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roup1730"/>
          <p:cNvGrpSpPr/>
          <p:nvPr/>
        </p:nvGrpSpPr>
        <p:grpSpPr>
          <a:xfrm>
            <a:off x="-1800" y="172622"/>
            <a:ext cx="9147600" cy="6468000"/>
            <a:chOff x="-1800" y="172622"/>
            <a:chExt cx="9147600" cy="6468000"/>
          </a:xfrm>
        </p:grpSpPr>
        <p:grpSp>
          <p:nvGrpSpPr>
            <p:cNvPr id="462" name="Orange"/>
            <p:cNvGrpSpPr/>
            <p:nvPr/>
          </p:nvGrpSpPr>
          <p:grpSpPr>
            <a:xfrm>
              <a:off x="159900" y="1743421"/>
              <a:ext cx="2063600" cy="1195949"/>
              <a:chOff x="159900" y="1743421"/>
              <a:chExt cx="2063600" cy="1195949"/>
            </a:xfrm>
          </p:grpSpPr>
          <p:grpSp>
            <p:nvGrpSpPr>
              <p:cNvPr id="463" name="Group 462"/>
              <p:cNvGrpSpPr/>
              <p:nvPr/>
            </p:nvGrpSpPr>
            <p:grpSpPr>
              <a:xfrm>
                <a:off x="159798" y="1743421"/>
                <a:ext cx="1171578" cy="1195949"/>
                <a:chOff x="159798" y="1743421"/>
                <a:chExt cx="1171578" cy="1195949"/>
              </a:xfrm>
            </p:grpSpPr>
            <p:sp>
              <p:nvSpPr>
                <p:cNvPr id="464" name="Freeform 463"/>
                <p:cNvSpPr/>
                <p:nvPr/>
              </p:nvSpPr>
              <p:spPr>
                <a:xfrm>
                  <a:off x="295405" y="1903067"/>
                  <a:ext cx="1035973" cy="1036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5973" h="1036305">
                      <a:moveTo>
                        <a:pt x="0" y="526377"/>
                      </a:moveTo>
                      <a:cubicBezTo>
                        <a:pt x="0" y="228530"/>
                        <a:pt x="219604" y="0"/>
                        <a:pt x="507423" y="0"/>
                      </a:cubicBezTo>
                      <a:cubicBezTo>
                        <a:pt x="795241" y="0"/>
                        <a:pt x="1035973" y="233231"/>
                        <a:pt x="1035973" y="531076"/>
                      </a:cubicBezTo>
                      <a:cubicBezTo>
                        <a:pt x="1035973" y="648974"/>
                        <a:pt x="983914" y="758965"/>
                        <a:pt x="921813" y="841263"/>
                      </a:cubicBezTo>
                      <a:cubicBezTo>
                        <a:pt x="827018" y="966874"/>
                        <a:pt x="688298" y="1036305"/>
                        <a:pt x="514407" y="1036305"/>
                      </a:cubicBezTo>
                      <a:cubicBezTo>
                        <a:pt x="226589" y="1036305"/>
                        <a:pt x="0" y="824223"/>
                        <a:pt x="0" y="5263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CA20"/>
                    </a:gs>
                    <a:gs pos="80000">
                      <a:srgbClr val="FD6726"/>
                    </a:gs>
                  </a:gsLst>
                  <a:lin ang="8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5" name="Freeform 464"/>
                <p:cNvSpPr/>
                <p:nvPr/>
              </p:nvSpPr>
              <p:spPr>
                <a:xfrm>
                  <a:off x="567202" y="2047292"/>
                  <a:ext cx="305554" cy="48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554" h="48907">
                      <a:moveTo>
                        <a:pt x="0" y="43326"/>
                      </a:moveTo>
                      <a:cubicBezTo>
                        <a:pt x="0" y="43326"/>
                        <a:pt x="153650" y="-22471"/>
                        <a:pt x="256083" y="8078"/>
                      </a:cubicBezTo>
                      <a:cubicBezTo>
                        <a:pt x="358515" y="38626"/>
                        <a:pt x="270051" y="52726"/>
                        <a:pt x="270051" y="48026"/>
                      </a:cubicBezTo>
                      <a:cubicBezTo>
                        <a:pt x="270051" y="43326"/>
                        <a:pt x="137353" y="8078"/>
                        <a:pt x="0" y="43326"/>
                      </a:cubicBezTo>
                      <a:close/>
                    </a:path>
                  </a:pathLst>
                </a:custGeom>
                <a:solidFill>
                  <a:srgbClr val="EA9635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6" name="Freeform 465"/>
                <p:cNvSpPr/>
                <p:nvPr/>
              </p:nvSpPr>
              <p:spPr>
                <a:xfrm>
                  <a:off x="773231" y="2103542"/>
                  <a:ext cx="94867" cy="130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867" h="130420">
                      <a:moveTo>
                        <a:pt x="72169" y="0"/>
                      </a:moveTo>
                      <a:cubicBezTo>
                        <a:pt x="72169" y="0"/>
                        <a:pt x="5820" y="62272"/>
                        <a:pt x="1164" y="95171"/>
                      </a:cubicBezTo>
                      <a:cubicBezTo>
                        <a:pt x="-3492" y="128069"/>
                        <a:pt x="5820" y="130420"/>
                        <a:pt x="5820" y="130420"/>
                      </a:cubicBezTo>
                      <a:cubicBezTo>
                        <a:pt x="5820" y="130420"/>
                        <a:pt x="71005" y="0"/>
                        <a:pt x="89629" y="0"/>
                      </a:cubicBezTo>
                      <a:cubicBezTo>
                        <a:pt x="108253" y="0"/>
                        <a:pt x="72169" y="0"/>
                        <a:pt x="72169" y="0"/>
                      </a:cubicBezTo>
                      <a:close/>
                    </a:path>
                  </a:pathLst>
                </a:custGeom>
                <a:solidFill>
                  <a:srgbClr val="E88E0A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7" name="Freeform 466"/>
                <p:cNvSpPr/>
                <p:nvPr/>
              </p:nvSpPr>
              <p:spPr>
                <a:xfrm>
                  <a:off x="875083" y="2094143"/>
                  <a:ext cx="80172" cy="1904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172" h="190489">
                      <a:moveTo>
                        <a:pt x="0" y="21736"/>
                      </a:moveTo>
                      <a:cubicBezTo>
                        <a:pt x="0" y="21736"/>
                        <a:pt x="57619" y="170368"/>
                        <a:pt x="76243" y="189167"/>
                      </a:cubicBezTo>
                      <a:cubicBezTo>
                        <a:pt x="94867" y="207966"/>
                        <a:pt x="44523" y="36717"/>
                        <a:pt x="29682" y="21736"/>
                      </a:cubicBezTo>
                      <a:cubicBezTo>
                        <a:pt x="14841" y="6756"/>
                        <a:pt x="0" y="-18799"/>
                        <a:pt x="0" y="21736"/>
                      </a:cubicBezTo>
                      <a:close/>
                    </a:path>
                  </a:pathLst>
                </a:custGeom>
                <a:solidFill>
                  <a:srgbClr val="FFA21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8" name="Freeform 467"/>
                <p:cNvSpPr/>
                <p:nvPr/>
              </p:nvSpPr>
              <p:spPr>
                <a:xfrm>
                  <a:off x="903163" y="2067120"/>
                  <a:ext cx="177949" cy="1130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949" h="113088">
                      <a:moveTo>
                        <a:pt x="1601" y="39948"/>
                      </a:moveTo>
                      <a:cubicBezTo>
                        <a:pt x="1601" y="48760"/>
                        <a:pt x="127314" y="75197"/>
                        <a:pt x="169218" y="108095"/>
                      </a:cubicBezTo>
                      <a:cubicBezTo>
                        <a:pt x="211123" y="140993"/>
                        <a:pt x="94722" y="0"/>
                        <a:pt x="41177" y="0"/>
                      </a:cubicBezTo>
                      <a:cubicBezTo>
                        <a:pt x="-12368" y="0"/>
                        <a:pt x="1601" y="48760"/>
                        <a:pt x="1601" y="39948"/>
                      </a:cubicBezTo>
                      <a:close/>
                    </a:path>
                  </a:pathLst>
                </a:custGeom>
                <a:solidFill>
                  <a:srgbClr val="FBC94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9" name="Freeform 468"/>
                <p:cNvSpPr/>
                <p:nvPr/>
              </p:nvSpPr>
              <p:spPr>
                <a:xfrm>
                  <a:off x="819064" y="1910264"/>
                  <a:ext cx="63584" cy="1545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584" h="154506">
                      <a:moveTo>
                        <a:pt x="36812" y="154506"/>
                      </a:moveTo>
                      <a:cubicBezTo>
                        <a:pt x="36812" y="154506"/>
                        <a:pt x="-9749" y="29961"/>
                        <a:pt x="1892" y="11162"/>
                      </a:cubicBezTo>
                      <a:cubicBezTo>
                        <a:pt x="13532" y="-7637"/>
                        <a:pt x="62420" y="-2937"/>
                        <a:pt x="62420" y="25261"/>
                      </a:cubicBezTo>
                      <a:cubicBezTo>
                        <a:pt x="62420" y="53460"/>
                        <a:pt x="71732" y="142756"/>
                        <a:pt x="36812" y="154506"/>
                      </a:cubicBezTo>
                      <a:close/>
                    </a:path>
                  </a:pathLst>
                </a:custGeom>
                <a:solidFill>
                  <a:srgbClr val="FCA50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0" name="Freeform 469"/>
                <p:cNvSpPr/>
                <p:nvPr/>
              </p:nvSpPr>
              <p:spPr>
                <a:xfrm>
                  <a:off x="902437" y="1981789"/>
                  <a:ext cx="167617" cy="763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617" h="76372">
                      <a:moveTo>
                        <a:pt x="0" y="73581"/>
                      </a:moveTo>
                      <a:cubicBezTo>
                        <a:pt x="0" y="73581"/>
                        <a:pt x="90793" y="-8665"/>
                        <a:pt x="130369" y="734"/>
                      </a:cubicBezTo>
                      <a:cubicBezTo>
                        <a:pt x="169946" y="10134"/>
                        <a:pt x="167617" y="21883"/>
                        <a:pt x="167617" y="21883"/>
                      </a:cubicBezTo>
                      <a:cubicBezTo>
                        <a:pt x="167617" y="21883"/>
                        <a:pt x="26772" y="91205"/>
                        <a:pt x="0" y="73581"/>
                      </a:cubicBezTo>
                      <a:close/>
                    </a:path>
                  </a:pathLst>
                </a:custGeom>
                <a:solidFill>
                  <a:srgbClr val="FFB91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1" name="Freeform 470"/>
                <p:cNvSpPr/>
                <p:nvPr/>
              </p:nvSpPr>
              <p:spPr>
                <a:xfrm>
                  <a:off x="829104" y="2035395"/>
                  <a:ext cx="100250" cy="771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250" h="77106">
                      <a:moveTo>
                        <a:pt x="36084" y="5875"/>
                      </a:moveTo>
                      <a:cubicBezTo>
                        <a:pt x="36084" y="5875"/>
                        <a:pt x="15132" y="-3525"/>
                        <a:pt x="10476" y="1175"/>
                      </a:cubicBezTo>
                      <a:cubicBezTo>
                        <a:pt x="5820" y="5875"/>
                        <a:pt x="2328" y="25849"/>
                        <a:pt x="4656" y="25849"/>
                      </a:cubicBezTo>
                      <a:cubicBezTo>
                        <a:pt x="6984" y="25849"/>
                        <a:pt x="-9312" y="52873"/>
                        <a:pt x="8148" y="59922"/>
                      </a:cubicBezTo>
                      <a:cubicBezTo>
                        <a:pt x="25608" y="66972"/>
                        <a:pt x="32592" y="54048"/>
                        <a:pt x="32592" y="54048"/>
                      </a:cubicBezTo>
                      <a:cubicBezTo>
                        <a:pt x="32592" y="54048"/>
                        <a:pt x="38412" y="82247"/>
                        <a:pt x="54709" y="76372"/>
                      </a:cubicBezTo>
                      <a:cubicBezTo>
                        <a:pt x="71005" y="70497"/>
                        <a:pt x="71005" y="56398"/>
                        <a:pt x="71005" y="56398"/>
                      </a:cubicBezTo>
                      <a:cubicBezTo>
                        <a:pt x="71005" y="56398"/>
                        <a:pt x="62857" y="78722"/>
                        <a:pt x="79735" y="71084"/>
                      </a:cubicBezTo>
                      <a:cubicBezTo>
                        <a:pt x="96613" y="63447"/>
                        <a:pt x="102433" y="63447"/>
                        <a:pt x="100105" y="54048"/>
                      </a:cubicBezTo>
                      <a:cubicBezTo>
                        <a:pt x="97777" y="44648"/>
                        <a:pt x="77989" y="30549"/>
                        <a:pt x="74497" y="28199"/>
                      </a:cubicBezTo>
                      <a:cubicBezTo>
                        <a:pt x="71005" y="25849"/>
                        <a:pt x="41904" y="23499"/>
                        <a:pt x="36084" y="5875"/>
                      </a:cubicBezTo>
                      <a:close/>
                    </a:path>
                  </a:pathLst>
                </a:custGeom>
                <a:solidFill>
                  <a:srgbClr val="9A992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2" name="Freeform 471"/>
                <p:cNvSpPr/>
                <p:nvPr/>
              </p:nvSpPr>
              <p:spPr>
                <a:xfrm>
                  <a:off x="855876" y="1877071"/>
                  <a:ext cx="130369" cy="206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369" h="206938">
                      <a:moveTo>
                        <a:pt x="0" y="187698"/>
                      </a:moveTo>
                      <a:lnTo>
                        <a:pt x="50053" y="70203"/>
                      </a:lnTo>
                      <a:cubicBezTo>
                        <a:pt x="50053" y="70203"/>
                        <a:pt x="87301" y="11456"/>
                        <a:pt x="96613" y="2056"/>
                      </a:cubicBezTo>
                      <a:cubicBezTo>
                        <a:pt x="105925" y="-7343"/>
                        <a:pt x="128042" y="18505"/>
                        <a:pt x="130369" y="16156"/>
                      </a:cubicBezTo>
                      <a:cubicBezTo>
                        <a:pt x="132698" y="13806"/>
                        <a:pt x="98941" y="94877"/>
                        <a:pt x="96613" y="94877"/>
                      </a:cubicBezTo>
                      <a:cubicBezTo>
                        <a:pt x="94285" y="94877"/>
                        <a:pt x="112910" y="98402"/>
                        <a:pt x="115237" y="104276"/>
                      </a:cubicBezTo>
                      <a:cubicBezTo>
                        <a:pt x="117566" y="110152"/>
                        <a:pt x="91957" y="132475"/>
                        <a:pt x="83809" y="136000"/>
                      </a:cubicBezTo>
                      <a:cubicBezTo>
                        <a:pt x="75661" y="139525"/>
                        <a:pt x="40741" y="204147"/>
                        <a:pt x="40741" y="204147"/>
                      </a:cubicBezTo>
                      <a:cubicBezTo>
                        <a:pt x="40741" y="204147"/>
                        <a:pt x="10476" y="217071"/>
                        <a:pt x="0" y="187698"/>
                      </a:cubicBezTo>
                      <a:close/>
                    </a:path>
                  </a:pathLst>
                </a:custGeom>
                <a:solidFill>
                  <a:srgbClr val="40502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3" name="Freeform 472"/>
                <p:cNvSpPr/>
                <p:nvPr/>
              </p:nvSpPr>
              <p:spPr>
                <a:xfrm>
                  <a:off x="798843" y="1874428"/>
                  <a:ext cx="150155" cy="70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155" h="70148">
                      <a:moveTo>
                        <a:pt x="13790" y="29684"/>
                      </a:moveTo>
                      <a:cubicBezTo>
                        <a:pt x="13790" y="29684"/>
                        <a:pt x="117979" y="65127"/>
                        <a:pt x="117979" y="69852"/>
                      </a:cubicBezTo>
                      <a:cubicBezTo>
                        <a:pt x="117979" y="74578"/>
                        <a:pt x="150155" y="29684"/>
                        <a:pt x="150155" y="29684"/>
                      </a:cubicBezTo>
                      <a:cubicBezTo>
                        <a:pt x="150155" y="29684"/>
                        <a:pt x="47498" y="15506"/>
                        <a:pt x="39837" y="9599"/>
                      </a:cubicBezTo>
                      <a:cubicBezTo>
                        <a:pt x="32176" y="3692"/>
                        <a:pt x="19919" y="-1034"/>
                        <a:pt x="21451" y="148"/>
                      </a:cubicBezTo>
                      <a:lnTo>
                        <a:pt x="0" y="19051"/>
                      </a:lnTo>
                      <a:lnTo>
                        <a:pt x="13790" y="29684"/>
                      </a:lnTo>
                      <a:close/>
                    </a:path>
                  </a:pathLst>
                </a:custGeom>
                <a:solidFill>
                  <a:srgbClr val="D5D98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4" name="Freeform 473"/>
                <p:cNvSpPr/>
                <p:nvPr/>
              </p:nvSpPr>
              <p:spPr>
                <a:xfrm rot="900000">
                  <a:off x="953265" y="1868357"/>
                  <a:ext cx="37672" cy="2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672" h="29355">
                      <a:moveTo>
                        <a:pt x="0" y="14678"/>
                      </a:moveTo>
                      <a:cubicBezTo>
                        <a:pt x="0" y="6571"/>
                        <a:pt x="8433" y="0"/>
                        <a:pt x="18836" y="0"/>
                      </a:cubicBezTo>
                      <a:cubicBezTo>
                        <a:pt x="29239" y="0"/>
                        <a:pt x="37672" y="6571"/>
                        <a:pt x="37672" y="14678"/>
                      </a:cubicBezTo>
                      <a:cubicBezTo>
                        <a:pt x="37672" y="22784"/>
                        <a:pt x="29239" y="29355"/>
                        <a:pt x="18836" y="29355"/>
                      </a:cubicBezTo>
                      <a:cubicBezTo>
                        <a:pt x="8433" y="29355"/>
                        <a:pt x="0" y="22784"/>
                        <a:pt x="0" y="14678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77" name="Group 476"/>
              <p:cNvGrpSpPr/>
              <p:nvPr/>
            </p:nvGrpSpPr>
            <p:grpSpPr>
              <a:xfrm>
                <a:off x="1225162" y="2081559"/>
                <a:ext cx="998143" cy="857711"/>
                <a:chOff x="1225162" y="2081559"/>
                <a:chExt cx="998143" cy="857711"/>
              </a:xfrm>
            </p:grpSpPr>
            <p:grpSp>
              <p:nvGrpSpPr>
                <p:cNvPr id="478" name="Group 477"/>
                <p:cNvGrpSpPr/>
                <p:nvPr/>
              </p:nvGrpSpPr>
              <p:grpSpPr>
                <a:xfrm>
                  <a:off x="1225162" y="2081559"/>
                  <a:ext cx="998143" cy="857711"/>
                  <a:chOff x="1225162" y="2081559"/>
                  <a:chExt cx="998143" cy="857711"/>
                </a:xfrm>
              </p:grpSpPr>
              <p:grpSp>
                <p:nvGrpSpPr>
                  <p:cNvPr id="479" name="Group 478"/>
                  <p:cNvGrpSpPr/>
                  <p:nvPr/>
                </p:nvGrpSpPr>
                <p:grpSpPr>
                  <a:xfrm>
                    <a:off x="1225162" y="2081559"/>
                    <a:ext cx="998143" cy="857711"/>
                    <a:chOff x="1225162" y="2081559"/>
                    <a:chExt cx="998143" cy="857711"/>
                  </a:xfrm>
                </p:grpSpPr>
                <p:sp>
                  <p:nvSpPr>
                    <p:cNvPr id="480" name="Freeform 479"/>
                    <p:cNvSpPr/>
                    <p:nvPr/>
                  </p:nvSpPr>
                  <p:spPr>
                    <a:xfrm>
                      <a:off x="1225162" y="2279102"/>
                      <a:ext cx="998143" cy="6600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98143" h="660022">
                          <a:moveTo>
                            <a:pt x="467714" y="660022"/>
                          </a:moveTo>
                          <a:cubicBezTo>
                            <a:pt x="467714" y="660022"/>
                            <a:pt x="580945" y="663105"/>
                            <a:pt x="662332" y="632188"/>
                          </a:cubicBezTo>
                          <a:cubicBezTo>
                            <a:pt x="743718" y="601279"/>
                            <a:pt x="857595" y="545707"/>
                            <a:pt x="928366" y="414938"/>
                          </a:cubicBezTo>
                          <a:cubicBezTo>
                            <a:pt x="998143" y="284169"/>
                            <a:pt x="991521" y="238281"/>
                            <a:pt x="998143" y="193081"/>
                          </a:cubicBezTo>
                          <a:cubicBezTo>
                            <a:pt x="1000145" y="147882"/>
                            <a:pt x="991414" y="107919"/>
                            <a:pt x="983159" y="90089"/>
                          </a:cubicBezTo>
                          <a:cubicBezTo>
                            <a:pt x="974905" y="72257"/>
                            <a:pt x="1037421" y="277921"/>
                            <a:pt x="678844" y="380158"/>
                          </a:cubicBezTo>
                          <a:cubicBezTo>
                            <a:pt x="539223" y="419969"/>
                            <a:pt x="450184" y="414084"/>
                            <a:pt x="347403" y="386104"/>
                          </a:cubicBezTo>
                          <a:cubicBezTo>
                            <a:pt x="186223" y="342223"/>
                            <a:pt x="88745" y="281509"/>
                            <a:pt x="67858" y="225614"/>
                          </a:cubicBezTo>
                          <a:cubicBezTo>
                            <a:pt x="33652" y="134075"/>
                            <a:pt x="0" y="80576"/>
                            <a:pt x="27755" y="24703"/>
                          </a:cubicBezTo>
                          <a:cubicBezTo>
                            <a:pt x="56063" y="-31171"/>
                            <a:pt x="31293" y="24703"/>
                            <a:pt x="31293" y="24703"/>
                          </a:cubicBezTo>
                          <a:cubicBezTo>
                            <a:pt x="31293" y="24703"/>
                            <a:pt x="-27682" y="110299"/>
                            <a:pt x="15960" y="274353"/>
                          </a:cubicBezTo>
                          <a:cubicBezTo>
                            <a:pt x="59602" y="438412"/>
                            <a:pt x="139807" y="620300"/>
                            <a:pt x="467714" y="66002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0000">
                          <a:srgbClr val="FDAE22"/>
                        </a:gs>
                        <a:gs pos="100000">
                          <a:srgbClr val="F24B02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" name="Freeform 480"/>
                    <p:cNvSpPr/>
                    <p:nvPr/>
                  </p:nvSpPr>
                  <p:spPr>
                    <a:xfrm>
                      <a:off x="1232763" y="2081500"/>
                      <a:ext cx="982936" cy="6314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82936" h="631482">
                          <a:moveTo>
                            <a:pt x="0" y="315741"/>
                          </a:moveTo>
                          <a:cubicBezTo>
                            <a:pt x="0" y="141353"/>
                            <a:pt x="219977" y="0"/>
                            <a:pt x="491469" y="0"/>
                          </a:cubicBezTo>
                          <a:cubicBezTo>
                            <a:pt x="762883" y="0"/>
                            <a:pt x="982936" y="141353"/>
                            <a:pt x="982936" y="315741"/>
                          </a:cubicBezTo>
                          <a:cubicBezTo>
                            <a:pt x="982936" y="490090"/>
                            <a:pt x="762883" y="631482"/>
                            <a:pt x="491469" y="631482"/>
                          </a:cubicBezTo>
                          <a:cubicBezTo>
                            <a:pt x="219977" y="631482"/>
                            <a:pt x="0" y="490090"/>
                            <a:pt x="0" y="31574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4000">
                          <a:srgbClr val="FDB937"/>
                        </a:gs>
                        <a:gs pos="0">
                          <a:srgbClr val="DE9202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700" cap="flat">
                      <a:solidFill>
                        <a:srgbClr val="FCA31F"/>
                      </a:solidFill>
                      <a:bevel/>
                    </a:ln>
                  </p:spPr>
                </p:sp>
                <p:sp>
                  <p:nvSpPr>
                    <p:cNvPr id="482" name="Freeform 481"/>
                    <p:cNvSpPr/>
                    <p:nvPr/>
                  </p:nvSpPr>
                  <p:spPr>
                    <a:xfrm>
                      <a:off x="1246906" y="2088628"/>
                      <a:ext cx="954654" cy="6062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54654" h="606295">
                          <a:moveTo>
                            <a:pt x="0" y="303147"/>
                          </a:moveTo>
                          <a:cubicBezTo>
                            <a:pt x="0" y="135715"/>
                            <a:pt x="213647" y="0"/>
                            <a:pt x="477326" y="0"/>
                          </a:cubicBezTo>
                          <a:cubicBezTo>
                            <a:pt x="740929" y="0"/>
                            <a:pt x="954654" y="135715"/>
                            <a:pt x="954654" y="303147"/>
                          </a:cubicBezTo>
                          <a:cubicBezTo>
                            <a:pt x="954654" y="470542"/>
                            <a:pt x="740929" y="606295"/>
                            <a:pt x="477326" y="606295"/>
                          </a:cubicBezTo>
                          <a:cubicBezTo>
                            <a:pt x="213647" y="606295"/>
                            <a:pt x="0" y="470542"/>
                            <a:pt x="0" y="30314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FFFF">
                            <a:alpha val="5000"/>
                          </a:srgbClr>
                        </a:gs>
                        <a:gs pos="86000">
                          <a:srgbClr val="FEF5E3">
                            <a:alpha val="71000"/>
                          </a:srgbClr>
                        </a:gs>
                        <a:gs pos="0">
                          <a:srgbClr val="FFEAC2">
                            <a:alpha val="85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3" name="Freeform 482"/>
                    <p:cNvSpPr/>
                    <p:nvPr/>
                  </p:nvSpPr>
                  <p:spPr>
                    <a:xfrm>
                      <a:off x="1463434" y="2143132"/>
                      <a:ext cx="239104" cy="1869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9104" h="186904">
                          <a:moveTo>
                            <a:pt x="1546" y="69137"/>
                          </a:moveTo>
                          <a:cubicBezTo>
                            <a:pt x="1546" y="69136"/>
                            <a:pt x="130012" y="140466"/>
                            <a:pt x="145334" y="152354"/>
                          </a:cubicBezTo>
                          <a:cubicBezTo>
                            <a:pt x="160655" y="164243"/>
                            <a:pt x="190118" y="186904"/>
                            <a:pt x="211333" y="186904"/>
                          </a:cubicBezTo>
                          <a:cubicBezTo>
                            <a:pt x="232548" y="186904"/>
                            <a:pt x="236085" y="170186"/>
                            <a:pt x="239104" y="167808"/>
                          </a:cubicBezTo>
                          <a:cubicBezTo>
                            <a:pt x="240800" y="165431"/>
                            <a:pt x="218404" y="90535"/>
                            <a:pt x="204263" y="58436"/>
                          </a:cubicBezTo>
                          <a:cubicBezTo>
                            <a:pt x="190118" y="26339"/>
                            <a:pt x="185405" y="10922"/>
                            <a:pt x="173620" y="1375"/>
                          </a:cubicBezTo>
                          <a:cubicBezTo>
                            <a:pt x="161834" y="-8136"/>
                            <a:pt x="-18490" y="29906"/>
                            <a:pt x="1546" y="69137"/>
                          </a:cubicBezTo>
                          <a:close/>
                        </a:path>
                      </a:pathLst>
                    </a:custGeom>
                    <a:solidFill>
                      <a:srgbClr val="FC8C02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4" name="Freeform 483"/>
                    <p:cNvSpPr/>
                    <p:nvPr/>
                  </p:nvSpPr>
                  <p:spPr>
                    <a:xfrm>
                      <a:off x="1592047" y="2433462"/>
                      <a:ext cx="220874" cy="2241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0874" h="224129">
                          <a:moveTo>
                            <a:pt x="0" y="174681"/>
                          </a:moveTo>
                          <a:cubicBezTo>
                            <a:pt x="0" y="174681"/>
                            <a:pt x="-6850" y="218668"/>
                            <a:pt x="90972" y="221045"/>
                          </a:cubicBezTo>
                          <a:cubicBezTo>
                            <a:pt x="188794" y="223423"/>
                            <a:pt x="197634" y="229960"/>
                            <a:pt x="217080" y="210346"/>
                          </a:cubicBezTo>
                          <a:cubicBezTo>
                            <a:pt x="236525" y="190731"/>
                            <a:pt x="175829" y="15380"/>
                            <a:pt x="156972" y="4681"/>
                          </a:cubicBezTo>
                          <a:cubicBezTo>
                            <a:pt x="138115" y="-6019"/>
                            <a:pt x="106440" y="-15529"/>
                            <a:pt x="0" y="174681"/>
                          </a:cubicBezTo>
                          <a:close/>
                        </a:path>
                      </a:pathLst>
                    </a:custGeom>
                    <a:solidFill>
                      <a:srgbClr val="FB8E0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5" name="Freeform 484"/>
                    <p:cNvSpPr/>
                    <p:nvPr/>
                  </p:nvSpPr>
                  <p:spPr>
                    <a:xfrm>
                      <a:off x="1360124" y="2383755"/>
                      <a:ext cx="355894" cy="241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55894" h="241961">
                          <a:moveTo>
                            <a:pt x="0" y="97186"/>
                          </a:moveTo>
                          <a:cubicBezTo>
                            <a:pt x="0" y="97186"/>
                            <a:pt x="0" y="148304"/>
                            <a:pt x="51821" y="180403"/>
                          </a:cubicBezTo>
                          <a:cubicBezTo>
                            <a:pt x="103678" y="212500"/>
                            <a:pt x="113107" y="206556"/>
                            <a:pt x="113107" y="206556"/>
                          </a:cubicBezTo>
                          <a:cubicBezTo>
                            <a:pt x="113107" y="206556"/>
                            <a:pt x="144928" y="229144"/>
                            <a:pt x="180285" y="238655"/>
                          </a:cubicBezTo>
                          <a:cubicBezTo>
                            <a:pt x="215643" y="248165"/>
                            <a:pt x="232143" y="233899"/>
                            <a:pt x="232143" y="233899"/>
                          </a:cubicBezTo>
                          <a:cubicBezTo>
                            <a:pt x="232143" y="233899"/>
                            <a:pt x="359428" y="57954"/>
                            <a:pt x="355894" y="34178"/>
                          </a:cubicBezTo>
                          <a:cubicBezTo>
                            <a:pt x="352358" y="10402"/>
                            <a:pt x="334680" y="-2675"/>
                            <a:pt x="322305" y="297"/>
                          </a:cubicBezTo>
                          <a:cubicBezTo>
                            <a:pt x="309930" y="3269"/>
                            <a:pt x="8213" y="93619"/>
                            <a:pt x="0" y="97186"/>
                          </a:cubicBezTo>
                          <a:close/>
                        </a:path>
                      </a:pathLst>
                    </a:custGeom>
                    <a:solidFill>
                      <a:srgbClr val="FA9704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6" name="Freeform 485"/>
                    <p:cNvSpPr/>
                    <p:nvPr/>
                  </p:nvSpPr>
                  <p:spPr>
                    <a:xfrm>
                      <a:off x="1311176" y="2318111"/>
                      <a:ext cx="362968" cy="1628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2968" h="162830">
                          <a:moveTo>
                            <a:pt x="27696" y="0"/>
                          </a:moveTo>
                          <a:cubicBezTo>
                            <a:pt x="27696" y="0"/>
                            <a:pt x="336486" y="36816"/>
                            <a:pt x="345915" y="41571"/>
                          </a:cubicBezTo>
                          <a:cubicBezTo>
                            <a:pt x="355343" y="46326"/>
                            <a:pt x="367719" y="62375"/>
                            <a:pt x="361237" y="68914"/>
                          </a:cubicBezTo>
                          <a:cubicBezTo>
                            <a:pt x="354754" y="75453"/>
                            <a:pt x="53626" y="162830"/>
                            <a:pt x="53626" y="162830"/>
                          </a:cubicBezTo>
                          <a:cubicBezTo>
                            <a:pt x="53626" y="162830"/>
                            <a:pt x="24142" y="152093"/>
                            <a:pt x="17071" y="119995"/>
                          </a:cubicBezTo>
                          <a:cubicBezTo>
                            <a:pt x="9999" y="87897"/>
                            <a:pt x="10017" y="72480"/>
                            <a:pt x="10017" y="72480"/>
                          </a:cubicBezTo>
                          <a:cubicBezTo>
                            <a:pt x="10017" y="72480"/>
                            <a:pt x="-21805" y="28494"/>
                            <a:pt x="27696" y="0"/>
                          </a:cubicBezTo>
                          <a:close/>
                        </a:path>
                      </a:pathLst>
                    </a:custGeom>
                    <a:solidFill>
                      <a:srgbClr val="FB88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7" name="Freeform 486"/>
                    <p:cNvSpPr/>
                    <p:nvPr/>
                  </p:nvSpPr>
                  <p:spPr>
                    <a:xfrm>
                      <a:off x="1338909" y="2206323"/>
                      <a:ext cx="317995" cy="1499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7995" h="149901">
                          <a:moveTo>
                            <a:pt x="0" y="108182"/>
                          </a:moveTo>
                          <a:cubicBezTo>
                            <a:pt x="0" y="108182"/>
                            <a:pt x="10570" y="60629"/>
                            <a:pt x="48285" y="39231"/>
                          </a:cubicBezTo>
                          <a:cubicBezTo>
                            <a:pt x="86000" y="17832"/>
                            <a:pt x="91893" y="-8322"/>
                            <a:pt x="122535" y="2378"/>
                          </a:cubicBezTo>
                          <a:cubicBezTo>
                            <a:pt x="153178" y="13077"/>
                            <a:pt x="312287" y="112937"/>
                            <a:pt x="317001" y="129580"/>
                          </a:cubicBezTo>
                          <a:cubicBezTo>
                            <a:pt x="321716" y="146224"/>
                            <a:pt x="307573" y="150979"/>
                            <a:pt x="305216" y="149901"/>
                          </a:cubicBezTo>
                          <a:cubicBezTo>
                            <a:pt x="302859" y="148602"/>
                            <a:pt x="0" y="116503"/>
                            <a:pt x="0" y="108182"/>
                          </a:cubicBezTo>
                          <a:close/>
                        </a:path>
                      </a:pathLst>
                    </a:custGeom>
                    <a:solidFill>
                      <a:srgbClr val="FB9503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8" name="Freeform 487"/>
                    <p:cNvSpPr/>
                    <p:nvPr/>
                  </p:nvSpPr>
                  <p:spPr>
                    <a:xfrm>
                      <a:off x="1763200" y="2433388"/>
                      <a:ext cx="246393" cy="209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6393" h="209576">
                          <a:moveTo>
                            <a:pt x="0" y="17832"/>
                          </a:moveTo>
                          <a:lnTo>
                            <a:pt x="49143" y="208886"/>
                          </a:lnTo>
                          <a:cubicBezTo>
                            <a:pt x="49143" y="208886"/>
                            <a:pt x="99065" y="214320"/>
                            <a:pt x="157893" y="192588"/>
                          </a:cubicBezTo>
                          <a:cubicBezTo>
                            <a:pt x="216721" y="170854"/>
                            <a:pt x="223894" y="173566"/>
                            <a:pt x="245108" y="143846"/>
                          </a:cubicBezTo>
                          <a:cubicBezTo>
                            <a:pt x="266324" y="114126"/>
                            <a:pt x="25892" y="0"/>
                            <a:pt x="25892" y="0"/>
                          </a:cubicBezTo>
                          <a:cubicBezTo>
                            <a:pt x="25892" y="0"/>
                            <a:pt x="0" y="1188"/>
                            <a:pt x="0" y="17832"/>
                          </a:cubicBezTo>
                          <a:close/>
                        </a:path>
                      </a:pathLst>
                    </a:custGeom>
                    <a:solidFill>
                      <a:srgbClr val="FB900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9" name="Freeform 488"/>
                    <p:cNvSpPr/>
                    <p:nvPr/>
                  </p:nvSpPr>
                  <p:spPr>
                    <a:xfrm>
                      <a:off x="1782093" y="2387097"/>
                      <a:ext cx="322981" cy="1752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981" h="175240">
                          <a:moveTo>
                            <a:pt x="47069" y="0"/>
                          </a:moveTo>
                          <a:cubicBezTo>
                            <a:pt x="47069" y="0"/>
                            <a:pt x="147249" y="27269"/>
                            <a:pt x="177892" y="24891"/>
                          </a:cubicBezTo>
                          <a:cubicBezTo>
                            <a:pt x="208534" y="22513"/>
                            <a:pt x="253321" y="45100"/>
                            <a:pt x="286321" y="54611"/>
                          </a:cubicBezTo>
                          <a:cubicBezTo>
                            <a:pt x="319321" y="64121"/>
                            <a:pt x="326392" y="54610"/>
                            <a:pt x="321678" y="68876"/>
                          </a:cubicBezTo>
                          <a:cubicBezTo>
                            <a:pt x="316964" y="83142"/>
                            <a:pt x="308324" y="122590"/>
                            <a:pt x="279522" y="151643"/>
                          </a:cubicBezTo>
                          <a:cubicBezTo>
                            <a:pt x="250719" y="180695"/>
                            <a:pt x="223857" y="174712"/>
                            <a:pt x="223857" y="174712"/>
                          </a:cubicBezTo>
                          <a:cubicBezTo>
                            <a:pt x="223857" y="174712"/>
                            <a:pt x="-6040" y="52234"/>
                            <a:pt x="0" y="29646"/>
                          </a:cubicBezTo>
                          <a:cubicBezTo>
                            <a:pt x="5745" y="7059"/>
                            <a:pt x="-2431" y="3492"/>
                            <a:pt x="47069" y="0"/>
                          </a:cubicBezTo>
                          <a:close/>
                        </a:path>
                      </a:pathLst>
                    </a:custGeom>
                    <a:solidFill>
                      <a:srgbClr val="FB9704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90" name="Freeform 489"/>
                    <p:cNvSpPr/>
                    <p:nvPr/>
                  </p:nvSpPr>
                  <p:spPr>
                    <a:xfrm>
                      <a:off x="1805538" y="2291917"/>
                      <a:ext cx="327564" cy="1558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7564" h="155827">
                          <a:moveTo>
                            <a:pt x="3588" y="87972"/>
                          </a:moveTo>
                          <a:cubicBezTo>
                            <a:pt x="3588" y="87972"/>
                            <a:pt x="-18805" y="65384"/>
                            <a:pt x="44839" y="51119"/>
                          </a:cubicBezTo>
                          <a:cubicBezTo>
                            <a:pt x="108482" y="36853"/>
                            <a:pt x="282912" y="0"/>
                            <a:pt x="282912" y="0"/>
                          </a:cubicBezTo>
                          <a:cubicBezTo>
                            <a:pt x="282912" y="0"/>
                            <a:pt x="300598" y="3588"/>
                            <a:pt x="321803" y="61818"/>
                          </a:cubicBezTo>
                          <a:cubicBezTo>
                            <a:pt x="343009" y="120047"/>
                            <a:pt x="299413" y="155827"/>
                            <a:pt x="299413" y="155827"/>
                          </a:cubicBezTo>
                          <a:cubicBezTo>
                            <a:pt x="299413" y="155827"/>
                            <a:pt x="81375" y="130769"/>
                            <a:pt x="3588" y="87972"/>
                          </a:cubicBezTo>
                          <a:close/>
                        </a:path>
                      </a:pathLst>
                    </a:custGeom>
                    <a:solidFill>
                      <a:srgbClr val="F58B06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91" name="Freeform 490"/>
                    <p:cNvSpPr/>
                    <p:nvPr/>
                  </p:nvSpPr>
                  <p:spPr>
                    <a:xfrm>
                      <a:off x="1811485" y="2180357"/>
                      <a:ext cx="277556" cy="1705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7556" h="170520">
                          <a:moveTo>
                            <a:pt x="0" y="155548"/>
                          </a:moveTo>
                          <a:cubicBezTo>
                            <a:pt x="0" y="155548"/>
                            <a:pt x="69536" y="9325"/>
                            <a:pt x="110787" y="1003"/>
                          </a:cubicBezTo>
                          <a:cubicBezTo>
                            <a:pt x="152037" y="-7319"/>
                            <a:pt x="205073" y="35479"/>
                            <a:pt x="207430" y="35479"/>
                          </a:cubicBezTo>
                          <a:cubicBezTo>
                            <a:pt x="209787" y="35479"/>
                            <a:pt x="291109" y="85260"/>
                            <a:pt x="275789" y="107996"/>
                          </a:cubicBezTo>
                          <a:cubicBezTo>
                            <a:pt x="260466" y="130584"/>
                            <a:pt x="30054" y="176354"/>
                            <a:pt x="18857" y="169814"/>
                          </a:cubicBezTo>
                          <a:cubicBezTo>
                            <a:pt x="7661" y="163275"/>
                            <a:pt x="0" y="155548"/>
                            <a:pt x="0" y="155548"/>
                          </a:cubicBezTo>
                          <a:close/>
                        </a:path>
                      </a:pathLst>
                    </a:custGeom>
                    <a:solidFill>
                      <a:srgbClr val="FD9207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92" name="Freeform 491"/>
                    <p:cNvSpPr/>
                    <p:nvPr/>
                  </p:nvSpPr>
                  <p:spPr>
                    <a:xfrm>
                      <a:off x="1752641" y="2163449"/>
                      <a:ext cx="170197" cy="1629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0197" h="162958">
                          <a:moveTo>
                            <a:pt x="0" y="136663"/>
                          </a:moveTo>
                          <a:cubicBezTo>
                            <a:pt x="0" y="136663"/>
                            <a:pt x="-2394" y="165194"/>
                            <a:pt x="28249" y="162958"/>
                          </a:cubicBezTo>
                          <a:cubicBezTo>
                            <a:pt x="58892" y="160440"/>
                            <a:pt x="32955" y="163480"/>
                            <a:pt x="73035" y="156874"/>
                          </a:cubicBezTo>
                          <a:cubicBezTo>
                            <a:pt x="113115" y="150266"/>
                            <a:pt x="194811" y="31943"/>
                            <a:pt x="163389" y="10814"/>
                          </a:cubicBezTo>
                          <a:cubicBezTo>
                            <a:pt x="131968" y="-10315"/>
                            <a:pt x="108392" y="-15504"/>
                            <a:pt x="0" y="136663"/>
                          </a:cubicBezTo>
                          <a:close/>
                        </a:path>
                      </a:pathLst>
                    </a:custGeom>
                    <a:solidFill>
                      <a:srgbClr val="FD9A08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93" name="Freeform 492"/>
                    <p:cNvSpPr/>
                    <p:nvPr/>
                  </p:nvSpPr>
                  <p:spPr>
                    <a:xfrm>
                      <a:off x="1643868" y="2127193"/>
                      <a:ext cx="236343" cy="1933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6343" h="193368">
                          <a:moveTo>
                            <a:pt x="58671" y="180179"/>
                          </a:moveTo>
                          <a:cubicBezTo>
                            <a:pt x="58671" y="180179"/>
                            <a:pt x="-3278" y="25634"/>
                            <a:pt x="0" y="13746"/>
                          </a:cubicBezTo>
                          <a:cubicBezTo>
                            <a:pt x="3793" y="1857"/>
                            <a:pt x="91009" y="-1709"/>
                            <a:pt x="96901" y="669"/>
                          </a:cubicBezTo>
                          <a:cubicBezTo>
                            <a:pt x="102795" y="3046"/>
                            <a:pt x="167617" y="669"/>
                            <a:pt x="194725" y="13746"/>
                          </a:cubicBezTo>
                          <a:cubicBezTo>
                            <a:pt x="221832" y="26822"/>
                            <a:pt x="239510" y="30389"/>
                            <a:pt x="235974" y="43466"/>
                          </a:cubicBezTo>
                          <a:cubicBezTo>
                            <a:pt x="232438" y="56543"/>
                            <a:pt x="111708" y="187907"/>
                            <a:pt x="94581" y="192067"/>
                          </a:cubicBezTo>
                          <a:cubicBezTo>
                            <a:pt x="77455" y="196228"/>
                            <a:pt x="62207" y="189690"/>
                            <a:pt x="58671" y="180179"/>
                          </a:cubicBezTo>
                          <a:close/>
                        </a:path>
                      </a:pathLst>
                    </a:custGeom>
                    <a:solidFill>
                      <a:srgbClr val="FB98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94" name="Freeform 493"/>
                    <p:cNvSpPr/>
                    <p:nvPr/>
                  </p:nvSpPr>
                  <p:spPr>
                    <a:xfrm>
                      <a:off x="1329505" y="2137815"/>
                      <a:ext cx="764578" cy="5044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64578" h="504459">
                          <a:moveTo>
                            <a:pt x="137205" y="70255"/>
                          </a:moveTo>
                          <a:cubicBezTo>
                            <a:pt x="137205" y="70255"/>
                            <a:pt x="318400" y="190690"/>
                            <a:pt x="335157" y="190690"/>
                          </a:cubicBezTo>
                          <a:cubicBezTo>
                            <a:pt x="351915" y="190690"/>
                            <a:pt x="370767" y="181183"/>
                            <a:pt x="370767" y="172731"/>
                          </a:cubicBezTo>
                          <a:cubicBezTo>
                            <a:pt x="370767" y="164279"/>
                            <a:pt x="311591" y="5282"/>
                            <a:pt x="311591" y="5282"/>
                          </a:cubicBezTo>
                          <a:cubicBezTo>
                            <a:pt x="311591" y="5282"/>
                            <a:pt x="307926" y="-1585"/>
                            <a:pt x="316305" y="0"/>
                          </a:cubicBezTo>
                          <a:cubicBezTo>
                            <a:pt x="324684" y="2641"/>
                            <a:pt x="370063" y="173125"/>
                            <a:pt x="373033" y="173125"/>
                          </a:cubicBezTo>
                          <a:cubicBezTo>
                            <a:pt x="376005" y="173125"/>
                            <a:pt x="385431" y="189241"/>
                            <a:pt x="399047" y="181183"/>
                          </a:cubicBezTo>
                          <a:cubicBezTo>
                            <a:pt x="412662" y="173125"/>
                            <a:pt x="408473" y="176957"/>
                            <a:pt x="425231" y="168505"/>
                          </a:cubicBezTo>
                          <a:cubicBezTo>
                            <a:pt x="441988" y="160054"/>
                            <a:pt x="532062" y="54407"/>
                            <a:pt x="532062" y="54407"/>
                          </a:cubicBezTo>
                          <a:cubicBezTo>
                            <a:pt x="532062" y="54407"/>
                            <a:pt x="431249" y="170350"/>
                            <a:pt x="429811" y="173125"/>
                          </a:cubicBezTo>
                          <a:cubicBezTo>
                            <a:pt x="428373" y="175900"/>
                            <a:pt x="441988" y="191484"/>
                            <a:pt x="455604" y="186465"/>
                          </a:cubicBezTo>
                          <a:cubicBezTo>
                            <a:pt x="469220" y="181447"/>
                            <a:pt x="503783" y="181183"/>
                            <a:pt x="501688" y="181183"/>
                          </a:cubicBezTo>
                          <a:cubicBezTo>
                            <a:pt x="499594" y="181183"/>
                            <a:pt x="487981" y="193961"/>
                            <a:pt x="487025" y="198090"/>
                          </a:cubicBezTo>
                          <a:cubicBezTo>
                            <a:pt x="486071" y="202217"/>
                            <a:pt x="503258" y="214463"/>
                            <a:pt x="503258" y="214463"/>
                          </a:cubicBezTo>
                          <a:lnTo>
                            <a:pt x="666125" y="181183"/>
                          </a:lnTo>
                          <a:lnTo>
                            <a:pt x="490194" y="217075"/>
                          </a:lnTo>
                          <a:cubicBezTo>
                            <a:pt x="490194" y="217075"/>
                            <a:pt x="478729" y="223141"/>
                            <a:pt x="481978" y="229780"/>
                          </a:cubicBezTo>
                          <a:cubicBezTo>
                            <a:pt x="485229" y="236419"/>
                            <a:pt x="490655" y="245910"/>
                            <a:pt x="496172" y="245768"/>
                          </a:cubicBezTo>
                          <a:cubicBezTo>
                            <a:pt x="501688" y="245626"/>
                            <a:pt x="764578" y="307958"/>
                            <a:pt x="764578" y="307958"/>
                          </a:cubicBezTo>
                          <a:lnTo>
                            <a:pt x="487025" y="252230"/>
                          </a:lnTo>
                          <a:cubicBezTo>
                            <a:pt x="487025" y="252230"/>
                            <a:pt x="457998" y="253622"/>
                            <a:pt x="457998" y="263887"/>
                          </a:cubicBezTo>
                          <a:cubicBezTo>
                            <a:pt x="457998" y="274151"/>
                            <a:pt x="455152" y="276438"/>
                            <a:pt x="457998" y="284275"/>
                          </a:cubicBezTo>
                          <a:cubicBezTo>
                            <a:pt x="460842" y="292111"/>
                            <a:pt x="656699" y="416773"/>
                            <a:pt x="656699" y="416773"/>
                          </a:cubicBezTo>
                          <a:lnTo>
                            <a:pt x="462936" y="296337"/>
                          </a:lnTo>
                          <a:cubicBezTo>
                            <a:pt x="462936" y="296337"/>
                            <a:pt x="447476" y="296915"/>
                            <a:pt x="443036" y="303894"/>
                          </a:cubicBezTo>
                          <a:cubicBezTo>
                            <a:pt x="438596" y="310874"/>
                            <a:pt x="482836" y="504459"/>
                            <a:pt x="482836" y="504459"/>
                          </a:cubicBezTo>
                          <a:lnTo>
                            <a:pt x="429811" y="312705"/>
                          </a:lnTo>
                          <a:cubicBezTo>
                            <a:pt x="429811" y="312705"/>
                            <a:pt x="428262" y="301728"/>
                            <a:pt x="408943" y="299032"/>
                          </a:cubicBezTo>
                          <a:cubicBezTo>
                            <a:pt x="389625" y="296337"/>
                            <a:pt x="373033" y="317466"/>
                            <a:pt x="373033" y="317466"/>
                          </a:cubicBezTo>
                          <a:lnTo>
                            <a:pt x="300594" y="428394"/>
                          </a:lnTo>
                          <a:lnTo>
                            <a:pt x="380194" y="293167"/>
                          </a:lnTo>
                          <a:cubicBezTo>
                            <a:pt x="380194" y="293167"/>
                            <a:pt x="390653" y="268728"/>
                            <a:pt x="377052" y="257248"/>
                          </a:cubicBezTo>
                          <a:cubicBezTo>
                            <a:pt x="363451" y="245768"/>
                            <a:pt x="342906" y="249210"/>
                            <a:pt x="342906" y="249210"/>
                          </a:cubicBezTo>
                          <a:lnTo>
                            <a:pt x="202142" y="296337"/>
                          </a:lnTo>
                          <a:lnTo>
                            <a:pt x="342906" y="242076"/>
                          </a:lnTo>
                          <a:cubicBezTo>
                            <a:pt x="342906" y="242076"/>
                            <a:pt x="345221" y="232696"/>
                            <a:pt x="329920" y="225554"/>
                          </a:cubicBezTo>
                          <a:cubicBezTo>
                            <a:pt x="314620" y="218411"/>
                            <a:pt x="237752" y="214463"/>
                            <a:pt x="237752" y="214463"/>
                          </a:cubicBezTo>
                          <a:lnTo>
                            <a:pt x="0" y="181447"/>
                          </a:lnTo>
                          <a:lnTo>
                            <a:pt x="9404" y="176691"/>
                          </a:lnTo>
                          <a:lnTo>
                            <a:pt x="316305" y="214463"/>
                          </a:lnTo>
                          <a:cubicBezTo>
                            <a:pt x="316305" y="214463"/>
                            <a:pt x="325470" y="212346"/>
                            <a:pt x="325470" y="205218"/>
                          </a:cubicBezTo>
                          <a:cubicBezTo>
                            <a:pt x="325470" y="198090"/>
                            <a:pt x="310958" y="182508"/>
                            <a:pt x="310958" y="182508"/>
                          </a:cubicBezTo>
                          <a:lnTo>
                            <a:pt x="137205" y="70255"/>
                          </a:lnTo>
                          <a:close/>
                        </a:path>
                      </a:pathLst>
                    </a:custGeom>
                    <a:solidFill>
                      <a:srgbClr val="F6F3D0"/>
                    </a:solidFill>
                    <a:ln w="7700" cap="flat">
                      <a:solidFill>
                        <a:srgbClr val="FCD147"/>
                      </a:solidFill>
                      <a:bevel/>
                    </a:ln>
                  </p:spPr>
                </p:sp>
                <p:grpSp>
                  <p:nvGrpSpPr>
                    <p:cNvPr id="495" name="Group 494"/>
                    <p:cNvGrpSpPr/>
                    <p:nvPr/>
                  </p:nvGrpSpPr>
                  <p:grpSpPr>
                    <a:xfrm>
                      <a:off x="1333696" y="2134909"/>
                      <a:ext cx="787618" cy="517665"/>
                      <a:chOff x="1333696" y="2134909"/>
                      <a:chExt cx="787618" cy="517665"/>
                    </a:xfrm>
                  </p:grpSpPr>
                  <p:sp>
                    <p:nvSpPr>
                      <p:cNvPr id="496" name="Freeform 495"/>
                      <p:cNvSpPr/>
                      <p:nvPr/>
                    </p:nvSpPr>
                    <p:spPr>
                      <a:xfrm rot="3600000">
                        <a:off x="1417430" y="2481532"/>
                        <a:ext cx="16867" cy="3227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867" h="32276">
                            <a:moveTo>
                              <a:pt x="0" y="25104"/>
                            </a:moveTo>
                            <a:cubicBezTo>
                              <a:pt x="0" y="25104"/>
                              <a:pt x="7971" y="20905"/>
                              <a:pt x="9565" y="11109"/>
                            </a:cubicBezTo>
                            <a:cubicBezTo>
                              <a:pt x="11159" y="1312"/>
                              <a:pt x="16867" y="-87"/>
                              <a:pt x="16867" y="-87"/>
                            </a:cubicBezTo>
                            <a:cubicBezTo>
                              <a:pt x="16867" y="-87"/>
                              <a:pt x="5010" y="50295"/>
                              <a:pt x="0" y="251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" name="Freeform 496"/>
                      <p:cNvSpPr/>
                      <p:nvPr/>
                    </p:nvSpPr>
                    <p:spPr>
                      <a:xfrm>
                        <a:off x="1573936" y="2438773"/>
                        <a:ext cx="42680" cy="511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680" h="51106">
                            <a:moveTo>
                              <a:pt x="-44" y="51018"/>
                            </a:moveTo>
                            <a:cubicBezTo>
                              <a:pt x="-44" y="51018"/>
                              <a:pt x="22300" y="5943"/>
                              <a:pt x="39058" y="308"/>
                            </a:cubicBezTo>
                            <a:cubicBezTo>
                              <a:pt x="55816" y="-5326"/>
                              <a:pt x="11128" y="51018"/>
                              <a:pt x="-44" y="510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" name="Freeform 497"/>
                      <p:cNvSpPr/>
                      <p:nvPr/>
                    </p:nvSpPr>
                    <p:spPr>
                      <a:xfrm>
                        <a:off x="1537671" y="2532137"/>
                        <a:ext cx="73185" cy="413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185" h="41334">
                            <a:moveTo>
                              <a:pt x="-87" y="36536"/>
                            </a:moveTo>
                            <a:cubicBezTo>
                              <a:pt x="-87" y="36536"/>
                              <a:pt x="64151" y="2729"/>
                              <a:pt x="72530" y="-88"/>
                            </a:cubicBezTo>
                            <a:cubicBezTo>
                              <a:pt x="80909" y="-2905"/>
                              <a:pt x="13877" y="59074"/>
                              <a:pt x="-87" y="3653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" name="Freeform 498"/>
                      <p:cNvSpPr/>
                      <p:nvPr/>
                    </p:nvSpPr>
                    <p:spPr>
                      <a:xfrm>
                        <a:off x="1459380" y="2518007"/>
                        <a:ext cx="15841" cy="225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841" h="22582">
                            <a:moveTo>
                              <a:pt x="0" y="22494"/>
                            </a:moveTo>
                            <a:cubicBezTo>
                              <a:pt x="0" y="22494"/>
                              <a:pt x="0" y="-44"/>
                              <a:pt x="11172" y="-44"/>
                            </a:cubicBezTo>
                            <a:cubicBezTo>
                              <a:pt x="22344" y="-44"/>
                              <a:pt x="11172" y="22494"/>
                              <a:pt x="0" y="224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" name="Freeform 499"/>
                      <p:cNvSpPr/>
                      <p:nvPr/>
                    </p:nvSpPr>
                    <p:spPr>
                      <a:xfrm>
                        <a:off x="1534004" y="2458449"/>
                        <a:ext cx="11259" cy="426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259" h="42655">
                            <a:moveTo>
                              <a:pt x="6372" y="352"/>
                            </a:moveTo>
                            <a:cubicBezTo>
                              <a:pt x="6372" y="-5282"/>
                              <a:pt x="17544" y="42610"/>
                              <a:pt x="6372" y="42610"/>
                            </a:cubicBezTo>
                            <a:cubicBezTo>
                              <a:pt x="-4800" y="42610"/>
                              <a:pt x="786" y="352"/>
                              <a:pt x="6372" y="35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" name="Freeform 500"/>
                      <p:cNvSpPr/>
                      <p:nvPr/>
                    </p:nvSpPr>
                    <p:spPr>
                      <a:xfrm>
                        <a:off x="1698573" y="2532138"/>
                        <a:ext cx="18722" cy="471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722" h="47144">
                            <a:moveTo>
                              <a:pt x="17762" y="-88"/>
                            </a:moveTo>
                            <a:cubicBezTo>
                              <a:pt x="17762" y="-88"/>
                              <a:pt x="-10168" y="59073"/>
                              <a:pt x="3797" y="44987"/>
                            </a:cubicBezTo>
                            <a:cubicBezTo>
                              <a:pt x="17762" y="30901"/>
                              <a:pt x="20554" y="13998"/>
                              <a:pt x="17762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" name="Freeform 501"/>
                      <p:cNvSpPr/>
                      <p:nvPr/>
                    </p:nvSpPr>
                    <p:spPr>
                      <a:xfrm>
                        <a:off x="1744263" y="2461619"/>
                        <a:ext cx="7855" cy="451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855" h="45164">
                            <a:moveTo>
                              <a:pt x="0" y="0"/>
                            </a:moveTo>
                            <a:cubicBezTo>
                              <a:pt x="0" y="0"/>
                              <a:pt x="0" y="45076"/>
                              <a:pt x="5586" y="45076"/>
                            </a:cubicBezTo>
                            <a:cubicBezTo>
                              <a:pt x="11172" y="45076"/>
                              <a:pt x="5586" y="14086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" name="Freeform 502"/>
                      <p:cNvSpPr/>
                      <p:nvPr/>
                    </p:nvSpPr>
                    <p:spPr>
                      <a:xfrm>
                        <a:off x="1749762" y="2568718"/>
                        <a:ext cx="19114" cy="5427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114" h="54276">
                            <a:moveTo>
                              <a:pt x="87" y="0"/>
                            </a:moveTo>
                            <a:cubicBezTo>
                              <a:pt x="87" y="0"/>
                              <a:pt x="-2706" y="61935"/>
                              <a:pt x="14052" y="53483"/>
                            </a:cubicBezTo>
                            <a:cubicBezTo>
                              <a:pt x="30810" y="45032"/>
                              <a:pt x="87" y="0"/>
                              <a:pt x="8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" name="Freeform 503"/>
                      <p:cNvSpPr/>
                      <p:nvPr/>
                    </p:nvSpPr>
                    <p:spPr>
                      <a:xfrm>
                        <a:off x="1626959" y="2591299"/>
                        <a:ext cx="50274" cy="372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274" h="37240">
                            <a:moveTo>
                              <a:pt x="50274" y="-88"/>
                            </a:moveTo>
                            <a:cubicBezTo>
                              <a:pt x="44688" y="-88"/>
                              <a:pt x="0" y="16815"/>
                              <a:pt x="0" y="33719"/>
                            </a:cubicBezTo>
                            <a:cubicBezTo>
                              <a:pt x="0" y="50622"/>
                              <a:pt x="50274" y="-88"/>
                              <a:pt x="50274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" name="Freeform 504"/>
                      <p:cNvSpPr/>
                      <p:nvPr/>
                    </p:nvSpPr>
                    <p:spPr>
                      <a:xfrm>
                        <a:off x="1805797" y="2484201"/>
                        <a:ext cx="36658" cy="689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658" h="68934">
                            <a:moveTo>
                              <a:pt x="-87" y="0"/>
                            </a:moveTo>
                            <a:cubicBezTo>
                              <a:pt x="-87" y="0"/>
                              <a:pt x="8292" y="56300"/>
                              <a:pt x="30636" y="67569"/>
                            </a:cubicBezTo>
                            <a:cubicBezTo>
                              <a:pt x="52979" y="78838"/>
                              <a:pt x="5499" y="19676"/>
                              <a:pt x="-8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6" name="Freeform 505"/>
                      <p:cNvSpPr/>
                      <p:nvPr/>
                    </p:nvSpPr>
                    <p:spPr>
                      <a:xfrm>
                        <a:off x="1850440" y="2501104"/>
                        <a:ext cx="106177" cy="559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177" h="55992">
                            <a:moveTo>
                              <a:pt x="0" y="0"/>
                            </a:moveTo>
                            <a:cubicBezTo>
                              <a:pt x="0" y="0"/>
                              <a:pt x="106177" y="36580"/>
                              <a:pt x="106177" y="53483"/>
                            </a:cubicBezTo>
                            <a:cubicBezTo>
                              <a:pt x="106177" y="70387"/>
                              <a:pt x="5542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7" name="Freeform 506"/>
                      <p:cNvSpPr/>
                      <p:nvPr/>
                    </p:nvSpPr>
                    <p:spPr>
                      <a:xfrm>
                        <a:off x="1864449" y="2553399"/>
                        <a:ext cx="16496" cy="283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496" h="28392">
                            <a:moveTo>
                              <a:pt x="8292" y="20909"/>
                            </a:moveTo>
                            <a:cubicBezTo>
                              <a:pt x="16670" y="37813"/>
                              <a:pt x="-87" y="23726"/>
                              <a:pt x="-87" y="6823"/>
                            </a:cubicBezTo>
                            <a:cubicBezTo>
                              <a:pt x="-87" y="-10080"/>
                              <a:pt x="30635" y="6823"/>
                              <a:pt x="8292" y="2090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8" name="Freeform 507"/>
                      <p:cNvSpPr/>
                      <p:nvPr/>
                    </p:nvSpPr>
                    <p:spPr>
                      <a:xfrm>
                        <a:off x="1911842" y="2591299"/>
                        <a:ext cx="20424" cy="182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424" h="18224">
                            <a:moveTo>
                              <a:pt x="0" y="-88"/>
                            </a:moveTo>
                            <a:cubicBezTo>
                              <a:pt x="5586" y="-88"/>
                              <a:pt x="27930" y="18224"/>
                              <a:pt x="18154" y="18224"/>
                            </a:cubicBezTo>
                            <a:cubicBezTo>
                              <a:pt x="8379" y="18224"/>
                              <a:pt x="0" y="-88"/>
                              <a:pt x="0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9" name="Freeform 508"/>
                      <p:cNvSpPr/>
                      <p:nvPr/>
                    </p:nvSpPr>
                    <p:spPr>
                      <a:xfrm>
                        <a:off x="1858819" y="2425038"/>
                        <a:ext cx="44382" cy="470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382" h="47012">
                            <a:moveTo>
                              <a:pt x="0" y="0"/>
                            </a:moveTo>
                            <a:cubicBezTo>
                              <a:pt x="0" y="0"/>
                              <a:pt x="33472" y="61935"/>
                              <a:pt x="43248" y="43623"/>
                            </a:cubicBezTo>
                            <a:cubicBezTo>
                              <a:pt x="53023" y="25311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0" name="Freeform 509"/>
                      <p:cNvSpPr/>
                      <p:nvPr/>
                    </p:nvSpPr>
                    <p:spPr>
                      <a:xfrm>
                        <a:off x="1990133" y="2481427"/>
                        <a:ext cx="41502" cy="149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502" h="14922">
                            <a:moveTo>
                              <a:pt x="-87" y="-88"/>
                            </a:moveTo>
                            <a:cubicBezTo>
                              <a:pt x="47394" y="-88"/>
                              <a:pt x="47394" y="-88"/>
                              <a:pt x="33429" y="-88"/>
                            </a:cubicBezTo>
                            <a:cubicBezTo>
                              <a:pt x="33429" y="-88"/>
                              <a:pt x="41808" y="33719"/>
                              <a:pt x="-87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1" name="Freeform 510"/>
                      <p:cNvSpPr/>
                      <p:nvPr/>
                    </p:nvSpPr>
                    <p:spPr>
                      <a:xfrm>
                        <a:off x="2016317" y="2509556"/>
                        <a:ext cx="19376" cy="2931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376" h="29317">
                            <a:moveTo>
                              <a:pt x="1658" y="-44"/>
                            </a:moveTo>
                            <a:cubicBezTo>
                              <a:pt x="1658" y="-44"/>
                              <a:pt x="-6721" y="36580"/>
                              <a:pt x="12830" y="28128"/>
                            </a:cubicBezTo>
                            <a:cubicBezTo>
                              <a:pt x="32381" y="19677"/>
                              <a:pt x="1658" y="-44"/>
                              <a:pt x="1658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2" name="Freeform 511"/>
                      <p:cNvSpPr/>
                      <p:nvPr/>
                    </p:nvSpPr>
                    <p:spPr>
                      <a:xfrm>
                        <a:off x="1948238" y="2501103"/>
                        <a:ext cx="25791" cy="225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791" h="22582">
                            <a:moveTo>
                              <a:pt x="-87" y="-44"/>
                            </a:moveTo>
                            <a:cubicBezTo>
                              <a:pt x="-87" y="-44"/>
                              <a:pt x="16670" y="25311"/>
                              <a:pt x="22257" y="22494"/>
                            </a:cubicBezTo>
                            <a:cubicBezTo>
                              <a:pt x="27843" y="19677"/>
                              <a:pt x="30635" y="-44"/>
                              <a:pt x="-87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3" name="Freeform 512"/>
                      <p:cNvSpPr/>
                      <p:nvPr/>
                    </p:nvSpPr>
                    <p:spPr>
                      <a:xfrm>
                        <a:off x="1806320" y="2409324"/>
                        <a:ext cx="24089" cy="253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089" h="25355">
                            <a:moveTo>
                              <a:pt x="-52" y="-106"/>
                            </a:moveTo>
                            <a:cubicBezTo>
                              <a:pt x="-52" y="-106"/>
                              <a:pt x="6651" y="25249"/>
                              <a:pt x="20057" y="25249"/>
                            </a:cubicBezTo>
                            <a:cubicBezTo>
                              <a:pt x="33463" y="25249"/>
                              <a:pt x="10002" y="4966"/>
                              <a:pt x="4975" y="4965"/>
                            </a:cubicBezTo>
                            <a:cubicBezTo>
                              <a:pt x="-52" y="4965"/>
                              <a:pt x="4975" y="4966"/>
                              <a:pt x="-52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4" name="Freeform 513"/>
                      <p:cNvSpPr/>
                      <p:nvPr/>
                    </p:nvSpPr>
                    <p:spPr>
                      <a:xfrm>
                        <a:off x="1927029" y="2434679"/>
                        <a:ext cx="72661" cy="147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661" h="14790">
                            <a:moveTo>
                              <a:pt x="-105" y="-106"/>
                            </a:moveTo>
                            <a:cubicBezTo>
                              <a:pt x="-105" y="-106"/>
                              <a:pt x="62737" y="2430"/>
                              <a:pt x="71954" y="11727"/>
                            </a:cubicBezTo>
                            <a:cubicBezTo>
                              <a:pt x="81171" y="21024"/>
                              <a:pt x="-105" y="6656"/>
                              <a:pt x="-105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5" name="Freeform 514"/>
                      <p:cNvSpPr/>
                      <p:nvPr/>
                    </p:nvSpPr>
                    <p:spPr>
                      <a:xfrm>
                        <a:off x="2064234" y="2465052"/>
                        <a:ext cx="15187" cy="163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87" h="16375">
                            <a:moveTo>
                              <a:pt x="15187" y="-53"/>
                            </a:moveTo>
                            <a:cubicBezTo>
                              <a:pt x="15187" y="-53"/>
                              <a:pt x="6808" y="23612"/>
                              <a:pt x="943" y="14315"/>
                            </a:cubicBezTo>
                            <a:cubicBezTo>
                              <a:pt x="-4923" y="5018"/>
                              <a:pt x="15187" y="-53"/>
                              <a:pt x="15187" y="-5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6" name="Freeform 515"/>
                      <p:cNvSpPr/>
                      <p:nvPr/>
                    </p:nvSpPr>
                    <p:spPr>
                      <a:xfrm>
                        <a:off x="2054284" y="2507311"/>
                        <a:ext cx="14925" cy="179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925" h="17960">
                            <a:moveTo>
                              <a:pt x="0" y="-53"/>
                            </a:moveTo>
                            <a:cubicBezTo>
                              <a:pt x="0" y="-53"/>
                              <a:pt x="0" y="26993"/>
                              <a:pt x="11730" y="15160"/>
                            </a:cubicBezTo>
                            <a:cubicBezTo>
                              <a:pt x="23461" y="3327"/>
                              <a:pt x="0" y="-53"/>
                              <a:pt x="0" y="-5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7" name="Freeform 516"/>
                      <p:cNvSpPr/>
                      <p:nvPr/>
                    </p:nvSpPr>
                    <p:spPr>
                      <a:xfrm>
                        <a:off x="2027576" y="2449337"/>
                        <a:ext cx="48179" cy="8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179" h="8716">
                            <a:moveTo>
                              <a:pt x="-105" y="2139"/>
                            </a:moveTo>
                            <a:cubicBezTo>
                              <a:pt x="-105" y="2139"/>
                              <a:pt x="36762" y="-2932"/>
                              <a:pt x="46817" y="2139"/>
                            </a:cubicBezTo>
                            <a:cubicBezTo>
                              <a:pt x="56872" y="7210"/>
                              <a:pt x="11626" y="13972"/>
                              <a:pt x="-105" y="21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8" name="Freeform 517"/>
                      <p:cNvSpPr/>
                      <p:nvPr/>
                    </p:nvSpPr>
                    <p:spPr>
                      <a:xfrm>
                        <a:off x="1930302" y="2465052"/>
                        <a:ext cx="35218" cy="100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218" h="10036">
                            <a:moveTo>
                              <a:pt x="0" y="-53"/>
                            </a:moveTo>
                            <a:cubicBezTo>
                              <a:pt x="0" y="-53"/>
                              <a:pt x="35165" y="1637"/>
                              <a:pt x="35165" y="8399"/>
                            </a:cubicBezTo>
                            <a:cubicBezTo>
                              <a:pt x="35165" y="15160"/>
                              <a:pt x="0" y="-53"/>
                              <a:pt x="0" y="-5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19" name="Freeform 518"/>
                      <p:cNvSpPr/>
                      <p:nvPr/>
                    </p:nvSpPr>
                    <p:spPr>
                      <a:xfrm>
                        <a:off x="1854892" y="2361388"/>
                        <a:ext cx="57736" cy="106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7736" h="10697">
                            <a:moveTo>
                              <a:pt x="0" y="10644"/>
                            </a:moveTo>
                            <a:cubicBezTo>
                              <a:pt x="0" y="10644"/>
                              <a:pt x="48572" y="-6260"/>
                              <a:pt x="56951" y="2192"/>
                            </a:cubicBezTo>
                            <a:cubicBezTo>
                              <a:pt x="65329" y="10644"/>
                              <a:pt x="3325" y="10644"/>
                              <a:pt x="0" y="106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0" name="Freeform 519"/>
                      <p:cNvSpPr/>
                      <p:nvPr/>
                    </p:nvSpPr>
                    <p:spPr>
                      <a:xfrm>
                        <a:off x="1947061" y="2356897"/>
                        <a:ext cx="102249" cy="1862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249" h="18620">
                            <a:moveTo>
                              <a:pt x="40193" y="-79"/>
                            </a:moveTo>
                            <a:cubicBezTo>
                              <a:pt x="40193" y="-79"/>
                              <a:pt x="102249" y="4992"/>
                              <a:pt x="102249" y="13444"/>
                            </a:cubicBezTo>
                            <a:cubicBezTo>
                              <a:pt x="102249" y="21895"/>
                              <a:pt x="48571" y="6682"/>
                              <a:pt x="40193" y="10063"/>
                            </a:cubicBezTo>
                            <a:cubicBezTo>
                              <a:pt x="31814" y="13444"/>
                              <a:pt x="0" y="18514"/>
                              <a:pt x="0" y="18514"/>
                            </a:cubicBezTo>
                            <a:cubicBezTo>
                              <a:pt x="0" y="18514"/>
                              <a:pt x="30138" y="-79"/>
                              <a:pt x="40193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1" name="Freeform 520"/>
                      <p:cNvSpPr/>
                      <p:nvPr/>
                    </p:nvSpPr>
                    <p:spPr>
                      <a:xfrm>
                        <a:off x="2042632" y="2402457"/>
                        <a:ext cx="46346" cy="161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346" h="16111">
                            <a:moveTo>
                              <a:pt x="-79" y="0"/>
                            </a:moveTo>
                            <a:cubicBezTo>
                              <a:pt x="-79" y="0"/>
                              <a:pt x="35113" y="20284"/>
                              <a:pt x="45168" y="15213"/>
                            </a:cubicBezTo>
                            <a:cubicBezTo>
                              <a:pt x="55223" y="10142"/>
                              <a:pt x="-79" y="0"/>
                              <a:pt x="-7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2" name="Freeform 521"/>
                      <p:cNvSpPr/>
                      <p:nvPr/>
                    </p:nvSpPr>
                    <p:spPr>
                      <a:xfrm>
                        <a:off x="1985681" y="2399287"/>
                        <a:ext cx="21733" cy="100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733" h="10036">
                            <a:moveTo>
                              <a:pt x="-105" y="3169"/>
                            </a:moveTo>
                            <a:cubicBezTo>
                              <a:pt x="-105" y="3169"/>
                              <a:pt x="8274" y="9931"/>
                              <a:pt x="16653" y="9931"/>
                            </a:cubicBezTo>
                            <a:cubicBezTo>
                              <a:pt x="25032" y="9931"/>
                              <a:pt x="25032" y="-6973"/>
                              <a:pt x="-105" y="31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3" name="Freeform 522"/>
                      <p:cNvSpPr/>
                      <p:nvPr/>
                    </p:nvSpPr>
                    <p:spPr>
                      <a:xfrm>
                        <a:off x="1928600" y="2392420"/>
                        <a:ext cx="22649" cy="113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649" h="11357">
                            <a:moveTo>
                              <a:pt x="0" y="-106"/>
                            </a:moveTo>
                            <a:cubicBezTo>
                              <a:pt x="0" y="-106"/>
                              <a:pt x="15920" y="15953"/>
                              <a:pt x="21785" y="10036"/>
                            </a:cubicBezTo>
                            <a:cubicBezTo>
                              <a:pt x="27650" y="4120"/>
                              <a:pt x="0" y="-106"/>
                              <a:pt x="0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4" name="Freeform 523"/>
                      <p:cNvSpPr/>
                      <p:nvPr/>
                    </p:nvSpPr>
                    <p:spPr>
                      <a:xfrm>
                        <a:off x="2079421" y="2367462"/>
                        <a:ext cx="24744" cy="249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744" h="24959">
                            <a:moveTo>
                              <a:pt x="0" y="1189"/>
                            </a:moveTo>
                            <a:cubicBezTo>
                              <a:pt x="0" y="1189"/>
                              <a:pt x="16758" y="24853"/>
                              <a:pt x="23461" y="24853"/>
                            </a:cubicBezTo>
                            <a:cubicBezTo>
                              <a:pt x="30164" y="24853"/>
                              <a:pt x="7541" y="-6418"/>
                              <a:pt x="0" y="118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5" name="Freeform 524"/>
                      <p:cNvSpPr/>
                      <p:nvPr/>
                    </p:nvSpPr>
                    <p:spPr>
                      <a:xfrm>
                        <a:off x="2056379" y="2316224"/>
                        <a:ext cx="29850" cy="101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850" h="10168">
                            <a:moveTo>
                              <a:pt x="2933" y="10168"/>
                            </a:moveTo>
                            <a:cubicBezTo>
                              <a:pt x="2933" y="10168"/>
                              <a:pt x="-10474" y="8478"/>
                              <a:pt x="19691" y="1717"/>
                            </a:cubicBezTo>
                            <a:cubicBezTo>
                              <a:pt x="49855" y="-5045"/>
                              <a:pt x="2933" y="10168"/>
                              <a:pt x="2933" y="1016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6" name="Freeform 525"/>
                      <p:cNvSpPr/>
                      <p:nvPr/>
                    </p:nvSpPr>
                    <p:spPr>
                      <a:xfrm>
                        <a:off x="1995632" y="2323091"/>
                        <a:ext cx="38622" cy="101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622" h="10168">
                            <a:moveTo>
                              <a:pt x="0" y="10063"/>
                            </a:moveTo>
                            <a:cubicBezTo>
                              <a:pt x="0" y="10063"/>
                              <a:pt x="28488" y="-79"/>
                              <a:pt x="36867" y="-79"/>
                            </a:cubicBezTo>
                            <a:cubicBezTo>
                              <a:pt x="45246" y="-79"/>
                              <a:pt x="21785" y="10063"/>
                              <a:pt x="0" y="1006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7" name="Freeform 526"/>
                      <p:cNvSpPr/>
                      <p:nvPr/>
                    </p:nvSpPr>
                    <p:spPr>
                      <a:xfrm>
                        <a:off x="2102986" y="2350162"/>
                        <a:ext cx="18329" cy="261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329" h="26147">
                            <a:moveTo>
                              <a:pt x="-105" y="-106"/>
                            </a:moveTo>
                            <a:cubicBezTo>
                              <a:pt x="-105" y="-106"/>
                              <a:pt x="18329" y="11727"/>
                              <a:pt x="18329" y="23559"/>
                            </a:cubicBezTo>
                            <a:cubicBezTo>
                              <a:pt x="18329" y="35392"/>
                              <a:pt x="3247" y="3275"/>
                              <a:pt x="-105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8" name="Freeform 527"/>
                      <p:cNvSpPr/>
                      <p:nvPr/>
                    </p:nvSpPr>
                    <p:spPr>
                      <a:xfrm>
                        <a:off x="1704332" y="2466769"/>
                        <a:ext cx="16234" cy="439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234" h="43975">
                            <a:moveTo>
                              <a:pt x="8091" y="-79"/>
                            </a:moveTo>
                            <a:cubicBezTo>
                              <a:pt x="8091" y="-79"/>
                              <a:pt x="-10343" y="43869"/>
                              <a:pt x="8091" y="43869"/>
                            </a:cubicBezTo>
                            <a:cubicBezTo>
                              <a:pt x="26525" y="43869"/>
                              <a:pt x="8091" y="-79"/>
                              <a:pt x="8091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29" name="Freeform 528"/>
                      <p:cNvSpPr/>
                      <p:nvPr/>
                    </p:nvSpPr>
                    <p:spPr>
                      <a:xfrm>
                        <a:off x="1652096" y="2525931"/>
                        <a:ext cx="15972" cy="219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972" h="21922">
                            <a:moveTo>
                              <a:pt x="0" y="21895"/>
                            </a:moveTo>
                            <a:cubicBezTo>
                              <a:pt x="0" y="21895"/>
                              <a:pt x="10055" y="-1769"/>
                              <a:pt x="15082" y="-79"/>
                            </a:cubicBezTo>
                            <a:cubicBezTo>
                              <a:pt x="20110" y="1611"/>
                              <a:pt x="0" y="21895"/>
                              <a:pt x="0" y="218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0" name="Freeform 529"/>
                      <p:cNvSpPr/>
                      <p:nvPr/>
                    </p:nvSpPr>
                    <p:spPr>
                      <a:xfrm>
                        <a:off x="1698310" y="2624578"/>
                        <a:ext cx="15187" cy="103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87" h="10301">
                            <a:moveTo>
                              <a:pt x="707" y="1004"/>
                            </a:moveTo>
                            <a:cubicBezTo>
                              <a:pt x="707" y="1004"/>
                              <a:pt x="-4320" y="10301"/>
                              <a:pt x="9924" y="10301"/>
                            </a:cubicBezTo>
                            <a:cubicBezTo>
                              <a:pt x="24168" y="10301"/>
                              <a:pt x="5734" y="-4067"/>
                              <a:pt x="707" y="10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1" name="Freeform 530"/>
                      <p:cNvSpPr/>
                      <p:nvPr/>
                    </p:nvSpPr>
                    <p:spPr>
                      <a:xfrm>
                        <a:off x="1772804" y="2640028"/>
                        <a:ext cx="25399" cy="1254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399" h="12545">
                            <a:moveTo>
                              <a:pt x="-52" y="2456"/>
                            </a:moveTo>
                            <a:cubicBezTo>
                              <a:pt x="-52" y="2456"/>
                              <a:pt x="15030" y="21050"/>
                              <a:pt x="23409" y="7527"/>
                            </a:cubicBezTo>
                            <a:cubicBezTo>
                              <a:pt x="31788" y="-5995"/>
                              <a:pt x="15030" y="2456"/>
                              <a:pt x="-52" y="245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2" name="Freeform 531"/>
                      <p:cNvSpPr/>
                      <p:nvPr/>
                    </p:nvSpPr>
                    <p:spPr>
                      <a:xfrm>
                        <a:off x="1764426" y="2539401"/>
                        <a:ext cx="14794" cy="265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794" h="26544">
                            <a:moveTo>
                              <a:pt x="-52" y="0"/>
                            </a:moveTo>
                            <a:cubicBezTo>
                              <a:pt x="-52" y="0"/>
                              <a:pt x="4137" y="19413"/>
                              <a:pt x="10002" y="25329"/>
                            </a:cubicBezTo>
                            <a:cubicBezTo>
                              <a:pt x="15867" y="31245"/>
                              <a:pt x="20057" y="13496"/>
                              <a:pt x="-5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3" name="Freeform 532"/>
                      <p:cNvSpPr/>
                      <p:nvPr/>
                    </p:nvSpPr>
                    <p:spPr>
                      <a:xfrm>
                        <a:off x="1611903" y="2576509"/>
                        <a:ext cx="33516" cy="367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6" h="36712">
                            <a:moveTo>
                              <a:pt x="33516" y="1743"/>
                            </a:moveTo>
                            <a:cubicBezTo>
                              <a:pt x="33516" y="1743"/>
                              <a:pt x="0" y="44001"/>
                              <a:pt x="0" y="35550"/>
                            </a:cubicBezTo>
                            <a:cubicBezTo>
                              <a:pt x="0" y="27098"/>
                              <a:pt x="30138" y="-8399"/>
                              <a:pt x="33516" y="174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4" name="Freeform 533"/>
                      <p:cNvSpPr/>
                      <p:nvPr/>
                    </p:nvSpPr>
                    <p:spPr>
                      <a:xfrm>
                        <a:off x="1672126" y="2407607"/>
                        <a:ext cx="10343" cy="270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343" h="27072">
                            <a:moveTo>
                              <a:pt x="5106" y="-79"/>
                            </a:moveTo>
                            <a:cubicBezTo>
                              <a:pt x="5106" y="-79"/>
                              <a:pt x="-6625" y="23585"/>
                              <a:pt x="5106" y="26966"/>
                            </a:cubicBezTo>
                            <a:cubicBezTo>
                              <a:pt x="16836" y="30347"/>
                              <a:pt x="5106" y="6682"/>
                              <a:pt x="5106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5" name="Freeform 534"/>
                      <p:cNvSpPr/>
                      <p:nvPr/>
                    </p:nvSpPr>
                    <p:spPr>
                      <a:xfrm>
                        <a:off x="1623686" y="2476938"/>
                        <a:ext cx="28410" cy="553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410" h="55332">
                            <a:moveTo>
                              <a:pt x="28410" y="-106"/>
                            </a:moveTo>
                            <a:cubicBezTo>
                              <a:pt x="28410" y="-106"/>
                              <a:pt x="-79" y="45534"/>
                              <a:pt x="-79" y="53985"/>
                            </a:cubicBezTo>
                            <a:cubicBezTo>
                              <a:pt x="-79" y="62437"/>
                              <a:pt x="28410" y="30321"/>
                              <a:pt x="28410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6" name="Freeform 535"/>
                      <p:cNvSpPr/>
                      <p:nvPr/>
                    </p:nvSpPr>
                    <p:spPr>
                      <a:xfrm>
                        <a:off x="1486219" y="2535703"/>
                        <a:ext cx="27493" cy="392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493" h="39221">
                            <a:moveTo>
                              <a:pt x="0" y="39168"/>
                            </a:moveTo>
                            <a:cubicBezTo>
                              <a:pt x="0" y="39168"/>
                              <a:pt x="13380" y="5361"/>
                              <a:pt x="25111" y="290"/>
                            </a:cubicBezTo>
                            <a:cubicBezTo>
                              <a:pt x="36841" y="-4780"/>
                              <a:pt x="0" y="39168"/>
                              <a:pt x="0" y="3916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7" name="Freeform 536"/>
                      <p:cNvSpPr/>
                      <p:nvPr/>
                    </p:nvSpPr>
                    <p:spPr>
                      <a:xfrm>
                        <a:off x="1524840" y="2590110"/>
                        <a:ext cx="44644" cy="316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644" h="31694">
                            <a:moveTo>
                              <a:pt x="-105" y="0"/>
                            </a:moveTo>
                            <a:cubicBezTo>
                              <a:pt x="-105" y="0"/>
                              <a:pt x="27546" y="43077"/>
                              <a:pt x="41790" y="28709"/>
                            </a:cubicBezTo>
                            <a:cubicBezTo>
                              <a:pt x="56034" y="14342"/>
                              <a:pt x="13302" y="23639"/>
                              <a:pt x="-10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8" name="Freeform 537"/>
                      <p:cNvSpPr/>
                      <p:nvPr/>
                    </p:nvSpPr>
                    <p:spPr>
                      <a:xfrm>
                        <a:off x="1385671" y="2502293"/>
                        <a:ext cx="31814" cy="422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814" h="42258">
                            <a:moveTo>
                              <a:pt x="0" y="-106"/>
                            </a:moveTo>
                            <a:cubicBezTo>
                              <a:pt x="0" y="-106"/>
                              <a:pt x="6677" y="42153"/>
                              <a:pt x="26786" y="42153"/>
                            </a:cubicBezTo>
                            <a:cubicBezTo>
                              <a:pt x="46896" y="42153"/>
                              <a:pt x="0" y="15107"/>
                              <a:pt x="0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39" name="Freeform 538"/>
                      <p:cNvSpPr/>
                      <p:nvPr/>
                    </p:nvSpPr>
                    <p:spPr>
                      <a:xfrm>
                        <a:off x="1392348" y="2461619"/>
                        <a:ext cx="69388" cy="209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388" h="20997">
                            <a:moveTo>
                              <a:pt x="0" y="18594"/>
                            </a:moveTo>
                            <a:cubicBezTo>
                              <a:pt x="0" y="18594"/>
                              <a:pt x="43571" y="0"/>
                              <a:pt x="65356" y="0"/>
                            </a:cubicBezTo>
                            <a:cubicBezTo>
                              <a:pt x="87141" y="0"/>
                              <a:pt x="10893" y="29581"/>
                              <a:pt x="0" y="185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0" name="Freeform 539"/>
                      <p:cNvSpPr/>
                      <p:nvPr/>
                    </p:nvSpPr>
                    <p:spPr>
                      <a:xfrm>
                        <a:off x="1470639" y="2444715"/>
                        <a:ext cx="54201" cy="413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201" h="41334">
                            <a:moveTo>
                              <a:pt x="54097" y="0"/>
                            </a:moveTo>
                            <a:cubicBezTo>
                              <a:pt x="54097" y="0"/>
                              <a:pt x="-6232" y="33807"/>
                              <a:pt x="471" y="40568"/>
                            </a:cubicBezTo>
                            <a:cubicBezTo>
                              <a:pt x="7174" y="47329"/>
                              <a:pt x="48231" y="5916"/>
                              <a:pt x="5409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1" name="Freeform 540"/>
                      <p:cNvSpPr/>
                      <p:nvPr/>
                    </p:nvSpPr>
                    <p:spPr>
                      <a:xfrm>
                        <a:off x="1524317" y="2519196"/>
                        <a:ext cx="10997" cy="92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997" h="9244">
                            <a:moveTo>
                              <a:pt x="5446" y="-106"/>
                            </a:moveTo>
                            <a:cubicBezTo>
                              <a:pt x="5446" y="-106"/>
                              <a:pt x="-7122" y="4120"/>
                              <a:pt x="5446" y="8346"/>
                            </a:cubicBezTo>
                            <a:cubicBezTo>
                              <a:pt x="18015" y="12572"/>
                              <a:pt x="5446" y="-106"/>
                              <a:pt x="5446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2" name="Freeform 541"/>
                      <p:cNvSpPr/>
                      <p:nvPr/>
                    </p:nvSpPr>
                    <p:spPr>
                      <a:xfrm>
                        <a:off x="1557701" y="2509028"/>
                        <a:ext cx="10605" cy="169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05" h="16903">
                            <a:moveTo>
                              <a:pt x="10605" y="-79"/>
                            </a:moveTo>
                            <a:cubicBezTo>
                              <a:pt x="10605" y="-79"/>
                              <a:pt x="-6153" y="16824"/>
                              <a:pt x="2226" y="16824"/>
                            </a:cubicBezTo>
                            <a:cubicBezTo>
                              <a:pt x="10605" y="16824"/>
                              <a:pt x="10605" y="-79"/>
                              <a:pt x="10605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3" name="Freeform 542"/>
                      <p:cNvSpPr/>
                      <p:nvPr/>
                    </p:nvSpPr>
                    <p:spPr>
                      <a:xfrm>
                        <a:off x="1632064" y="2403910"/>
                        <a:ext cx="25660" cy="2231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60" h="22318">
                            <a:moveTo>
                              <a:pt x="-79" y="22212"/>
                            </a:moveTo>
                            <a:cubicBezTo>
                              <a:pt x="-79" y="22212"/>
                              <a:pt x="20031" y="-8214"/>
                              <a:pt x="25058" y="1928"/>
                            </a:cubicBezTo>
                            <a:cubicBezTo>
                              <a:pt x="30086" y="12070"/>
                              <a:pt x="-79" y="22212"/>
                              <a:pt x="-79" y="2221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4" name="Freeform 543"/>
                      <p:cNvSpPr/>
                      <p:nvPr/>
                    </p:nvSpPr>
                    <p:spPr>
                      <a:xfrm>
                        <a:off x="1587420" y="2458318"/>
                        <a:ext cx="44644" cy="516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644" h="51634">
                            <a:moveTo>
                              <a:pt x="44566" y="-79"/>
                            </a:moveTo>
                            <a:cubicBezTo>
                              <a:pt x="44566" y="-79"/>
                              <a:pt x="-8222" y="59928"/>
                              <a:pt x="995" y="50631"/>
                            </a:cubicBezTo>
                            <a:cubicBezTo>
                              <a:pt x="10212" y="41334"/>
                              <a:pt x="39538" y="32037"/>
                              <a:pt x="44566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5" name="Freeform 544"/>
                      <p:cNvSpPr/>
                      <p:nvPr/>
                    </p:nvSpPr>
                    <p:spPr>
                      <a:xfrm>
                        <a:off x="1659427" y="2443131"/>
                        <a:ext cx="8903" cy="269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903" h="26940">
                            <a:moveTo>
                              <a:pt x="4399" y="-106"/>
                            </a:moveTo>
                            <a:cubicBezTo>
                              <a:pt x="4399" y="-106"/>
                              <a:pt x="-5656" y="26940"/>
                              <a:pt x="4399" y="26940"/>
                            </a:cubicBezTo>
                            <a:cubicBezTo>
                              <a:pt x="14454" y="26940"/>
                              <a:pt x="4399" y="-106"/>
                              <a:pt x="4399" y="-10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6" name="Freeform 545"/>
                      <p:cNvSpPr/>
                      <p:nvPr/>
                    </p:nvSpPr>
                    <p:spPr>
                      <a:xfrm>
                        <a:off x="1549977" y="2414342"/>
                        <a:ext cx="58653" cy="279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653" h="27996">
                            <a:moveTo>
                              <a:pt x="-105" y="24739"/>
                            </a:moveTo>
                            <a:cubicBezTo>
                              <a:pt x="-105" y="28683"/>
                              <a:pt x="43466" y="-53"/>
                              <a:pt x="56872" y="-53"/>
                            </a:cubicBezTo>
                            <a:cubicBezTo>
                              <a:pt x="70278" y="-53"/>
                              <a:pt x="6598" y="39388"/>
                              <a:pt x="-105" y="247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7" name="Freeform 546"/>
                      <p:cNvSpPr/>
                      <p:nvPr/>
                    </p:nvSpPr>
                    <p:spPr>
                      <a:xfrm>
                        <a:off x="1434897" y="2555247"/>
                        <a:ext cx="34432" cy="2456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432" h="24563">
                            <a:moveTo>
                              <a:pt x="-96" y="-96"/>
                            </a:moveTo>
                            <a:cubicBezTo>
                              <a:pt x="-96" y="-96"/>
                              <a:pt x="11076" y="31456"/>
                              <a:pt x="29510" y="23004"/>
                            </a:cubicBezTo>
                            <a:cubicBezTo>
                              <a:pt x="47943" y="14553"/>
                              <a:pt x="8842" y="15681"/>
                              <a:pt x="-96" y="-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8" name="Freeform 547"/>
                      <p:cNvSpPr/>
                      <p:nvPr/>
                    </p:nvSpPr>
                    <p:spPr>
                      <a:xfrm>
                        <a:off x="1484517" y="2585093"/>
                        <a:ext cx="25791" cy="1597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791" h="15979">
                            <a:moveTo>
                              <a:pt x="0" y="-79"/>
                            </a:moveTo>
                            <a:cubicBezTo>
                              <a:pt x="0" y="-79"/>
                              <a:pt x="0" y="20205"/>
                              <a:pt x="20109" y="15134"/>
                            </a:cubicBezTo>
                            <a:cubicBezTo>
                              <a:pt x="40219" y="10063"/>
                              <a:pt x="0" y="-79"/>
                              <a:pt x="0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49" name="Freeform 548"/>
                      <p:cNvSpPr/>
                      <p:nvPr/>
                    </p:nvSpPr>
                    <p:spPr>
                      <a:xfrm>
                        <a:off x="1496037" y="2500575"/>
                        <a:ext cx="7332" cy="151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32" h="15187">
                            <a:moveTo>
                              <a:pt x="3561" y="-79"/>
                            </a:moveTo>
                            <a:cubicBezTo>
                              <a:pt x="3561" y="-79"/>
                              <a:pt x="-4818" y="15134"/>
                              <a:pt x="3561" y="15134"/>
                            </a:cubicBezTo>
                            <a:cubicBezTo>
                              <a:pt x="11940" y="15134"/>
                              <a:pt x="3561" y="-79"/>
                              <a:pt x="3561" y="-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0" name="Freeform 549"/>
                      <p:cNvSpPr/>
                      <p:nvPr/>
                    </p:nvSpPr>
                    <p:spPr>
                      <a:xfrm>
                        <a:off x="1576684" y="2563963"/>
                        <a:ext cx="24351" cy="211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351" h="21129">
                            <a:moveTo>
                              <a:pt x="0" y="21050"/>
                            </a:moveTo>
                            <a:cubicBezTo>
                              <a:pt x="0" y="21050"/>
                              <a:pt x="17596" y="-5150"/>
                              <a:pt x="23461" y="766"/>
                            </a:cubicBezTo>
                            <a:cubicBezTo>
                              <a:pt x="29326" y="6682"/>
                              <a:pt x="3352" y="21050"/>
                              <a:pt x="0" y="2105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1" name="Freeform 550"/>
                      <p:cNvSpPr/>
                      <p:nvPr/>
                    </p:nvSpPr>
                    <p:spPr>
                      <a:xfrm>
                        <a:off x="1660474" y="2615862"/>
                        <a:ext cx="16889" cy="2667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889" h="26676">
                            <a:moveTo>
                              <a:pt x="0" y="26623"/>
                            </a:moveTo>
                            <a:cubicBezTo>
                              <a:pt x="0" y="26623"/>
                              <a:pt x="6703" y="-7184"/>
                              <a:pt x="15082" y="1268"/>
                            </a:cubicBezTo>
                            <a:cubicBezTo>
                              <a:pt x="23461" y="9719"/>
                              <a:pt x="0" y="26623"/>
                              <a:pt x="0" y="2662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2" name="Freeform 551"/>
                      <p:cNvSpPr/>
                      <p:nvPr/>
                    </p:nvSpPr>
                    <p:spPr>
                      <a:xfrm>
                        <a:off x="1824518" y="2585621"/>
                        <a:ext cx="12961" cy="422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961" h="42258">
                            <a:moveTo>
                              <a:pt x="3535" y="-44"/>
                            </a:moveTo>
                            <a:cubicBezTo>
                              <a:pt x="-2051" y="-44"/>
                              <a:pt x="-2051" y="42214"/>
                              <a:pt x="9121" y="42214"/>
                            </a:cubicBezTo>
                            <a:cubicBezTo>
                              <a:pt x="20293" y="42214"/>
                              <a:pt x="3535" y="-44"/>
                              <a:pt x="3535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3" name="Freeform 552"/>
                      <p:cNvSpPr/>
                      <p:nvPr/>
                    </p:nvSpPr>
                    <p:spPr>
                      <a:xfrm>
                        <a:off x="1861569" y="2601599"/>
                        <a:ext cx="28148" cy="178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148" h="17828">
                            <a:moveTo>
                              <a:pt x="0" y="6515"/>
                            </a:moveTo>
                            <a:cubicBezTo>
                              <a:pt x="0" y="6515"/>
                              <a:pt x="2793" y="17784"/>
                              <a:pt x="19551" y="17784"/>
                            </a:cubicBezTo>
                            <a:cubicBezTo>
                              <a:pt x="36309" y="17784"/>
                              <a:pt x="27930" y="-13205"/>
                              <a:pt x="0" y="65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4" name="Freeform 553"/>
                      <p:cNvSpPr/>
                      <p:nvPr/>
                    </p:nvSpPr>
                    <p:spPr>
                      <a:xfrm>
                        <a:off x="1956617" y="2572414"/>
                        <a:ext cx="31552" cy="149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552" h="14922">
                            <a:moveTo>
                              <a:pt x="0" y="7527"/>
                            </a:moveTo>
                            <a:cubicBezTo>
                              <a:pt x="0" y="7527"/>
                              <a:pt x="11085" y="24431"/>
                              <a:pt x="27843" y="7527"/>
                            </a:cubicBezTo>
                            <a:cubicBezTo>
                              <a:pt x="44600" y="-9376"/>
                              <a:pt x="0" y="7527"/>
                              <a:pt x="0" y="752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5" name="Freeform 554"/>
                      <p:cNvSpPr/>
                      <p:nvPr/>
                    </p:nvSpPr>
                    <p:spPr>
                      <a:xfrm>
                        <a:off x="1792704" y="2446169"/>
                        <a:ext cx="29850" cy="352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850" h="35259">
                            <a:moveTo>
                              <a:pt x="3229" y="-44"/>
                            </a:moveTo>
                            <a:lnTo>
                              <a:pt x="29763" y="35171"/>
                            </a:lnTo>
                            <a:cubicBezTo>
                              <a:pt x="29763" y="35171"/>
                              <a:pt x="-12132" y="31791"/>
                              <a:pt x="3229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6" name="Freeform 555"/>
                      <p:cNvSpPr/>
                      <p:nvPr/>
                    </p:nvSpPr>
                    <p:spPr>
                      <a:xfrm>
                        <a:off x="1811296" y="2560266"/>
                        <a:ext cx="24351" cy="141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351" h="14130">
                            <a:moveTo>
                              <a:pt x="0" y="-44"/>
                            </a:moveTo>
                            <a:cubicBezTo>
                              <a:pt x="0" y="-44"/>
                              <a:pt x="13965" y="14042"/>
                              <a:pt x="13965" y="14042"/>
                            </a:cubicBezTo>
                            <a:cubicBezTo>
                              <a:pt x="13965" y="14042"/>
                              <a:pt x="44688" y="-44"/>
                              <a:pt x="0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7" name="Freeform 556"/>
                      <p:cNvSpPr/>
                      <p:nvPr/>
                    </p:nvSpPr>
                    <p:spPr>
                      <a:xfrm>
                        <a:off x="1392348" y="2270136"/>
                        <a:ext cx="25791" cy="211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791" h="21129">
                            <a:moveTo>
                              <a:pt x="0" y="-88"/>
                            </a:moveTo>
                            <a:cubicBezTo>
                              <a:pt x="0" y="-88"/>
                              <a:pt x="5586" y="21041"/>
                              <a:pt x="20947" y="21041"/>
                            </a:cubicBezTo>
                            <a:cubicBezTo>
                              <a:pt x="36309" y="21041"/>
                              <a:pt x="11172" y="-88"/>
                              <a:pt x="0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8" name="Freeform 557"/>
                      <p:cNvSpPr/>
                      <p:nvPr/>
                    </p:nvSpPr>
                    <p:spPr>
                      <a:xfrm>
                        <a:off x="1448251" y="2270135"/>
                        <a:ext cx="33516" cy="323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6" h="32354">
                            <a:moveTo>
                              <a:pt x="-44" y="-88"/>
                            </a:moveTo>
                            <a:cubicBezTo>
                              <a:pt x="-44" y="-88"/>
                              <a:pt x="22300" y="32310"/>
                              <a:pt x="32076" y="32310"/>
                            </a:cubicBezTo>
                            <a:cubicBezTo>
                              <a:pt x="41851" y="32310"/>
                              <a:pt x="-44" y="-88"/>
                              <a:pt x="-44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59" name="Freeform 558"/>
                      <p:cNvSpPr/>
                      <p:nvPr/>
                    </p:nvSpPr>
                    <p:spPr>
                      <a:xfrm>
                        <a:off x="1534790" y="2309356"/>
                        <a:ext cx="44251" cy="142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251" h="14262">
                            <a:moveTo>
                              <a:pt x="0" y="2949"/>
                            </a:moveTo>
                            <a:cubicBezTo>
                              <a:pt x="0" y="2949"/>
                              <a:pt x="30723" y="14218"/>
                              <a:pt x="41895" y="14218"/>
                            </a:cubicBezTo>
                            <a:cubicBezTo>
                              <a:pt x="53067" y="14218"/>
                              <a:pt x="22344" y="-8319"/>
                              <a:pt x="0" y="294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0" name="Freeform 559"/>
                      <p:cNvSpPr/>
                      <p:nvPr/>
                    </p:nvSpPr>
                    <p:spPr>
                      <a:xfrm>
                        <a:off x="1607452" y="2326260"/>
                        <a:ext cx="25137" cy="142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137" h="14262">
                            <a:moveTo>
                              <a:pt x="-44" y="2949"/>
                            </a:moveTo>
                            <a:cubicBezTo>
                              <a:pt x="-44" y="2949"/>
                              <a:pt x="11128" y="14218"/>
                              <a:pt x="22300" y="14218"/>
                            </a:cubicBezTo>
                            <a:cubicBezTo>
                              <a:pt x="33472" y="14218"/>
                              <a:pt x="11128" y="-8319"/>
                              <a:pt x="-44" y="294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1" name="Freeform 560"/>
                      <p:cNvSpPr/>
                      <p:nvPr/>
                    </p:nvSpPr>
                    <p:spPr>
                      <a:xfrm>
                        <a:off x="1456630" y="2224971"/>
                        <a:ext cx="30897" cy="268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897" h="26808">
                            <a:moveTo>
                              <a:pt x="-44" y="0"/>
                            </a:moveTo>
                            <a:cubicBezTo>
                              <a:pt x="-44" y="0"/>
                              <a:pt x="8335" y="26764"/>
                              <a:pt x="26490" y="26764"/>
                            </a:cubicBezTo>
                            <a:cubicBezTo>
                              <a:pt x="44644" y="26764"/>
                              <a:pt x="-44" y="0"/>
                              <a:pt x="-4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2" name="Freeform 561"/>
                      <p:cNvSpPr/>
                      <p:nvPr/>
                    </p:nvSpPr>
                    <p:spPr>
                      <a:xfrm>
                        <a:off x="1509653" y="2274757"/>
                        <a:ext cx="25922" cy="178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22" h="17828">
                            <a:moveTo>
                              <a:pt x="0" y="3741"/>
                            </a:moveTo>
                            <a:cubicBezTo>
                              <a:pt x="0" y="3741"/>
                              <a:pt x="16758" y="17828"/>
                              <a:pt x="22344" y="17828"/>
                            </a:cubicBezTo>
                            <a:cubicBezTo>
                              <a:pt x="27930" y="17828"/>
                              <a:pt x="30723" y="-10345"/>
                              <a:pt x="0" y="374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3" name="Freeform 562"/>
                      <p:cNvSpPr/>
                      <p:nvPr/>
                    </p:nvSpPr>
                    <p:spPr>
                      <a:xfrm>
                        <a:off x="1504155" y="2315168"/>
                        <a:ext cx="37705" cy="166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705" h="16639">
                            <a:moveTo>
                              <a:pt x="-87" y="-44"/>
                            </a:moveTo>
                            <a:cubicBezTo>
                              <a:pt x="-87" y="-44"/>
                              <a:pt x="52979" y="14042"/>
                              <a:pt x="33428" y="14042"/>
                            </a:cubicBezTo>
                            <a:cubicBezTo>
                              <a:pt x="13878" y="14042"/>
                              <a:pt x="-87" y="25311"/>
                              <a:pt x="-87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4" name="Freeform 563"/>
                      <p:cNvSpPr/>
                      <p:nvPr/>
                    </p:nvSpPr>
                    <p:spPr>
                      <a:xfrm>
                        <a:off x="1361713" y="2282549"/>
                        <a:ext cx="13092" cy="213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092" h="21393">
                            <a:moveTo>
                              <a:pt x="-87" y="21305"/>
                            </a:moveTo>
                            <a:cubicBezTo>
                              <a:pt x="-87" y="21305"/>
                              <a:pt x="2706" y="-6867"/>
                              <a:pt x="11085" y="1585"/>
                            </a:cubicBezTo>
                            <a:cubicBezTo>
                              <a:pt x="19464" y="10036"/>
                              <a:pt x="-87" y="21305"/>
                              <a:pt x="-87" y="2130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5" name="Freeform 564"/>
                      <p:cNvSpPr/>
                      <p:nvPr/>
                    </p:nvSpPr>
                    <p:spPr>
                      <a:xfrm>
                        <a:off x="1386849" y="2303942"/>
                        <a:ext cx="97668" cy="253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7668" h="25355">
                            <a:moveTo>
                              <a:pt x="0" y="-88"/>
                            </a:moveTo>
                            <a:cubicBezTo>
                              <a:pt x="0" y="-88"/>
                              <a:pt x="55772" y="19633"/>
                              <a:pt x="50186" y="16815"/>
                            </a:cubicBezTo>
                            <a:cubicBezTo>
                              <a:pt x="44601" y="13998"/>
                              <a:pt x="97668" y="25267"/>
                              <a:pt x="97668" y="25267"/>
                            </a:cubicBezTo>
                            <a:cubicBezTo>
                              <a:pt x="97668" y="25267"/>
                              <a:pt x="39014" y="-88"/>
                              <a:pt x="0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6" name="Freeform 565"/>
                      <p:cNvSpPr/>
                      <p:nvPr/>
                    </p:nvSpPr>
                    <p:spPr>
                      <a:xfrm>
                        <a:off x="1411986" y="2224972"/>
                        <a:ext cx="32207" cy="198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07" h="19809">
                            <a:moveTo>
                              <a:pt x="-87" y="19721"/>
                            </a:moveTo>
                            <a:cubicBezTo>
                              <a:pt x="-87" y="19721"/>
                              <a:pt x="11085" y="0"/>
                              <a:pt x="27843" y="0"/>
                            </a:cubicBezTo>
                            <a:cubicBezTo>
                              <a:pt x="44601" y="0"/>
                              <a:pt x="8292" y="19721"/>
                              <a:pt x="-87" y="197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7" name="Freeform 566"/>
                      <p:cNvSpPr/>
                      <p:nvPr/>
                    </p:nvSpPr>
                    <p:spPr>
                      <a:xfrm>
                        <a:off x="1559926" y="2284134"/>
                        <a:ext cx="48441" cy="311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441" h="31166">
                            <a:moveTo>
                              <a:pt x="0" y="0"/>
                            </a:moveTo>
                            <a:cubicBezTo>
                              <a:pt x="0" y="0"/>
                              <a:pt x="39102" y="33807"/>
                              <a:pt x="47481" y="30989"/>
                            </a:cubicBezTo>
                            <a:cubicBezTo>
                              <a:pt x="55859" y="28172"/>
                              <a:pt x="558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8" name="Freeform 567"/>
                      <p:cNvSpPr/>
                      <p:nvPr/>
                    </p:nvSpPr>
                    <p:spPr>
                      <a:xfrm>
                        <a:off x="1512534" y="2185619"/>
                        <a:ext cx="27493" cy="36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493" h="36580">
                            <a:moveTo>
                              <a:pt x="-87" y="-88"/>
                            </a:moveTo>
                            <a:cubicBezTo>
                              <a:pt x="-87" y="-88"/>
                              <a:pt x="13878" y="36536"/>
                              <a:pt x="25049" y="36536"/>
                            </a:cubicBezTo>
                            <a:cubicBezTo>
                              <a:pt x="36221" y="36536"/>
                              <a:pt x="6895" y="6955"/>
                              <a:pt x="-87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69" name="Freeform 568"/>
                      <p:cNvSpPr/>
                      <p:nvPr/>
                    </p:nvSpPr>
                    <p:spPr>
                      <a:xfrm>
                        <a:off x="1562807" y="2185619"/>
                        <a:ext cx="13747" cy="48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747" h="48861">
                            <a:moveTo>
                              <a:pt x="-87" y="-88"/>
                            </a:moveTo>
                            <a:cubicBezTo>
                              <a:pt x="-87" y="-88"/>
                              <a:pt x="1309" y="37944"/>
                              <a:pt x="11085" y="47805"/>
                            </a:cubicBezTo>
                            <a:cubicBezTo>
                              <a:pt x="20860" y="57665"/>
                              <a:pt x="-87" y="-88"/>
                              <a:pt x="-87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0" name="Freeform 569"/>
                      <p:cNvSpPr/>
                      <p:nvPr/>
                    </p:nvSpPr>
                    <p:spPr>
                      <a:xfrm>
                        <a:off x="1604702" y="2233423"/>
                        <a:ext cx="19769" cy="382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769" h="38297">
                            <a:moveTo>
                              <a:pt x="-87" y="0"/>
                            </a:moveTo>
                            <a:cubicBezTo>
                              <a:pt x="-87" y="0"/>
                              <a:pt x="5499" y="25355"/>
                              <a:pt x="16670" y="36624"/>
                            </a:cubicBezTo>
                            <a:cubicBezTo>
                              <a:pt x="27842" y="47893"/>
                              <a:pt x="5499" y="0"/>
                              <a:pt x="-8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1" name="Freeform 570"/>
                      <p:cNvSpPr/>
                      <p:nvPr/>
                    </p:nvSpPr>
                    <p:spPr>
                      <a:xfrm>
                        <a:off x="1621460" y="2160264"/>
                        <a:ext cx="16758" cy="534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758" h="53483">
                            <a:moveTo>
                              <a:pt x="-87" y="-88"/>
                            </a:moveTo>
                            <a:cubicBezTo>
                              <a:pt x="-87" y="-88"/>
                              <a:pt x="2706" y="53483"/>
                              <a:pt x="13878" y="53483"/>
                            </a:cubicBezTo>
                            <a:cubicBezTo>
                              <a:pt x="25049" y="53483"/>
                              <a:pt x="-87" y="8364"/>
                              <a:pt x="-87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2" name="Freeform 571"/>
                      <p:cNvSpPr/>
                      <p:nvPr/>
                    </p:nvSpPr>
                    <p:spPr>
                      <a:xfrm>
                        <a:off x="1643717" y="2270136"/>
                        <a:ext cx="21995" cy="437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95" h="43711">
                            <a:moveTo>
                              <a:pt x="0" y="-88"/>
                            </a:moveTo>
                            <a:cubicBezTo>
                              <a:pt x="0" y="-88"/>
                              <a:pt x="8379" y="53439"/>
                              <a:pt x="19551" y="42170"/>
                            </a:cubicBezTo>
                            <a:cubicBezTo>
                              <a:pt x="30723" y="30902"/>
                              <a:pt x="0" y="-88"/>
                              <a:pt x="0" y="-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3" name="Freeform 572"/>
                      <p:cNvSpPr/>
                      <p:nvPr/>
                    </p:nvSpPr>
                    <p:spPr>
                      <a:xfrm>
                        <a:off x="1663355" y="2233423"/>
                        <a:ext cx="22257" cy="546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57" h="54672">
                            <a:moveTo>
                              <a:pt x="-87" y="0"/>
                            </a:moveTo>
                            <a:cubicBezTo>
                              <a:pt x="-87" y="0"/>
                              <a:pt x="22257" y="45076"/>
                              <a:pt x="22257" y="53527"/>
                            </a:cubicBezTo>
                            <a:cubicBezTo>
                              <a:pt x="22257" y="61979"/>
                              <a:pt x="-87" y="19721"/>
                              <a:pt x="-8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4" name="Freeform 573"/>
                      <p:cNvSpPr/>
                      <p:nvPr/>
                    </p:nvSpPr>
                    <p:spPr>
                      <a:xfrm>
                        <a:off x="1585064" y="2165810"/>
                        <a:ext cx="15056" cy="268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056" h="26808">
                            <a:moveTo>
                              <a:pt x="0" y="0"/>
                            </a:moveTo>
                            <a:cubicBezTo>
                              <a:pt x="0" y="0"/>
                              <a:pt x="19551" y="5634"/>
                              <a:pt x="13965" y="22538"/>
                            </a:cubicBezTo>
                            <a:cubicBezTo>
                              <a:pt x="8379" y="39441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5" name="Freeform 574"/>
                      <p:cNvSpPr/>
                      <p:nvPr/>
                    </p:nvSpPr>
                    <p:spPr>
                      <a:xfrm>
                        <a:off x="1534790" y="2233423"/>
                        <a:ext cx="51321" cy="367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321" h="36712">
                            <a:moveTo>
                              <a:pt x="0" y="0"/>
                            </a:moveTo>
                            <a:cubicBezTo>
                              <a:pt x="0" y="0"/>
                              <a:pt x="41895" y="36624"/>
                              <a:pt x="50274" y="36624"/>
                            </a:cubicBezTo>
                            <a:cubicBezTo>
                              <a:pt x="58653" y="36624"/>
                              <a:pt x="16758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6" name="Freeform 575"/>
                      <p:cNvSpPr/>
                      <p:nvPr/>
                    </p:nvSpPr>
                    <p:spPr>
                      <a:xfrm>
                        <a:off x="1607451" y="2281360"/>
                        <a:ext cx="29850" cy="268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850" h="26808">
                            <a:moveTo>
                              <a:pt x="-44" y="-44"/>
                            </a:moveTo>
                            <a:cubicBezTo>
                              <a:pt x="-44" y="-44"/>
                              <a:pt x="11128" y="26719"/>
                              <a:pt x="26490" y="26719"/>
                            </a:cubicBezTo>
                            <a:cubicBezTo>
                              <a:pt x="41851" y="26719"/>
                              <a:pt x="-44" y="-44"/>
                              <a:pt x="-44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7" name="Freeform 576"/>
                      <p:cNvSpPr/>
                      <p:nvPr/>
                    </p:nvSpPr>
                    <p:spPr>
                      <a:xfrm>
                        <a:off x="1481767" y="2196844"/>
                        <a:ext cx="31421" cy="268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421" h="26808">
                            <a:moveTo>
                              <a:pt x="-44" y="-44"/>
                            </a:moveTo>
                            <a:cubicBezTo>
                              <a:pt x="-44" y="-44"/>
                              <a:pt x="8335" y="26719"/>
                              <a:pt x="26490" y="26719"/>
                            </a:cubicBezTo>
                            <a:cubicBezTo>
                              <a:pt x="44644" y="26719"/>
                              <a:pt x="6939" y="6999"/>
                              <a:pt x="-44" y="-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8" name="Freeform 577"/>
                      <p:cNvSpPr/>
                      <p:nvPr/>
                    </p:nvSpPr>
                    <p:spPr>
                      <a:xfrm>
                        <a:off x="1536099" y="2172942"/>
                        <a:ext cx="15056" cy="3314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056" h="33146">
                            <a:moveTo>
                              <a:pt x="1484" y="1321"/>
                            </a:moveTo>
                            <a:cubicBezTo>
                              <a:pt x="1484" y="1321"/>
                              <a:pt x="-5499" y="39353"/>
                              <a:pt x="9863" y="32310"/>
                            </a:cubicBezTo>
                            <a:cubicBezTo>
                              <a:pt x="25224" y="25267"/>
                              <a:pt x="1484" y="-7131"/>
                              <a:pt x="1484" y="13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79" name="Freeform 578"/>
                      <p:cNvSpPr/>
                      <p:nvPr/>
                    </p:nvSpPr>
                    <p:spPr>
                      <a:xfrm>
                        <a:off x="1628922" y="2224972"/>
                        <a:ext cx="23828" cy="316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828" h="31694">
                            <a:moveTo>
                              <a:pt x="829" y="0"/>
                            </a:moveTo>
                            <a:cubicBezTo>
                              <a:pt x="829" y="0"/>
                              <a:pt x="28759" y="28172"/>
                              <a:pt x="23173" y="30989"/>
                            </a:cubicBezTo>
                            <a:cubicBezTo>
                              <a:pt x="17587" y="33807"/>
                              <a:pt x="-4757" y="28128"/>
                              <a:pt x="82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0" name="Freeform 579"/>
                      <p:cNvSpPr/>
                      <p:nvPr/>
                    </p:nvSpPr>
                    <p:spPr>
                      <a:xfrm>
                        <a:off x="1333696" y="2343295"/>
                        <a:ext cx="52892" cy="216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892" h="21657">
                            <a:moveTo>
                              <a:pt x="0" y="0"/>
                            </a:moveTo>
                            <a:cubicBezTo>
                              <a:pt x="0" y="0"/>
                              <a:pt x="33516" y="33807"/>
                              <a:pt x="50274" y="16903"/>
                            </a:cubicBezTo>
                            <a:cubicBezTo>
                              <a:pt x="67032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1" name="Freeform 580"/>
                      <p:cNvSpPr/>
                      <p:nvPr/>
                    </p:nvSpPr>
                    <p:spPr>
                      <a:xfrm>
                        <a:off x="1339325" y="2380139"/>
                        <a:ext cx="54332" cy="167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332" h="16771">
                            <a:moveTo>
                              <a:pt x="0" y="16683"/>
                            </a:moveTo>
                            <a:cubicBezTo>
                              <a:pt x="0" y="16683"/>
                              <a:pt x="41851" y="-8672"/>
                              <a:pt x="53023" y="2597"/>
                            </a:cubicBezTo>
                            <a:cubicBezTo>
                              <a:pt x="64195" y="13866"/>
                              <a:pt x="0" y="16683"/>
                              <a:pt x="0" y="1668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2" name="Freeform 581"/>
                      <p:cNvSpPr/>
                      <p:nvPr/>
                    </p:nvSpPr>
                    <p:spPr>
                      <a:xfrm>
                        <a:off x="1343384" y="2416191"/>
                        <a:ext cx="43858" cy="153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858" h="15319">
                            <a:moveTo>
                              <a:pt x="646" y="15284"/>
                            </a:moveTo>
                            <a:cubicBezTo>
                              <a:pt x="646" y="15284"/>
                              <a:pt x="37792" y="-8945"/>
                              <a:pt x="43378" y="3169"/>
                            </a:cubicBezTo>
                            <a:cubicBezTo>
                              <a:pt x="48964" y="15284"/>
                              <a:pt x="-6895" y="15284"/>
                              <a:pt x="646" y="1528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3" name="Freeform 582"/>
                      <p:cNvSpPr/>
                      <p:nvPr/>
                    </p:nvSpPr>
                    <p:spPr>
                      <a:xfrm>
                        <a:off x="1358833" y="2444715"/>
                        <a:ext cx="32599" cy="260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99" h="26015">
                            <a:moveTo>
                              <a:pt x="0" y="25355"/>
                            </a:moveTo>
                            <a:cubicBezTo>
                              <a:pt x="0" y="25355"/>
                              <a:pt x="19551" y="0"/>
                              <a:pt x="30723" y="0"/>
                            </a:cubicBezTo>
                            <a:cubicBezTo>
                              <a:pt x="41895" y="0"/>
                              <a:pt x="0" y="30990"/>
                              <a:pt x="0" y="2535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4" name="Freeform 583"/>
                      <p:cNvSpPr/>
                      <p:nvPr/>
                    </p:nvSpPr>
                    <p:spPr>
                      <a:xfrm>
                        <a:off x="1408975" y="2343296"/>
                        <a:ext cx="65068" cy="1597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068" h="15979">
                            <a:moveTo>
                              <a:pt x="131" y="0"/>
                            </a:moveTo>
                            <a:cubicBezTo>
                              <a:pt x="131" y="0"/>
                              <a:pt x="55990" y="5634"/>
                              <a:pt x="64369" y="14086"/>
                            </a:cubicBezTo>
                            <a:cubicBezTo>
                              <a:pt x="72748" y="22538"/>
                              <a:pt x="-5455" y="0"/>
                              <a:pt x="13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5" name="Freeform 584"/>
                      <p:cNvSpPr/>
                      <p:nvPr/>
                    </p:nvSpPr>
                    <p:spPr>
                      <a:xfrm>
                        <a:off x="1414735" y="2371555"/>
                        <a:ext cx="48048" cy="196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048" h="19677">
                            <a:moveTo>
                              <a:pt x="0" y="19632"/>
                            </a:moveTo>
                            <a:cubicBezTo>
                              <a:pt x="0" y="19632"/>
                              <a:pt x="27886" y="-88"/>
                              <a:pt x="44644" y="-88"/>
                            </a:cubicBezTo>
                            <a:cubicBezTo>
                              <a:pt x="61402" y="-88"/>
                              <a:pt x="13921" y="19632"/>
                              <a:pt x="0" y="1963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6" name="Freeform 585"/>
                      <p:cNvSpPr/>
                      <p:nvPr/>
                    </p:nvSpPr>
                    <p:spPr>
                      <a:xfrm>
                        <a:off x="1406357" y="2402457"/>
                        <a:ext cx="30897" cy="178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897" h="17828">
                            <a:moveTo>
                              <a:pt x="-44" y="14086"/>
                            </a:moveTo>
                            <a:cubicBezTo>
                              <a:pt x="-44" y="14086"/>
                              <a:pt x="13921" y="0"/>
                              <a:pt x="25093" y="0"/>
                            </a:cubicBezTo>
                            <a:cubicBezTo>
                              <a:pt x="36265" y="0"/>
                              <a:pt x="33472" y="28172"/>
                              <a:pt x="-44" y="1408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7" name="Freeform 586"/>
                      <p:cNvSpPr/>
                      <p:nvPr/>
                    </p:nvSpPr>
                    <p:spPr>
                      <a:xfrm>
                        <a:off x="1406357" y="2436131"/>
                        <a:ext cx="44644" cy="142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644" h="14262">
                            <a:moveTo>
                              <a:pt x="0" y="14218"/>
                            </a:moveTo>
                            <a:cubicBezTo>
                              <a:pt x="0" y="14218"/>
                              <a:pt x="44644" y="14218"/>
                              <a:pt x="44644" y="2949"/>
                            </a:cubicBezTo>
                            <a:cubicBezTo>
                              <a:pt x="44644" y="-8320"/>
                              <a:pt x="0" y="14218"/>
                              <a:pt x="0" y="142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8" name="Freeform 587"/>
                      <p:cNvSpPr/>
                      <p:nvPr/>
                    </p:nvSpPr>
                    <p:spPr>
                      <a:xfrm>
                        <a:off x="1487397" y="2383837"/>
                        <a:ext cx="22257" cy="198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57" h="19809">
                            <a:moveTo>
                              <a:pt x="-87" y="9904"/>
                            </a:moveTo>
                            <a:cubicBezTo>
                              <a:pt x="-87" y="9904"/>
                              <a:pt x="22257" y="-12633"/>
                              <a:pt x="22257" y="9904"/>
                            </a:cubicBezTo>
                            <a:cubicBezTo>
                              <a:pt x="22257" y="32442"/>
                              <a:pt x="-87" y="9904"/>
                              <a:pt x="-87" y="99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89" name="Freeform 588"/>
                      <p:cNvSpPr/>
                      <p:nvPr/>
                    </p:nvSpPr>
                    <p:spPr>
                      <a:xfrm>
                        <a:off x="1456630" y="2402457"/>
                        <a:ext cx="83920" cy="178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3920" h="17828">
                            <a:moveTo>
                              <a:pt x="0" y="0"/>
                            </a:moveTo>
                            <a:cubicBezTo>
                              <a:pt x="0" y="0"/>
                              <a:pt x="58609" y="28172"/>
                              <a:pt x="80952" y="14086"/>
                            </a:cubicBezTo>
                            <a:cubicBezTo>
                              <a:pt x="103296" y="0"/>
                              <a:pt x="0" y="8452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0" name="Freeform 589"/>
                      <p:cNvSpPr/>
                      <p:nvPr/>
                    </p:nvSpPr>
                    <p:spPr>
                      <a:xfrm>
                        <a:off x="1456630" y="2425039"/>
                        <a:ext cx="47262" cy="190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262" h="19016">
                            <a:moveTo>
                              <a:pt x="0" y="11225"/>
                            </a:moveTo>
                            <a:cubicBezTo>
                              <a:pt x="0" y="11225"/>
                              <a:pt x="33472" y="-44"/>
                              <a:pt x="44644" y="-44"/>
                            </a:cubicBezTo>
                            <a:cubicBezTo>
                              <a:pt x="55816" y="-44"/>
                              <a:pt x="30679" y="33763"/>
                              <a:pt x="0" y="112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1" name="Freeform 590"/>
                      <p:cNvSpPr/>
                      <p:nvPr/>
                    </p:nvSpPr>
                    <p:spPr>
                      <a:xfrm>
                        <a:off x="1481767" y="2347389"/>
                        <a:ext cx="54070" cy="112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070" h="11225">
                            <a:moveTo>
                              <a:pt x="0" y="4358"/>
                            </a:moveTo>
                            <a:cubicBezTo>
                              <a:pt x="0" y="4358"/>
                              <a:pt x="43247" y="-5503"/>
                              <a:pt x="53023" y="4358"/>
                            </a:cubicBezTo>
                            <a:cubicBezTo>
                              <a:pt x="62798" y="14218"/>
                              <a:pt x="0" y="12810"/>
                              <a:pt x="0" y="435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2" name="Freeform 591"/>
                      <p:cNvSpPr/>
                      <p:nvPr/>
                    </p:nvSpPr>
                    <p:spPr>
                      <a:xfrm>
                        <a:off x="1534790" y="2372876"/>
                        <a:ext cx="56427" cy="71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6427" h="7131">
                            <a:moveTo>
                              <a:pt x="0" y="7043"/>
                            </a:moveTo>
                            <a:cubicBezTo>
                              <a:pt x="0" y="7043"/>
                              <a:pt x="33516" y="-4226"/>
                              <a:pt x="53067" y="1409"/>
                            </a:cubicBezTo>
                            <a:cubicBezTo>
                              <a:pt x="72617" y="7043"/>
                              <a:pt x="0" y="7043"/>
                              <a:pt x="0" y="704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3" name="Freeform 592"/>
                      <p:cNvSpPr/>
                      <p:nvPr/>
                    </p:nvSpPr>
                    <p:spPr>
                      <a:xfrm>
                        <a:off x="1618579" y="2363368"/>
                        <a:ext cx="34039" cy="673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039" h="6735">
                            <a:moveTo>
                              <a:pt x="0" y="2465"/>
                            </a:moveTo>
                            <a:cubicBezTo>
                              <a:pt x="0" y="2465"/>
                              <a:pt x="27929" y="-3170"/>
                              <a:pt x="33516" y="2465"/>
                            </a:cubicBezTo>
                            <a:cubicBezTo>
                              <a:pt x="39102" y="8100"/>
                              <a:pt x="0" y="8100"/>
                              <a:pt x="0" y="246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4" name="Freeform 593"/>
                      <p:cNvSpPr/>
                      <p:nvPr/>
                    </p:nvSpPr>
                    <p:spPr>
                      <a:xfrm>
                        <a:off x="1571186" y="2380536"/>
                        <a:ext cx="39538" cy="141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538" h="14130">
                            <a:moveTo>
                              <a:pt x="-87" y="10653"/>
                            </a:moveTo>
                            <a:cubicBezTo>
                              <a:pt x="-87" y="10653"/>
                              <a:pt x="33429" y="-6251"/>
                              <a:pt x="39014" y="2201"/>
                            </a:cubicBezTo>
                            <a:cubicBezTo>
                              <a:pt x="44600" y="10653"/>
                              <a:pt x="-87" y="19104"/>
                              <a:pt x="-87" y="1065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5" name="Freeform 594"/>
                      <p:cNvSpPr/>
                      <p:nvPr/>
                    </p:nvSpPr>
                    <p:spPr>
                      <a:xfrm>
                        <a:off x="1635338" y="2380404"/>
                        <a:ext cx="22387" cy="66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387" h="6603">
                            <a:moveTo>
                              <a:pt x="0" y="2333"/>
                            </a:moveTo>
                            <a:cubicBezTo>
                              <a:pt x="0" y="2333"/>
                              <a:pt x="19551" y="-3302"/>
                              <a:pt x="22344" y="2333"/>
                            </a:cubicBezTo>
                            <a:cubicBezTo>
                              <a:pt x="25137" y="7968"/>
                              <a:pt x="0" y="7968"/>
                              <a:pt x="0" y="233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6" name="Freeform 595"/>
                      <p:cNvSpPr/>
                      <p:nvPr/>
                    </p:nvSpPr>
                    <p:spPr>
                      <a:xfrm rot="9000000" flipH="1">
                        <a:off x="1672813" y="2177561"/>
                        <a:ext cx="9070" cy="236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070" h="23638">
                            <a:moveTo>
                              <a:pt x="4478" y="-69"/>
                            </a:moveTo>
                            <a:cubicBezTo>
                              <a:pt x="4478" y="-69"/>
                              <a:pt x="-5809" y="20593"/>
                              <a:pt x="4478" y="23545"/>
                            </a:cubicBezTo>
                            <a:cubicBezTo>
                              <a:pt x="14764" y="26497"/>
                              <a:pt x="4478" y="5835"/>
                              <a:pt x="4478" y="-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7" name="Freeform 596"/>
                      <p:cNvSpPr/>
                      <p:nvPr/>
                    </p:nvSpPr>
                    <p:spPr>
                      <a:xfrm rot="9000000" flipH="1">
                        <a:off x="1693284" y="2169932"/>
                        <a:ext cx="22502" cy="194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502" h="19487">
                            <a:moveTo>
                              <a:pt x="-69" y="19394"/>
                            </a:moveTo>
                            <a:cubicBezTo>
                              <a:pt x="-69" y="19394"/>
                              <a:pt x="17566" y="-7172"/>
                              <a:pt x="21974" y="1683"/>
                            </a:cubicBezTo>
                            <a:cubicBezTo>
                              <a:pt x="26383" y="10539"/>
                              <a:pt x="-69" y="19394"/>
                              <a:pt x="-69" y="193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8" name="Freeform 597"/>
                      <p:cNvSpPr/>
                      <p:nvPr/>
                    </p:nvSpPr>
                    <p:spPr>
                      <a:xfrm rot="9000000" flipH="1">
                        <a:off x="1722764" y="2128453"/>
                        <a:ext cx="51434" cy="2444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434" h="24445">
                            <a:moveTo>
                              <a:pt x="-92" y="21601"/>
                            </a:moveTo>
                            <a:cubicBezTo>
                              <a:pt x="-92" y="25044"/>
                              <a:pt x="38116" y="-46"/>
                              <a:pt x="49873" y="-46"/>
                            </a:cubicBezTo>
                            <a:cubicBezTo>
                              <a:pt x="61629" y="-46"/>
                              <a:pt x="5786" y="34392"/>
                              <a:pt x="-92" y="2160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99" name="Freeform 598"/>
                      <p:cNvSpPr/>
                      <p:nvPr/>
                    </p:nvSpPr>
                    <p:spPr>
                      <a:xfrm rot="9000000" flipH="1">
                        <a:off x="1686032" y="2149373"/>
                        <a:ext cx="19289" cy="157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289" h="15734">
                            <a:moveTo>
                              <a:pt x="0" y="-65"/>
                            </a:moveTo>
                            <a:cubicBezTo>
                              <a:pt x="0" y="-65"/>
                              <a:pt x="4178" y="15668"/>
                              <a:pt x="15666" y="15668"/>
                            </a:cubicBezTo>
                            <a:cubicBezTo>
                              <a:pt x="27154" y="15668"/>
                              <a:pt x="8355" y="-65"/>
                              <a:pt x="0" y="-6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0" name="Freeform 599"/>
                      <p:cNvSpPr/>
                      <p:nvPr/>
                    </p:nvSpPr>
                    <p:spPr>
                      <a:xfrm flipH="1">
                        <a:off x="1787599" y="2173372"/>
                        <a:ext cx="29327" cy="283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327" h="28311">
                            <a:moveTo>
                              <a:pt x="-38" y="-77"/>
                            </a:moveTo>
                            <a:cubicBezTo>
                              <a:pt x="-38" y="-77"/>
                              <a:pt x="19513" y="28272"/>
                              <a:pt x="28067" y="28272"/>
                            </a:cubicBezTo>
                            <a:cubicBezTo>
                              <a:pt x="36621" y="28272"/>
                              <a:pt x="-38" y="-77"/>
                              <a:pt x="-38" y="-7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1" name="Freeform 600"/>
                      <p:cNvSpPr/>
                      <p:nvPr/>
                    </p:nvSpPr>
                    <p:spPr>
                      <a:xfrm flipH="1">
                        <a:off x="1863314" y="2207689"/>
                        <a:ext cx="38721" cy="124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721" h="12480">
                            <a:moveTo>
                              <a:pt x="0" y="2581"/>
                            </a:moveTo>
                            <a:cubicBezTo>
                              <a:pt x="0" y="2581"/>
                              <a:pt x="26883" y="12441"/>
                              <a:pt x="36659" y="12441"/>
                            </a:cubicBezTo>
                            <a:cubicBezTo>
                              <a:pt x="46435" y="12441"/>
                              <a:pt x="19551" y="-7280"/>
                              <a:pt x="0" y="258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2" name="Freeform 601"/>
                      <p:cNvSpPr/>
                      <p:nvPr/>
                    </p:nvSpPr>
                    <p:spPr>
                      <a:xfrm flipH="1">
                        <a:off x="1919113" y="2223598"/>
                        <a:ext cx="21995" cy="124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95" h="12480">
                            <a:moveTo>
                              <a:pt x="-38" y="2581"/>
                            </a:moveTo>
                            <a:cubicBezTo>
                              <a:pt x="-38" y="2581"/>
                              <a:pt x="9737" y="12441"/>
                              <a:pt x="19513" y="12441"/>
                            </a:cubicBezTo>
                            <a:cubicBezTo>
                              <a:pt x="29289" y="12441"/>
                              <a:pt x="9737" y="-7280"/>
                              <a:pt x="-38" y="258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3" name="Freeform 602"/>
                      <p:cNvSpPr/>
                      <p:nvPr/>
                    </p:nvSpPr>
                    <p:spPr>
                      <a:xfrm flipH="1">
                        <a:off x="1870659" y="2279609"/>
                        <a:ext cx="27036" cy="234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036" h="23457">
                            <a:moveTo>
                              <a:pt x="-38" y="0"/>
                            </a:moveTo>
                            <a:cubicBezTo>
                              <a:pt x="-38" y="0"/>
                              <a:pt x="7294" y="23419"/>
                              <a:pt x="23179" y="23419"/>
                            </a:cubicBezTo>
                            <a:cubicBezTo>
                              <a:pt x="39065" y="23419"/>
                              <a:pt x="-38" y="0"/>
                              <a:pt x="-3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4" name="Freeform 603"/>
                      <p:cNvSpPr/>
                      <p:nvPr/>
                    </p:nvSpPr>
                    <p:spPr>
                      <a:xfrm flipH="1">
                        <a:off x="1841327" y="2177415"/>
                        <a:ext cx="22683" cy="1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683" h="15600">
                            <a:moveTo>
                              <a:pt x="0" y="3274"/>
                            </a:moveTo>
                            <a:cubicBezTo>
                              <a:pt x="0" y="3274"/>
                              <a:pt x="14664" y="15600"/>
                              <a:pt x="19552" y="15600"/>
                            </a:cubicBezTo>
                            <a:cubicBezTo>
                              <a:pt x="24439" y="15600"/>
                              <a:pt x="26883" y="-9052"/>
                              <a:pt x="0" y="327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5" name="Freeform 604"/>
                      <p:cNvSpPr/>
                      <p:nvPr/>
                    </p:nvSpPr>
                    <p:spPr>
                      <a:xfrm flipH="1">
                        <a:off x="1836520" y="2212786"/>
                        <a:ext cx="32993" cy="145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993" h="14560">
                            <a:moveTo>
                              <a:pt x="-76" y="-39"/>
                            </a:moveTo>
                            <a:cubicBezTo>
                              <a:pt x="-76" y="-39"/>
                              <a:pt x="46358" y="12287"/>
                              <a:pt x="29251" y="12287"/>
                            </a:cubicBezTo>
                            <a:cubicBezTo>
                              <a:pt x="12143" y="12287"/>
                              <a:pt x="-76" y="22148"/>
                              <a:pt x="-76" y="-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6" name="Freeform 605"/>
                      <p:cNvSpPr/>
                      <p:nvPr/>
                    </p:nvSpPr>
                    <p:spPr>
                      <a:xfrm flipH="1">
                        <a:off x="1709597" y="2163330"/>
                        <a:ext cx="9770" cy="1596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770" h="15965">
                            <a:moveTo>
                              <a:pt x="-65" y="15899"/>
                            </a:moveTo>
                            <a:cubicBezTo>
                              <a:pt x="-65" y="15899"/>
                              <a:pt x="2019" y="-5124"/>
                              <a:pt x="8272" y="1183"/>
                            </a:cubicBezTo>
                            <a:cubicBezTo>
                              <a:pt x="14525" y="7490"/>
                              <a:pt x="-65" y="15899"/>
                              <a:pt x="-65" y="1589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7" name="Freeform 606"/>
                      <p:cNvSpPr/>
                      <p:nvPr/>
                    </p:nvSpPr>
                    <p:spPr>
                      <a:xfrm flipH="1">
                        <a:off x="1728359" y="2179306"/>
                        <a:ext cx="72883" cy="189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883" h="18921">
                            <a:moveTo>
                              <a:pt x="0" y="-66"/>
                            </a:moveTo>
                            <a:cubicBezTo>
                              <a:pt x="0" y="-66"/>
                              <a:pt x="41620" y="14651"/>
                              <a:pt x="37451" y="12548"/>
                            </a:cubicBezTo>
                            <a:cubicBezTo>
                              <a:pt x="33283" y="10446"/>
                              <a:pt x="72883" y="18855"/>
                              <a:pt x="72883" y="18855"/>
                            </a:cubicBezTo>
                            <a:cubicBezTo>
                              <a:pt x="72883" y="18855"/>
                              <a:pt x="29114" y="-66"/>
                              <a:pt x="0" y="-6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8" name="Freeform 607"/>
                      <p:cNvSpPr/>
                      <p:nvPr/>
                    </p:nvSpPr>
                    <p:spPr>
                      <a:xfrm rot="9000000" flipH="1">
                        <a:off x="1677451" y="2173438"/>
                        <a:ext cx="24086" cy="1475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086" h="14750">
                            <a:moveTo>
                              <a:pt x="-65" y="14685"/>
                            </a:moveTo>
                            <a:cubicBezTo>
                              <a:pt x="-65" y="14685"/>
                              <a:pt x="8290" y="0"/>
                              <a:pt x="20822" y="0"/>
                            </a:cubicBezTo>
                            <a:cubicBezTo>
                              <a:pt x="33355" y="0"/>
                              <a:pt x="6201" y="14685"/>
                              <a:pt x="-65" y="1468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09" name="Freeform 608"/>
                      <p:cNvSpPr/>
                      <p:nvPr/>
                    </p:nvSpPr>
                    <p:spPr>
                      <a:xfrm flipH="1">
                        <a:off x="1885308" y="2185631"/>
                        <a:ext cx="42387" cy="272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387" h="27271">
                            <a:moveTo>
                              <a:pt x="0" y="0"/>
                            </a:moveTo>
                            <a:cubicBezTo>
                              <a:pt x="0" y="0"/>
                              <a:pt x="34215" y="29582"/>
                              <a:pt x="41547" y="27117"/>
                            </a:cubicBezTo>
                            <a:cubicBezTo>
                              <a:pt x="48879" y="24652"/>
                              <a:pt x="4888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0" name="Freeform 609"/>
                      <p:cNvSpPr/>
                      <p:nvPr/>
                    </p:nvSpPr>
                    <p:spPr>
                      <a:xfrm flipH="1">
                        <a:off x="1919584" y="2245178"/>
                        <a:ext cx="24057" cy="320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057" h="32008">
                            <a:moveTo>
                              <a:pt x="-76" y="-77"/>
                            </a:moveTo>
                            <a:cubicBezTo>
                              <a:pt x="-76" y="-77"/>
                              <a:pt x="12143" y="31970"/>
                              <a:pt x="21919" y="31970"/>
                            </a:cubicBezTo>
                            <a:cubicBezTo>
                              <a:pt x="31695" y="31970"/>
                              <a:pt x="6033" y="6086"/>
                              <a:pt x="-76" y="-7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1" name="Freeform 610"/>
                      <p:cNvSpPr/>
                      <p:nvPr/>
                    </p:nvSpPr>
                    <p:spPr>
                      <a:xfrm flipH="1">
                        <a:off x="1963578" y="2245184"/>
                        <a:ext cx="12029" cy="427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029" h="42755">
                            <a:moveTo>
                              <a:pt x="-76" y="-77"/>
                            </a:moveTo>
                            <a:cubicBezTo>
                              <a:pt x="-76" y="-77"/>
                              <a:pt x="1146" y="33202"/>
                              <a:pt x="9699" y="41830"/>
                            </a:cubicBezTo>
                            <a:cubicBezTo>
                              <a:pt x="18253" y="50458"/>
                              <a:pt x="-76" y="-77"/>
                              <a:pt x="-76" y="-7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2" name="Freeform 611"/>
                      <p:cNvSpPr/>
                      <p:nvPr/>
                    </p:nvSpPr>
                    <p:spPr>
                      <a:xfrm flipH="1">
                        <a:off x="2000224" y="2287007"/>
                        <a:ext cx="17298" cy="335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298" h="33511">
                            <a:moveTo>
                              <a:pt x="-76" y="0"/>
                            </a:moveTo>
                            <a:cubicBezTo>
                              <a:pt x="-76" y="0"/>
                              <a:pt x="4811" y="22186"/>
                              <a:pt x="14587" y="32047"/>
                            </a:cubicBezTo>
                            <a:cubicBezTo>
                              <a:pt x="24363" y="41908"/>
                              <a:pt x="4811" y="0"/>
                              <a:pt x="-7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3" name="Freeform 612"/>
                      <p:cNvSpPr/>
                      <p:nvPr/>
                    </p:nvSpPr>
                    <p:spPr>
                      <a:xfrm flipH="1">
                        <a:off x="2014902" y="2222992"/>
                        <a:ext cx="14664" cy="467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664" h="46799">
                            <a:moveTo>
                              <a:pt x="-76" y="-77"/>
                            </a:moveTo>
                            <a:cubicBezTo>
                              <a:pt x="-76" y="-77"/>
                              <a:pt x="2368" y="46799"/>
                              <a:pt x="12143" y="46799"/>
                            </a:cubicBezTo>
                            <a:cubicBezTo>
                              <a:pt x="21919" y="46799"/>
                              <a:pt x="-76" y="7318"/>
                              <a:pt x="-76" y="-7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4" name="Freeform 613"/>
                      <p:cNvSpPr/>
                      <p:nvPr/>
                    </p:nvSpPr>
                    <p:spPr>
                      <a:xfrm flipH="1">
                        <a:off x="1983039" y="2227841"/>
                        <a:ext cx="13174" cy="234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74" h="23457">
                            <a:moveTo>
                              <a:pt x="0" y="0"/>
                            </a:moveTo>
                            <a:cubicBezTo>
                              <a:pt x="0" y="0"/>
                              <a:pt x="17108" y="4930"/>
                              <a:pt x="12220" y="19721"/>
                            </a:cubicBezTo>
                            <a:cubicBezTo>
                              <a:pt x="7332" y="34512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5" name="Freeform 614"/>
                      <p:cNvSpPr/>
                      <p:nvPr/>
                    </p:nvSpPr>
                    <p:spPr>
                      <a:xfrm flipH="1">
                        <a:off x="1939056" y="2287016"/>
                        <a:ext cx="44907" cy="321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907" h="32124">
                            <a:moveTo>
                              <a:pt x="0" y="0"/>
                            </a:moveTo>
                            <a:cubicBezTo>
                              <a:pt x="0" y="0"/>
                              <a:pt x="36659" y="32047"/>
                              <a:pt x="43991" y="32047"/>
                            </a:cubicBezTo>
                            <a:cubicBezTo>
                              <a:pt x="51323" y="32047"/>
                              <a:pt x="14664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6" name="Freeform 615"/>
                      <p:cNvSpPr/>
                      <p:nvPr/>
                    </p:nvSpPr>
                    <p:spPr>
                      <a:xfrm flipH="1">
                        <a:off x="1919104" y="2184312"/>
                        <a:ext cx="26120" cy="234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120" h="23457">
                            <a:moveTo>
                              <a:pt x="-38" y="-39"/>
                            </a:moveTo>
                            <a:cubicBezTo>
                              <a:pt x="-38" y="-39"/>
                              <a:pt x="9738" y="23380"/>
                              <a:pt x="23179" y="23380"/>
                            </a:cubicBezTo>
                            <a:cubicBezTo>
                              <a:pt x="36621" y="23380"/>
                              <a:pt x="-38" y="-39"/>
                              <a:pt x="-38" y="-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7" name="Freeform 616"/>
                      <p:cNvSpPr/>
                      <p:nvPr/>
                    </p:nvSpPr>
                    <p:spPr>
                      <a:xfrm flipH="1">
                        <a:off x="1892663" y="2255001"/>
                        <a:ext cx="27494" cy="2345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494" h="23457">
                            <a:moveTo>
                              <a:pt x="-38" y="-39"/>
                            </a:moveTo>
                            <a:cubicBezTo>
                              <a:pt x="-38" y="-39"/>
                              <a:pt x="7294" y="23380"/>
                              <a:pt x="23179" y="23380"/>
                            </a:cubicBezTo>
                            <a:cubicBezTo>
                              <a:pt x="39065" y="23380"/>
                              <a:pt x="6072" y="6124"/>
                              <a:pt x="-38" y="-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8" name="Freeform 617"/>
                      <p:cNvSpPr/>
                      <p:nvPr/>
                    </p:nvSpPr>
                    <p:spPr>
                      <a:xfrm flipH="1">
                        <a:off x="1940203" y="2234089"/>
                        <a:ext cx="13174" cy="290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74" h="29004">
                            <a:moveTo>
                              <a:pt x="1298" y="1156"/>
                            </a:moveTo>
                            <a:cubicBezTo>
                              <a:pt x="1298" y="1156"/>
                              <a:pt x="-4811" y="34435"/>
                              <a:pt x="8630" y="28272"/>
                            </a:cubicBezTo>
                            <a:cubicBezTo>
                              <a:pt x="22072" y="22109"/>
                              <a:pt x="1298" y="-6240"/>
                              <a:pt x="1298" y="115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19" name="Freeform 618"/>
                      <p:cNvSpPr/>
                      <p:nvPr/>
                    </p:nvSpPr>
                    <p:spPr>
                      <a:xfrm flipH="1">
                        <a:off x="2021432" y="2279615"/>
                        <a:ext cx="20850" cy="2773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850" h="27733">
                            <a:moveTo>
                              <a:pt x="726" y="0"/>
                            </a:moveTo>
                            <a:cubicBezTo>
                              <a:pt x="726" y="0"/>
                              <a:pt x="25165" y="24651"/>
                              <a:pt x="20277" y="27117"/>
                            </a:cubicBezTo>
                            <a:cubicBezTo>
                              <a:pt x="15389" y="29582"/>
                              <a:pt x="-4162" y="24613"/>
                              <a:pt x="72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0" name="Freeform 619"/>
                      <p:cNvSpPr/>
                      <p:nvPr/>
                    </p:nvSpPr>
                    <p:spPr>
                      <a:xfrm flipH="1">
                        <a:off x="1688697" y="2208674"/>
                        <a:ext cx="39470" cy="161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470" h="16162">
                            <a:moveTo>
                              <a:pt x="0" y="0"/>
                            </a:moveTo>
                            <a:cubicBezTo>
                              <a:pt x="0" y="0"/>
                              <a:pt x="25011" y="25228"/>
                              <a:pt x="37516" y="12614"/>
                            </a:cubicBezTo>
                            <a:cubicBezTo>
                              <a:pt x="50022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1" name="Freeform 620"/>
                      <p:cNvSpPr/>
                      <p:nvPr/>
                    </p:nvSpPr>
                    <p:spPr>
                      <a:xfrm flipH="1">
                        <a:off x="1692896" y="2236165"/>
                        <a:ext cx="40545" cy="125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545" h="12516">
                            <a:moveTo>
                              <a:pt x="0" y="12450"/>
                            </a:moveTo>
                            <a:cubicBezTo>
                              <a:pt x="0" y="12450"/>
                              <a:pt x="31231" y="-6471"/>
                              <a:pt x="39568" y="1938"/>
                            </a:cubicBezTo>
                            <a:cubicBezTo>
                              <a:pt x="47905" y="10347"/>
                              <a:pt x="0" y="12450"/>
                              <a:pt x="0" y="1245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2" name="Freeform 621"/>
                      <p:cNvSpPr/>
                      <p:nvPr/>
                    </p:nvSpPr>
                    <p:spPr>
                      <a:xfrm flipH="1">
                        <a:off x="1695913" y="2263071"/>
                        <a:ext cx="32729" cy="114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29" h="11431">
                            <a:moveTo>
                              <a:pt x="482" y="11405"/>
                            </a:moveTo>
                            <a:cubicBezTo>
                              <a:pt x="482" y="11405"/>
                              <a:pt x="28202" y="-6675"/>
                              <a:pt x="32371" y="2365"/>
                            </a:cubicBezTo>
                            <a:cubicBezTo>
                              <a:pt x="36540" y="11405"/>
                              <a:pt x="-5146" y="11405"/>
                              <a:pt x="482" y="1140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3" name="Freeform 622"/>
                      <p:cNvSpPr/>
                      <p:nvPr/>
                    </p:nvSpPr>
                    <p:spPr>
                      <a:xfrm flipH="1">
                        <a:off x="1744867" y="2208663"/>
                        <a:ext cx="48556" cy="119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556" h="11924">
                            <a:moveTo>
                              <a:pt x="98" y="0"/>
                            </a:moveTo>
                            <a:cubicBezTo>
                              <a:pt x="98" y="0"/>
                              <a:pt x="41783" y="4204"/>
                              <a:pt x="48035" y="10512"/>
                            </a:cubicBezTo>
                            <a:cubicBezTo>
                              <a:pt x="54288" y="16819"/>
                              <a:pt x="-4071" y="0"/>
                              <a:pt x="9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4" name="Freeform 623"/>
                      <p:cNvSpPr/>
                      <p:nvPr/>
                    </p:nvSpPr>
                    <p:spPr>
                      <a:xfrm flipH="1">
                        <a:off x="1749170" y="2229752"/>
                        <a:ext cx="35856" cy="146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856" h="14684">
                            <a:moveTo>
                              <a:pt x="0" y="14651"/>
                            </a:moveTo>
                            <a:cubicBezTo>
                              <a:pt x="0" y="14651"/>
                              <a:pt x="20810" y="-66"/>
                              <a:pt x="33315" y="-66"/>
                            </a:cubicBezTo>
                            <a:cubicBezTo>
                              <a:pt x="45821" y="-66"/>
                              <a:pt x="10389" y="14651"/>
                              <a:pt x="0" y="1465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5" name="Freeform 624"/>
                      <p:cNvSpPr/>
                      <p:nvPr/>
                    </p:nvSpPr>
                    <p:spPr>
                      <a:xfrm flipH="1">
                        <a:off x="1742909" y="2252816"/>
                        <a:ext cx="23057" cy="13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057" h="13304">
                            <a:moveTo>
                              <a:pt x="-33" y="10512"/>
                            </a:moveTo>
                            <a:cubicBezTo>
                              <a:pt x="-33" y="10512"/>
                              <a:pt x="10389" y="0"/>
                              <a:pt x="18726" y="0"/>
                            </a:cubicBezTo>
                            <a:cubicBezTo>
                              <a:pt x="27063" y="0"/>
                              <a:pt x="24978" y="21023"/>
                              <a:pt x="-33" y="1051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6" name="Freeform 625"/>
                      <p:cNvSpPr/>
                      <p:nvPr/>
                    </p:nvSpPr>
                    <p:spPr>
                      <a:xfrm flipH="1">
                        <a:off x="1742906" y="2277939"/>
                        <a:ext cx="33315" cy="106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15" h="10643">
                            <a:moveTo>
                              <a:pt x="0" y="10610"/>
                            </a:moveTo>
                            <a:cubicBezTo>
                              <a:pt x="0" y="10610"/>
                              <a:pt x="33315" y="10610"/>
                              <a:pt x="33315" y="2201"/>
                            </a:cubicBezTo>
                            <a:cubicBezTo>
                              <a:pt x="33315" y="-6208"/>
                              <a:pt x="0" y="10610"/>
                              <a:pt x="0" y="1061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7" name="Freeform 626"/>
                      <p:cNvSpPr/>
                      <p:nvPr/>
                    </p:nvSpPr>
                    <p:spPr>
                      <a:xfrm flipH="1">
                        <a:off x="1820532" y="2256089"/>
                        <a:ext cx="19475" cy="1733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475" h="17333">
                            <a:moveTo>
                              <a:pt x="-76" y="8667"/>
                            </a:moveTo>
                            <a:cubicBezTo>
                              <a:pt x="-76" y="8667"/>
                              <a:pt x="19475" y="-11054"/>
                              <a:pt x="19475" y="8667"/>
                            </a:cubicBezTo>
                            <a:cubicBezTo>
                              <a:pt x="19475" y="28387"/>
                              <a:pt x="-76" y="8667"/>
                              <a:pt x="-76" y="866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8" name="Freeform 627"/>
                      <p:cNvSpPr/>
                      <p:nvPr/>
                    </p:nvSpPr>
                    <p:spPr>
                      <a:xfrm flipH="1">
                        <a:off x="1838926" y="2320375"/>
                        <a:ext cx="73432" cy="1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432" h="15600">
                            <a:moveTo>
                              <a:pt x="0" y="0"/>
                            </a:moveTo>
                            <a:cubicBezTo>
                              <a:pt x="0" y="0"/>
                              <a:pt x="51285" y="24651"/>
                              <a:pt x="70836" y="12326"/>
                            </a:cubicBezTo>
                            <a:cubicBezTo>
                              <a:pt x="90387" y="0"/>
                              <a:pt x="0" y="7395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29" name="Freeform 628"/>
                      <p:cNvSpPr/>
                      <p:nvPr/>
                    </p:nvSpPr>
                    <p:spPr>
                      <a:xfrm flipH="1">
                        <a:off x="1793607" y="2291915"/>
                        <a:ext cx="41356" cy="166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356" h="16640">
                            <a:moveTo>
                              <a:pt x="0" y="9822"/>
                            </a:moveTo>
                            <a:cubicBezTo>
                              <a:pt x="0" y="9822"/>
                              <a:pt x="29289" y="-39"/>
                              <a:pt x="39065" y="-39"/>
                            </a:cubicBezTo>
                            <a:cubicBezTo>
                              <a:pt x="48840" y="-39"/>
                              <a:pt x="26845" y="29543"/>
                              <a:pt x="0" y="98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0" name="Freeform 629"/>
                      <p:cNvSpPr/>
                      <p:nvPr/>
                    </p:nvSpPr>
                    <p:spPr>
                      <a:xfrm flipH="1">
                        <a:off x="1816913" y="2240965"/>
                        <a:ext cx="47313" cy="98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313" h="9822">
                            <a:moveTo>
                              <a:pt x="0" y="3813"/>
                            </a:moveTo>
                            <a:cubicBezTo>
                              <a:pt x="0" y="3813"/>
                              <a:pt x="37843" y="-4815"/>
                              <a:pt x="46397" y="3813"/>
                            </a:cubicBezTo>
                            <a:cubicBezTo>
                              <a:pt x="54950" y="12441"/>
                              <a:pt x="0" y="11209"/>
                              <a:pt x="0" y="38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1" name="Freeform 630"/>
                      <p:cNvSpPr/>
                      <p:nvPr/>
                    </p:nvSpPr>
                    <p:spPr>
                      <a:xfrm flipH="1">
                        <a:off x="1863320" y="2263279"/>
                        <a:ext cx="49375" cy="62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9375" h="6240">
                            <a:moveTo>
                              <a:pt x="0" y="6163"/>
                            </a:moveTo>
                            <a:cubicBezTo>
                              <a:pt x="0" y="6163"/>
                              <a:pt x="29327" y="-3698"/>
                              <a:pt x="46435" y="1232"/>
                            </a:cubicBezTo>
                            <a:cubicBezTo>
                              <a:pt x="63542" y="6163"/>
                              <a:pt x="0" y="6163"/>
                              <a:pt x="0" y="616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2" name="Freeform 631"/>
                      <p:cNvSpPr/>
                      <p:nvPr/>
                    </p:nvSpPr>
                    <p:spPr>
                      <a:xfrm flipH="1">
                        <a:off x="1789162" y="2142761"/>
                        <a:ext cx="29785" cy="58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785" h="5893">
                            <a:moveTo>
                              <a:pt x="0" y="2157"/>
                            </a:moveTo>
                            <a:cubicBezTo>
                              <a:pt x="0" y="2157"/>
                              <a:pt x="24439" y="-2774"/>
                              <a:pt x="29327" y="2157"/>
                            </a:cubicBezTo>
                            <a:cubicBezTo>
                              <a:pt x="34216" y="7088"/>
                              <a:pt x="0" y="7087"/>
                              <a:pt x="0" y="215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3" name="Freeform 632"/>
                      <p:cNvSpPr/>
                      <p:nvPr/>
                    </p:nvSpPr>
                    <p:spPr>
                      <a:xfrm flipH="1">
                        <a:off x="1895161" y="2269979"/>
                        <a:ext cx="34597" cy="123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597" h="12364">
                            <a:moveTo>
                              <a:pt x="-77" y="9321"/>
                            </a:moveTo>
                            <a:cubicBezTo>
                              <a:pt x="-77" y="9321"/>
                              <a:pt x="29251" y="-5470"/>
                              <a:pt x="34139" y="1926"/>
                            </a:cubicBezTo>
                            <a:cubicBezTo>
                              <a:pt x="39026" y="9321"/>
                              <a:pt x="-77" y="16717"/>
                              <a:pt x="-77" y="93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4" name="Freeform 633"/>
                      <p:cNvSpPr/>
                      <p:nvPr/>
                    </p:nvSpPr>
                    <p:spPr>
                      <a:xfrm flipH="1">
                        <a:off x="1803810" y="2157683"/>
                        <a:ext cx="19590" cy="57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590" h="5778">
                            <a:moveTo>
                              <a:pt x="0" y="2041"/>
                            </a:moveTo>
                            <a:cubicBezTo>
                              <a:pt x="0" y="2041"/>
                              <a:pt x="17108" y="-2889"/>
                              <a:pt x="19552" y="2041"/>
                            </a:cubicBezTo>
                            <a:cubicBezTo>
                              <a:pt x="21995" y="6972"/>
                              <a:pt x="0" y="6972"/>
                              <a:pt x="0" y="204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635" name="Group 634"/>
                    <p:cNvGrpSpPr/>
                    <p:nvPr/>
                  </p:nvGrpSpPr>
                  <p:grpSpPr>
                    <a:xfrm>
                      <a:off x="1257694" y="2098463"/>
                      <a:ext cx="920242" cy="595050"/>
                      <a:chOff x="1257694" y="2098463"/>
                      <a:chExt cx="920242" cy="595050"/>
                    </a:xfrm>
                  </p:grpSpPr>
                  <p:sp>
                    <p:nvSpPr>
                      <p:cNvPr id="636" name="Freeform 635"/>
                      <p:cNvSpPr/>
                      <p:nvPr/>
                    </p:nvSpPr>
                    <p:spPr>
                      <a:xfrm>
                        <a:off x="1787210" y="2659173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7" name="Freeform 636"/>
                      <p:cNvSpPr/>
                      <p:nvPr/>
                    </p:nvSpPr>
                    <p:spPr>
                      <a:xfrm>
                        <a:off x="1816936" y="2659173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8" name="Freeform 637"/>
                      <p:cNvSpPr/>
                      <p:nvPr/>
                    </p:nvSpPr>
                    <p:spPr>
                      <a:xfrm>
                        <a:off x="1745058" y="2666031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39" name="Freeform 638"/>
                      <p:cNvSpPr/>
                      <p:nvPr/>
                    </p:nvSpPr>
                    <p:spPr>
                      <a:xfrm>
                        <a:off x="1703714" y="2672889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0" name="Freeform 639"/>
                      <p:cNvSpPr/>
                      <p:nvPr/>
                    </p:nvSpPr>
                    <p:spPr>
                      <a:xfrm>
                        <a:off x="1729389" y="2679747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1" name="Freeform 640"/>
                      <p:cNvSpPr/>
                      <p:nvPr/>
                    </p:nvSpPr>
                    <p:spPr>
                      <a:xfrm>
                        <a:off x="1680747" y="2679747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2" name="Freeform 641"/>
                      <p:cNvSpPr/>
                      <p:nvPr/>
                    </p:nvSpPr>
                    <p:spPr>
                      <a:xfrm>
                        <a:off x="1760729" y="2679747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3" name="Freeform 642"/>
                      <p:cNvSpPr/>
                      <p:nvPr/>
                    </p:nvSpPr>
                    <p:spPr>
                      <a:xfrm>
                        <a:off x="1635888" y="2672889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4" name="Freeform 643"/>
                      <p:cNvSpPr/>
                      <p:nvPr/>
                    </p:nvSpPr>
                    <p:spPr>
                      <a:xfrm>
                        <a:off x="1586709" y="2666031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5" name="Freeform 644"/>
                      <p:cNvSpPr/>
                      <p:nvPr/>
                    </p:nvSpPr>
                    <p:spPr>
                      <a:xfrm>
                        <a:off x="1533746" y="2643252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6" name="Freeform 645"/>
                      <p:cNvSpPr/>
                      <p:nvPr/>
                    </p:nvSpPr>
                    <p:spPr>
                      <a:xfrm>
                        <a:off x="1559690" y="2652316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7" name="Freeform 646"/>
                      <p:cNvSpPr/>
                      <p:nvPr/>
                    </p:nvSpPr>
                    <p:spPr>
                      <a:xfrm>
                        <a:off x="1602379" y="2666031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8" name="Freeform 647"/>
                      <p:cNvSpPr/>
                      <p:nvPr/>
                    </p:nvSpPr>
                    <p:spPr>
                      <a:xfrm>
                        <a:off x="1628053" y="2666031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49" name="Freeform 648"/>
                      <p:cNvSpPr/>
                      <p:nvPr/>
                    </p:nvSpPr>
                    <p:spPr>
                      <a:xfrm>
                        <a:off x="1665078" y="2672889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0" name="Freeform 649"/>
                      <p:cNvSpPr/>
                      <p:nvPr/>
                    </p:nvSpPr>
                    <p:spPr>
                      <a:xfrm>
                        <a:off x="1507802" y="2636394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1" name="Freeform 650"/>
                      <p:cNvSpPr/>
                      <p:nvPr/>
                    </p:nvSpPr>
                    <p:spPr>
                      <a:xfrm>
                        <a:off x="1541582" y="2659173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2" name="Freeform 651"/>
                      <p:cNvSpPr/>
                      <p:nvPr/>
                    </p:nvSpPr>
                    <p:spPr>
                      <a:xfrm>
                        <a:off x="1481858" y="2630016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3" name="Freeform 652"/>
                      <p:cNvSpPr/>
                      <p:nvPr/>
                    </p:nvSpPr>
                    <p:spPr>
                      <a:xfrm>
                        <a:off x="1446736" y="2611951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4" name="Freeform 653"/>
                      <p:cNvSpPr/>
                      <p:nvPr/>
                    </p:nvSpPr>
                    <p:spPr>
                      <a:xfrm>
                        <a:off x="1412689" y="2590307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5" name="Freeform 654"/>
                      <p:cNvSpPr/>
                      <p:nvPr/>
                    </p:nvSpPr>
                    <p:spPr>
                      <a:xfrm>
                        <a:off x="1382425" y="2568128"/>
                        <a:ext cx="15670" cy="13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70" h="13716">
                            <a:moveTo>
                              <a:pt x="0" y="3729"/>
                            </a:moveTo>
                            <a:cubicBezTo>
                              <a:pt x="0" y="131"/>
                              <a:pt x="4760" y="3386"/>
                              <a:pt x="7479" y="-43"/>
                            </a:cubicBezTo>
                            <a:cubicBezTo>
                              <a:pt x="11234" y="-43"/>
                              <a:pt x="15638" y="1845"/>
                              <a:pt x="15638" y="5443"/>
                            </a:cubicBezTo>
                            <a:cubicBezTo>
                              <a:pt x="15638" y="9042"/>
                              <a:pt x="9873" y="13673"/>
                              <a:pt x="6119" y="13673"/>
                            </a:cubicBezTo>
                            <a:cubicBezTo>
                              <a:pt x="2364" y="13673"/>
                              <a:pt x="0" y="7327"/>
                              <a:pt x="0" y="37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6" name="Freeform 655"/>
                      <p:cNvSpPr/>
                      <p:nvPr/>
                    </p:nvSpPr>
                    <p:spPr>
                      <a:xfrm rot="-1038000">
                        <a:off x="2044347" y="2582426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7" name="Freeform 656"/>
                      <p:cNvSpPr/>
                      <p:nvPr/>
                    </p:nvSpPr>
                    <p:spPr>
                      <a:xfrm rot="-1038000">
                        <a:off x="2072730" y="2573510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8" name="Freeform 657"/>
                      <p:cNvSpPr/>
                      <p:nvPr/>
                    </p:nvSpPr>
                    <p:spPr>
                      <a:xfrm rot="-1038000">
                        <a:off x="2006119" y="2601606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59" name="Freeform 658"/>
                      <p:cNvSpPr/>
                      <p:nvPr/>
                    </p:nvSpPr>
                    <p:spPr>
                      <a:xfrm rot="-1038000">
                        <a:off x="1968672" y="2620563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0" name="Freeform 659"/>
                      <p:cNvSpPr/>
                      <p:nvPr/>
                    </p:nvSpPr>
                    <p:spPr>
                      <a:xfrm rot="-1038000">
                        <a:off x="1995211" y="2619418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1" name="Freeform 660"/>
                      <p:cNvSpPr/>
                      <p:nvPr/>
                    </p:nvSpPr>
                    <p:spPr>
                      <a:xfrm rot="-1038000">
                        <a:off x="1948770" y="2634009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2" name="Freeform 661"/>
                      <p:cNvSpPr/>
                      <p:nvPr/>
                    </p:nvSpPr>
                    <p:spPr>
                      <a:xfrm rot="-1038000">
                        <a:off x="2025128" y="2610018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3" name="Freeform 662"/>
                      <p:cNvSpPr/>
                      <p:nvPr/>
                    </p:nvSpPr>
                    <p:spPr>
                      <a:xfrm rot="-1038000">
                        <a:off x="1903916" y="2640907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4" name="Freeform 663"/>
                      <p:cNvSpPr/>
                      <p:nvPr/>
                    </p:nvSpPr>
                    <p:spPr>
                      <a:xfrm rot="-1038000">
                        <a:off x="1854936" y="2649103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5" name="Freeform 664"/>
                      <p:cNvSpPr/>
                      <p:nvPr/>
                    </p:nvSpPr>
                    <p:spPr>
                      <a:xfrm rot="-1038000">
                        <a:off x="1869899" y="2644402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6" name="Freeform 665"/>
                      <p:cNvSpPr/>
                      <p:nvPr/>
                    </p:nvSpPr>
                    <p:spPr>
                      <a:xfrm rot="-1038000">
                        <a:off x="1894411" y="2636701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7" name="Freeform 666"/>
                      <p:cNvSpPr/>
                      <p:nvPr/>
                    </p:nvSpPr>
                    <p:spPr>
                      <a:xfrm rot="-1038000">
                        <a:off x="1931784" y="2632151"/>
                        <a:ext cx="15682" cy="13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682" h="13706">
                            <a:moveTo>
                              <a:pt x="0" y="3726"/>
                            </a:moveTo>
                            <a:cubicBezTo>
                              <a:pt x="0" y="131"/>
                              <a:pt x="4763" y="3383"/>
                              <a:pt x="7485" y="-43"/>
                            </a:cubicBezTo>
                            <a:cubicBezTo>
                              <a:pt x="11243" y="-43"/>
                              <a:pt x="15650" y="1844"/>
                              <a:pt x="15650" y="5439"/>
                            </a:cubicBezTo>
                            <a:cubicBezTo>
                              <a:pt x="15650" y="9035"/>
                              <a:pt x="9881" y="13663"/>
                              <a:pt x="6124" y="13663"/>
                            </a:cubicBezTo>
                            <a:cubicBezTo>
                              <a:pt x="2366" y="13663"/>
                              <a:pt x="0" y="7322"/>
                              <a:pt x="0" y="37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8" name="Freeform 667"/>
                      <p:cNvSpPr/>
                      <p:nvPr/>
                    </p:nvSpPr>
                    <p:spPr>
                      <a:xfrm rot="2400000">
                        <a:off x="1324777" y="2539115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69" name="Freeform 668"/>
                      <p:cNvSpPr/>
                      <p:nvPr/>
                    </p:nvSpPr>
                    <p:spPr>
                      <a:xfrm rot="2400000">
                        <a:off x="1338874" y="2562880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0" name="Freeform 669"/>
                      <p:cNvSpPr/>
                      <p:nvPr/>
                    </p:nvSpPr>
                    <p:spPr>
                      <a:xfrm rot="2400000">
                        <a:off x="1309266" y="2517050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1" name="Freeform 670"/>
                      <p:cNvSpPr/>
                      <p:nvPr/>
                    </p:nvSpPr>
                    <p:spPr>
                      <a:xfrm rot="2400000">
                        <a:off x="1320626" y="2556399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2" name="Freeform 671"/>
                      <p:cNvSpPr/>
                      <p:nvPr/>
                    </p:nvSpPr>
                    <p:spPr>
                      <a:xfrm rot="2400000">
                        <a:off x="1293457" y="2495340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3" name="Freeform 672"/>
                      <p:cNvSpPr/>
                      <p:nvPr/>
                    </p:nvSpPr>
                    <p:spPr>
                      <a:xfrm rot="2400000">
                        <a:off x="1278064" y="2458730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4" name="Freeform 673"/>
                      <p:cNvSpPr/>
                      <p:nvPr/>
                    </p:nvSpPr>
                    <p:spPr>
                      <a:xfrm rot="2400000">
                        <a:off x="1265771" y="2420080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5" name="Freeform 674"/>
                      <p:cNvSpPr/>
                      <p:nvPr/>
                    </p:nvSpPr>
                    <p:spPr>
                      <a:xfrm rot="2400000">
                        <a:off x="1256725" y="2383464"/>
                        <a:ext cx="15726" cy="136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26" h="13667">
                            <a:moveTo>
                              <a:pt x="0" y="3716"/>
                            </a:moveTo>
                            <a:cubicBezTo>
                              <a:pt x="0" y="130"/>
                              <a:pt x="4777" y="3374"/>
                              <a:pt x="7506" y="-43"/>
                            </a:cubicBezTo>
                            <a:cubicBezTo>
                              <a:pt x="11274" y="-43"/>
                              <a:pt x="15694" y="1839"/>
                              <a:pt x="15694" y="5424"/>
                            </a:cubicBezTo>
                            <a:cubicBezTo>
                              <a:pt x="15694" y="9009"/>
                              <a:pt x="9909" y="13624"/>
                              <a:pt x="6141" y="13624"/>
                            </a:cubicBezTo>
                            <a:cubicBezTo>
                              <a:pt x="2373" y="13624"/>
                              <a:pt x="0" y="7301"/>
                              <a:pt x="0" y="37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6" name="Freeform 675"/>
                      <p:cNvSpPr/>
                      <p:nvPr/>
                    </p:nvSpPr>
                    <p:spPr>
                      <a:xfrm rot="600000" flipV="1">
                        <a:off x="1897058" y="2141811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7" name="Freeform 676"/>
                      <p:cNvSpPr/>
                      <p:nvPr/>
                    </p:nvSpPr>
                    <p:spPr>
                      <a:xfrm rot="600000" flipV="1">
                        <a:off x="1926334" y="2147018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8" name="Freeform 677"/>
                      <p:cNvSpPr/>
                      <p:nvPr/>
                    </p:nvSpPr>
                    <p:spPr>
                      <a:xfrm rot="600000" flipV="1">
                        <a:off x="1856725" y="2127686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79" name="Freeform 678"/>
                      <p:cNvSpPr/>
                      <p:nvPr/>
                    </p:nvSpPr>
                    <p:spPr>
                      <a:xfrm rot="600000" flipV="1">
                        <a:off x="1817192" y="2113682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0" name="Freeform 679"/>
                      <p:cNvSpPr/>
                      <p:nvPr/>
                    </p:nvSpPr>
                    <p:spPr>
                      <a:xfrm rot="600000" flipV="1">
                        <a:off x="1843659" y="2111417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1" name="Freeform 680"/>
                      <p:cNvSpPr/>
                      <p:nvPr/>
                    </p:nvSpPr>
                    <p:spPr>
                      <a:xfrm rot="600000" flipV="1">
                        <a:off x="1795756" y="2102897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2" name="Freeform 681"/>
                      <p:cNvSpPr/>
                      <p:nvPr/>
                    </p:nvSpPr>
                    <p:spPr>
                      <a:xfrm rot="600000" flipV="1">
                        <a:off x="1874522" y="2116906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3" name="Freeform 682"/>
                      <p:cNvSpPr/>
                      <p:nvPr/>
                    </p:nvSpPr>
                    <p:spPr>
                      <a:xfrm rot="600000" flipV="1">
                        <a:off x="1750396" y="2101802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4" name="Freeform 683"/>
                      <p:cNvSpPr/>
                      <p:nvPr/>
                    </p:nvSpPr>
                    <p:spPr>
                      <a:xfrm rot="600000" flipV="1">
                        <a:off x="1700782" y="2099951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5" name="Freeform 684"/>
                      <p:cNvSpPr/>
                      <p:nvPr/>
                    </p:nvSpPr>
                    <p:spPr>
                      <a:xfrm rot="600000" flipV="1">
                        <a:off x="1644703" y="2113105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6" name="Freeform 685"/>
                      <p:cNvSpPr/>
                      <p:nvPr/>
                    </p:nvSpPr>
                    <p:spPr>
                      <a:xfrm rot="600000" flipV="1">
                        <a:off x="1671813" y="2108723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7" name="Freeform 686"/>
                      <p:cNvSpPr/>
                      <p:nvPr/>
                    </p:nvSpPr>
                    <p:spPr>
                      <a:xfrm rot="600000" flipV="1">
                        <a:off x="1716214" y="2102695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8" name="Freeform 687"/>
                      <p:cNvSpPr/>
                      <p:nvPr/>
                    </p:nvSpPr>
                    <p:spPr>
                      <a:xfrm rot="600000" flipV="1">
                        <a:off x="1741499" y="2107193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89" name="Freeform 688"/>
                      <p:cNvSpPr/>
                      <p:nvPr/>
                    </p:nvSpPr>
                    <p:spPr>
                      <a:xfrm rot="600000" flipV="1">
                        <a:off x="1778893" y="2106870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0" name="Freeform 689"/>
                      <p:cNvSpPr/>
                      <p:nvPr/>
                    </p:nvSpPr>
                    <p:spPr>
                      <a:xfrm rot="600000" flipV="1">
                        <a:off x="1617976" y="2115303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1" name="Freeform 690"/>
                      <p:cNvSpPr/>
                      <p:nvPr/>
                    </p:nvSpPr>
                    <p:spPr>
                      <a:xfrm rot="600000" flipV="1">
                        <a:off x="1655161" y="2098789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2" name="Freeform 691"/>
                      <p:cNvSpPr/>
                      <p:nvPr/>
                    </p:nvSpPr>
                    <p:spPr>
                      <a:xfrm rot="600000" flipV="1">
                        <a:off x="1591326" y="2117043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3" name="Freeform 692"/>
                      <p:cNvSpPr/>
                      <p:nvPr/>
                    </p:nvSpPr>
                    <p:spPr>
                      <a:xfrm rot="600000" flipV="1">
                        <a:off x="1553628" y="2128682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4" name="Freeform 693"/>
                      <p:cNvSpPr/>
                      <p:nvPr/>
                    </p:nvSpPr>
                    <p:spPr>
                      <a:xfrm rot="600000" flipV="1">
                        <a:off x="1516374" y="2144026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5" name="Freeform 694"/>
                      <p:cNvSpPr/>
                      <p:nvPr/>
                    </p:nvSpPr>
                    <p:spPr>
                      <a:xfrm rot="600000" flipV="1">
                        <a:off x="1482749" y="2160574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6" name="Freeform 695"/>
                      <p:cNvSpPr/>
                      <p:nvPr/>
                    </p:nvSpPr>
                    <p:spPr>
                      <a:xfrm rot="-438000" flipV="1">
                        <a:off x="2136965" y="2262351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7" name="Freeform 696"/>
                      <p:cNvSpPr/>
                      <p:nvPr/>
                    </p:nvSpPr>
                    <p:spPr>
                      <a:xfrm rot="-438000" flipV="1">
                        <a:off x="2163383" y="2276104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8" name="Freeform 697"/>
                      <p:cNvSpPr/>
                      <p:nvPr/>
                    </p:nvSpPr>
                    <p:spPr>
                      <a:xfrm rot="-438000" flipV="1">
                        <a:off x="2102623" y="2236762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699" name="Freeform 698"/>
                      <p:cNvSpPr/>
                      <p:nvPr/>
                    </p:nvSpPr>
                    <p:spPr>
                      <a:xfrm rot="-438000" flipV="1">
                        <a:off x="2068997" y="2211536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0" name="Freeform 699"/>
                      <p:cNvSpPr/>
                      <p:nvPr/>
                    </p:nvSpPr>
                    <p:spPr>
                      <a:xfrm rot="-438000" flipV="1">
                        <a:off x="2094946" y="2217308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1" name="Freeform 700"/>
                      <p:cNvSpPr/>
                      <p:nvPr/>
                    </p:nvSpPr>
                    <p:spPr>
                      <a:xfrm rot="-438000" flipV="1">
                        <a:off x="2051725" y="2194797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2" name="Freeform 701"/>
                      <p:cNvSpPr/>
                      <p:nvPr/>
                    </p:nvSpPr>
                    <p:spPr>
                      <a:xfrm rot="-438000" flipV="1">
                        <a:off x="2122804" y="2231811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3" name="Freeform 702"/>
                      <p:cNvSpPr/>
                      <p:nvPr/>
                    </p:nvSpPr>
                    <p:spPr>
                      <a:xfrm rot="-438000" flipV="1">
                        <a:off x="2008741" y="2180157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4" name="Freeform 703"/>
                      <p:cNvSpPr/>
                      <p:nvPr/>
                    </p:nvSpPr>
                    <p:spPr>
                      <a:xfrm rot="-438000" flipV="1">
                        <a:off x="1961917" y="2163505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5" name="Freeform 704"/>
                      <p:cNvSpPr/>
                      <p:nvPr/>
                    </p:nvSpPr>
                    <p:spPr>
                      <a:xfrm rot="-438000" flipV="1">
                        <a:off x="1975840" y="2170766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6" name="Freeform 705"/>
                      <p:cNvSpPr/>
                      <p:nvPr/>
                    </p:nvSpPr>
                    <p:spPr>
                      <a:xfrm rot="-438000" flipV="1">
                        <a:off x="1998658" y="2182634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7" name="Freeform 706"/>
                      <p:cNvSpPr/>
                      <p:nvPr/>
                    </p:nvSpPr>
                    <p:spPr>
                      <a:xfrm rot="-438000" flipV="1">
                        <a:off x="2034678" y="2193653"/>
                        <a:ext cx="15417" cy="134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17" h="13495">
                            <a:moveTo>
                              <a:pt x="0" y="3669"/>
                            </a:moveTo>
                            <a:cubicBezTo>
                              <a:pt x="0" y="129"/>
                              <a:pt x="4683" y="3331"/>
                              <a:pt x="7358" y="-42"/>
                            </a:cubicBezTo>
                            <a:cubicBezTo>
                              <a:pt x="11053" y="-42"/>
                              <a:pt x="15385" y="1816"/>
                              <a:pt x="15385" y="5356"/>
                            </a:cubicBezTo>
                            <a:cubicBezTo>
                              <a:pt x="15385" y="8896"/>
                              <a:pt x="9714" y="13452"/>
                              <a:pt x="6020" y="13452"/>
                            </a:cubicBezTo>
                            <a:cubicBezTo>
                              <a:pt x="2326" y="13452"/>
                              <a:pt x="0" y="7209"/>
                              <a:pt x="0" y="366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8" name="Freeform 707"/>
                      <p:cNvSpPr/>
                      <p:nvPr/>
                    </p:nvSpPr>
                    <p:spPr>
                      <a:xfrm rot="3000000" flipV="1">
                        <a:off x="1420731" y="2178900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09" name="Freeform 708"/>
                      <p:cNvSpPr/>
                      <p:nvPr/>
                    </p:nvSpPr>
                    <p:spPr>
                      <a:xfrm rot="3000000" flipV="1">
                        <a:off x="1438702" y="2157980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0" name="Freeform 709"/>
                      <p:cNvSpPr/>
                      <p:nvPr/>
                    </p:nvSpPr>
                    <p:spPr>
                      <a:xfrm rot="3000000" flipV="1">
                        <a:off x="1401654" y="2197927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1" name="Freeform 710"/>
                      <p:cNvSpPr/>
                      <p:nvPr/>
                    </p:nvSpPr>
                    <p:spPr>
                      <a:xfrm rot="3000000" flipV="1">
                        <a:off x="1419619" y="2161152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2" name="Freeform 711"/>
                      <p:cNvSpPr/>
                      <p:nvPr/>
                    </p:nvSpPr>
                    <p:spPr>
                      <a:xfrm rot="3000000" flipV="1">
                        <a:off x="1382350" y="2216528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3" name="Freeform 712"/>
                      <p:cNvSpPr/>
                      <p:nvPr/>
                    </p:nvSpPr>
                    <p:spPr>
                      <a:xfrm rot="3000000" flipV="1">
                        <a:off x="1360888" y="2249893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4" name="Freeform 713"/>
                      <p:cNvSpPr/>
                      <p:nvPr/>
                    </p:nvSpPr>
                    <p:spPr>
                      <a:xfrm rot="3000000" flipV="1">
                        <a:off x="1342127" y="2285798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5" name="Freeform 714"/>
                      <p:cNvSpPr/>
                      <p:nvPr/>
                    </p:nvSpPr>
                    <p:spPr>
                      <a:xfrm rot="3000000" flipV="1">
                        <a:off x="1326915" y="2320274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6" name="Freeform 715"/>
                      <p:cNvSpPr/>
                      <p:nvPr/>
                    </p:nvSpPr>
                    <p:spPr>
                      <a:xfrm rot="6900000" flipV="1">
                        <a:off x="2066196" y="2555250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7" name="Freeform 716"/>
                      <p:cNvSpPr/>
                      <p:nvPr/>
                    </p:nvSpPr>
                    <p:spPr>
                      <a:xfrm rot="6900000" flipV="1">
                        <a:off x="2053630" y="2582424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8" name="Freeform 717"/>
                      <p:cNvSpPr/>
                      <p:nvPr/>
                    </p:nvSpPr>
                    <p:spPr>
                      <a:xfrm rot="6900000" flipV="1">
                        <a:off x="2090159" y="2519608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19" name="Freeform 718"/>
                      <p:cNvSpPr/>
                      <p:nvPr/>
                    </p:nvSpPr>
                    <p:spPr>
                      <a:xfrm rot="6900000" flipV="1">
                        <a:off x="2113806" y="2484714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0" name="Freeform 719"/>
                      <p:cNvSpPr/>
                      <p:nvPr/>
                    </p:nvSpPr>
                    <p:spPr>
                      <a:xfrm rot="6900000" flipV="1">
                        <a:off x="2109124" y="2511088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1" name="Freeform 720"/>
                      <p:cNvSpPr/>
                      <p:nvPr/>
                    </p:nvSpPr>
                    <p:spPr>
                      <a:xfrm rot="6900000" flipV="1">
                        <a:off x="2129683" y="2466621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2" name="Freeform 721"/>
                      <p:cNvSpPr/>
                      <p:nvPr/>
                    </p:nvSpPr>
                    <p:spPr>
                      <a:xfrm rot="6900000" flipV="1">
                        <a:off x="2095880" y="2539738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3" name="Freeform 722"/>
                      <p:cNvSpPr/>
                      <p:nvPr/>
                    </p:nvSpPr>
                    <p:spPr>
                      <a:xfrm rot="6000000" flipV="1">
                        <a:off x="2153433" y="2421173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4" name="Freeform 723"/>
                      <p:cNvSpPr/>
                      <p:nvPr/>
                    </p:nvSpPr>
                    <p:spPr>
                      <a:xfrm rot="6000000" flipV="1">
                        <a:off x="2155265" y="2371127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5" name="Freeform 724"/>
                      <p:cNvSpPr/>
                      <p:nvPr/>
                    </p:nvSpPr>
                    <p:spPr>
                      <a:xfrm rot="6000000" flipV="1">
                        <a:off x="2142221" y="2314562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6" name="Freeform 725"/>
                      <p:cNvSpPr/>
                      <p:nvPr/>
                    </p:nvSpPr>
                    <p:spPr>
                      <a:xfrm rot="6000000" flipV="1">
                        <a:off x="2146572" y="2341909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7" name="Freeform 726"/>
                      <p:cNvSpPr/>
                      <p:nvPr/>
                    </p:nvSpPr>
                    <p:spPr>
                      <a:xfrm rot="6000000" flipV="1">
                        <a:off x="2152547" y="2386695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8" name="Freeform 727"/>
                      <p:cNvSpPr/>
                      <p:nvPr/>
                    </p:nvSpPr>
                    <p:spPr>
                      <a:xfrm rot="6000000" flipV="1">
                        <a:off x="2148089" y="2412199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29" name="Freeform 728"/>
                      <p:cNvSpPr/>
                      <p:nvPr/>
                    </p:nvSpPr>
                    <p:spPr>
                      <a:xfrm rot="6900000" flipV="1">
                        <a:off x="2130237" y="2449163"/>
                        <a:ext cx="15781" cy="13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81" h="13619">
                            <a:moveTo>
                              <a:pt x="0" y="3703"/>
                            </a:moveTo>
                            <a:cubicBezTo>
                              <a:pt x="0" y="130"/>
                              <a:pt x="4794" y="3362"/>
                              <a:pt x="7532" y="-43"/>
                            </a:cubicBezTo>
                            <a:cubicBezTo>
                              <a:pt x="11314" y="-43"/>
                              <a:pt x="15749" y="1832"/>
                              <a:pt x="15749" y="5405"/>
                            </a:cubicBezTo>
                            <a:cubicBezTo>
                              <a:pt x="15749" y="8978"/>
                              <a:pt x="9944" y="13576"/>
                              <a:pt x="6163" y="13576"/>
                            </a:cubicBezTo>
                            <a:cubicBezTo>
                              <a:pt x="2381" y="13576"/>
                              <a:pt x="0" y="7275"/>
                              <a:pt x="0" y="370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0" name="Freeform 729"/>
                      <p:cNvSpPr/>
                      <p:nvPr/>
                    </p:nvSpPr>
                    <p:spPr>
                      <a:xfrm rot="6000000" flipV="1">
                        <a:off x="2140042" y="2287603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1" name="Freeform 730"/>
                      <p:cNvSpPr/>
                      <p:nvPr/>
                    </p:nvSpPr>
                    <p:spPr>
                      <a:xfrm rot="6000000" flipV="1">
                        <a:off x="2156420" y="2325112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2" name="Freeform 731"/>
                      <p:cNvSpPr/>
                      <p:nvPr/>
                    </p:nvSpPr>
                    <p:spPr>
                      <a:xfrm rot="6000000" flipV="1">
                        <a:off x="2138317" y="2260723"/>
                        <a:ext cx="15329" cy="13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29" h="13188">
                            <a:moveTo>
                              <a:pt x="0" y="3585"/>
                            </a:moveTo>
                            <a:cubicBezTo>
                              <a:pt x="0" y="126"/>
                              <a:pt x="4656" y="3256"/>
                              <a:pt x="7316" y="-41"/>
                            </a:cubicBezTo>
                            <a:cubicBezTo>
                              <a:pt x="10990" y="-41"/>
                              <a:pt x="15298" y="1774"/>
                              <a:pt x="15298" y="5234"/>
                            </a:cubicBezTo>
                            <a:cubicBezTo>
                              <a:pt x="15298" y="8694"/>
                              <a:pt x="9659" y="13147"/>
                              <a:pt x="5986" y="13147"/>
                            </a:cubicBezTo>
                            <a:cubicBezTo>
                              <a:pt x="2313" y="13147"/>
                              <a:pt x="0" y="7045"/>
                              <a:pt x="0" y="358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3" name="Freeform 732"/>
                      <p:cNvSpPr/>
                      <p:nvPr/>
                    </p:nvSpPr>
                    <p:spPr>
                      <a:xfrm rot="-3000000" flipV="1">
                        <a:off x="1309374" y="2257061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4" name="Freeform 733"/>
                      <p:cNvSpPr/>
                      <p:nvPr/>
                    </p:nvSpPr>
                    <p:spPr>
                      <a:xfrm rot="-3000000" flipV="1">
                        <a:off x="1303921" y="2297275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5" name="Freeform 734"/>
                      <p:cNvSpPr/>
                      <p:nvPr/>
                    </p:nvSpPr>
                    <p:spPr>
                      <a:xfrm rot="-3000000" flipV="1">
                        <a:off x="1301317" y="2334922"/>
                        <a:ext cx="15749" cy="13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749" h="13647">
                            <a:moveTo>
                              <a:pt x="0" y="3710"/>
                            </a:moveTo>
                            <a:cubicBezTo>
                              <a:pt x="0" y="130"/>
                              <a:pt x="4784" y="3369"/>
                              <a:pt x="7517" y="-43"/>
                            </a:cubicBezTo>
                            <a:cubicBezTo>
                              <a:pt x="11291" y="-43"/>
                              <a:pt x="15717" y="1836"/>
                              <a:pt x="15717" y="5416"/>
                            </a:cubicBezTo>
                            <a:cubicBezTo>
                              <a:pt x="15717" y="8996"/>
                              <a:pt x="9924" y="13604"/>
                              <a:pt x="6150" y="13604"/>
                            </a:cubicBezTo>
                            <a:cubicBezTo>
                              <a:pt x="2376" y="13604"/>
                              <a:pt x="0" y="7290"/>
                              <a:pt x="0" y="37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6" name="Freeform 735"/>
                      <p:cNvSpPr/>
                      <p:nvPr/>
                    </p:nvSpPr>
                    <p:spPr>
                      <a:xfrm rot="-600000" flipV="1">
                        <a:off x="1286603" y="2398277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7" name="Freeform 736"/>
                      <p:cNvSpPr/>
                      <p:nvPr/>
                    </p:nvSpPr>
                    <p:spPr>
                      <a:xfrm rot="-600000" flipV="1">
                        <a:off x="1277628" y="2372120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738" name="Freeform 737"/>
                      <p:cNvSpPr/>
                      <p:nvPr/>
                    </p:nvSpPr>
                    <p:spPr>
                      <a:xfrm rot="-600000" flipV="1">
                        <a:off x="1270810" y="2390375"/>
                        <a:ext cx="15197" cy="133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197" h="13302">
                            <a:moveTo>
                              <a:pt x="0" y="3616"/>
                            </a:moveTo>
                            <a:cubicBezTo>
                              <a:pt x="0" y="127"/>
                              <a:pt x="4616" y="3284"/>
                              <a:pt x="7253" y="-42"/>
                            </a:cubicBezTo>
                            <a:cubicBezTo>
                              <a:pt x="10895" y="-42"/>
                              <a:pt x="15166" y="1790"/>
                              <a:pt x="15166" y="5279"/>
                            </a:cubicBezTo>
                            <a:cubicBezTo>
                              <a:pt x="15166" y="8769"/>
                              <a:pt x="9576" y="13261"/>
                              <a:pt x="5935" y="13261"/>
                            </a:cubicBezTo>
                            <a:cubicBezTo>
                              <a:pt x="2293" y="13261"/>
                              <a:pt x="0" y="7106"/>
                              <a:pt x="0" y="361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739" name="Group 738"/>
                  <p:cNvGrpSpPr/>
                  <p:nvPr/>
                </p:nvGrpSpPr>
                <p:grpSpPr>
                  <a:xfrm>
                    <a:off x="1823968" y="2659045"/>
                    <a:ext cx="68192" cy="114494"/>
                    <a:chOff x="1823968" y="2659045"/>
                    <a:chExt cx="68192" cy="114494"/>
                  </a:xfrm>
                </p:grpSpPr>
                <p:sp>
                  <p:nvSpPr>
                    <p:cNvPr id="740" name="Freeform 739"/>
                    <p:cNvSpPr/>
                    <p:nvPr/>
                  </p:nvSpPr>
                  <p:spPr>
                    <a:xfrm>
                      <a:off x="1823968" y="2659045"/>
                      <a:ext cx="68192" cy="1144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8192" h="114494">
                          <a:moveTo>
                            <a:pt x="42904" y="0"/>
                          </a:moveTo>
                          <a:cubicBezTo>
                            <a:pt x="42904" y="0"/>
                            <a:pt x="24229" y="-4776"/>
                            <a:pt x="11088" y="39190"/>
                          </a:cubicBezTo>
                          <a:cubicBezTo>
                            <a:pt x="-2053" y="83155"/>
                            <a:pt x="-5512" y="92925"/>
                            <a:pt x="11088" y="107581"/>
                          </a:cubicBezTo>
                          <a:cubicBezTo>
                            <a:pt x="27687" y="122235"/>
                            <a:pt x="51203" y="108976"/>
                            <a:pt x="51203" y="108976"/>
                          </a:cubicBezTo>
                          <a:cubicBezTo>
                            <a:pt x="51203" y="108976"/>
                            <a:pt x="74719" y="101299"/>
                            <a:pt x="66420" y="59428"/>
                          </a:cubicBezTo>
                          <a:cubicBezTo>
                            <a:pt x="58120" y="17556"/>
                            <a:pt x="56045" y="3598"/>
                            <a:pt x="4290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BB327"/>
                        </a:gs>
                        <a:gs pos="23000">
                          <a:srgbClr val="FEECC9"/>
                        </a:gs>
                        <a:gs pos="0">
                          <a:srgbClr val="FEE7BA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41" name="Freeform 740"/>
                    <p:cNvSpPr/>
                    <p:nvPr/>
                  </p:nvSpPr>
                  <p:spPr>
                    <a:xfrm>
                      <a:off x="1845715" y="2665887"/>
                      <a:ext cx="44593" cy="9336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593" h="93364">
                          <a:moveTo>
                            <a:pt x="12866" y="12755"/>
                          </a:moveTo>
                          <a:cubicBezTo>
                            <a:pt x="12866" y="12755"/>
                            <a:pt x="-4413" y="52431"/>
                            <a:pt x="949" y="69864"/>
                          </a:cubicBezTo>
                          <a:cubicBezTo>
                            <a:pt x="6312" y="87296"/>
                            <a:pt x="11674" y="92706"/>
                            <a:pt x="21803" y="93364"/>
                          </a:cubicBezTo>
                          <a:cubicBezTo>
                            <a:pt x="31932" y="93910"/>
                            <a:pt x="46827" y="86094"/>
                            <a:pt x="44444" y="59043"/>
                          </a:cubicBezTo>
                          <a:cubicBezTo>
                            <a:pt x="42060" y="31992"/>
                            <a:pt x="33719" y="12755"/>
                            <a:pt x="34315" y="12755"/>
                          </a:cubicBezTo>
                          <a:cubicBezTo>
                            <a:pt x="34315" y="12755"/>
                            <a:pt x="24782" y="-16099"/>
                            <a:pt x="12866" y="127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3000">
                          <a:srgbClr val="FEE9C1">
                            <a:alpha val="85000"/>
                          </a:srgbClr>
                        </a:gs>
                        <a:gs pos="0">
                          <a:srgbClr val="FED587">
                            <a:alpha val="0"/>
                          </a:srgbClr>
                        </a:gs>
                        <a:gs pos="10000">
                          <a:srgbClr val="FECD6F">
                            <a:alpha val="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42" name="Freeform 741"/>
                    <p:cNvSpPr/>
                    <p:nvPr/>
                  </p:nvSpPr>
                  <p:spPr>
                    <a:xfrm>
                      <a:off x="1864151" y="2666019"/>
                      <a:ext cx="16099" cy="587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099" h="58765">
                          <a:moveTo>
                            <a:pt x="2304" y="555"/>
                          </a:moveTo>
                          <a:cubicBezTo>
                            <a:pt x="2304" y="555"/>
                            <a:pt x="-3141" y="33093"/>
                            <a:pt x="2304" y="38587"/>
                          </a:cubicBezTo>
                          <a:cubicBezTo>
                            <a:pt x="7749" y="44081"/>
                            <a:pt x="2304" y="51264"/>
                            <a:pt x="2304" y="51264"/>
                          </a:cubicBezTo>
                          <a:cubicBezTo>
                            <a:pt x="2304" y="51264"/>
                            <a:pt x="3979" y="63097"/>
                            <a:pt x="12356" y="57181"/>
                          </a:cubicBezTo>
                          <a:cubicBezTo>
                            <a:pt x="20732" y="51264"/>
                            <a:pt x="12356" y="14077"/>
                            <a:pt x="12356" y="5626"/>
                          </a:cubicBezTo>
                          <a:cubicBezTo>
                            <a:pt x="12356" y="-2826"/>
                            <a:pt x="2304" y="555"/>
                            <a:pt x="2304" y="55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68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743" name="Group 742"/>
                <p:cNvGrpSpPr/>
                <p:nvPr/>
              </p:nvGrpSpPr>
              <p:grpSpPr>
                <a:xfrm>
                  <a:off x="1356723" y="2753693"/>
                  <a:ext cx="94024" cy="56937"/>
                  <a:chOff x="1356723" y="2753693"/>
                  <a:chExt cx="94024" cy="56937"/>
                </a:xfrm>
              </p:grpSpPr>
              <p:sp>
                <p:nvSpPr>
                  <p:cNvPr id="744" name="Freeform 743"/>
                  <p:cNvSpPr/>
                  <p:nvPr/>
                </p:nvSpPr>
                <p:spPr>
                  <a:xfrm>
                    <a:off x="1396565" y="277254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45" name="Freeform 744"/>
                  <p:cNvSpPr/>
                  <p:nvPr/>
                </p:nvSpPr>
                <p:spPr>
                  <a:xfrm>
                    <a:off x="1405109" y="2793328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46" name="Freeform 745"/>
                  <p:cNvSpPr/>
                  <p:nvPr/>
                </p:nvSpPr>
                <p:spPr>
                  <a:xfrm>
                    <a:off x="1440941" y="277452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47" name="Freeform 746"/>
                  <p:cNvSpPr/>
                  <p:nvPr/>
                </p:nvSpPr>
                <p:spPr>
                  <a:xfrm>
                    <a:off x="1420362" y="275360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48" name="Freeform 747"/>
                  <p:cNvSpPr/>
                  <p:nvPr/>
                </p:nvSpPr>
                <p:spPr>
                  <a:xfrm>
                    <a:off x="1356669" y="276838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49" name="Group 748"/>
                <p:cNvGrpSpPr/>
                <p:nvPr/>
              </p:nvGrpSpPr>
              <p:grpSpPr>
                <a:xfrm rot="-5400000" flipH="1" flipV="1">
                  <a:off x="1420865" y="2699487"/>
                  <a:ext cx="80594" cy="66425"/>
                  <a:chOff x="1420865" y="2699487"/>
                  <a:chExt cx="80594" cy="66425"/>
                </a:xfrm>
              </p:grpSpPr>
              <p:sp>
                <p:nvSpPr>
                  <p:cNvPr id="750" name="Freeform 749"/>
                  <p:cNvSpPr/>
                  <p:nvPr/>
                </p:nvSpPr>
                <p:spPr>
                  <a:xfrm>
                    <a:off x="1455016" y="2721485"/>
                    <a:ext cx="12292" cy="143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292" h="14314">
                        <a:moveTo>
                          <a:pt x="0" y="7157"/>
                        </a:moveTo>
                        <a:cubicBezTo>
                          <a:pt x="0" y="3188"/>
                          <a:pt x="2748" y="-18"/>
                          <a:pt x="6146" y="-18"/>
                        </a:cubicBezTo>
                        <a:cubicBezTo>
                          <a:pt x="9529" y="-18"/>
                          <a:pt x="12277" y="3188"/>
                          <a:pt x="12277" y="7157"/>
                        </a:cubicBezTo>
                        <a:cubicBezTo>
                          <a:pt x="12277" y="11098"/>
                          <a:pt x="9529" y="14314"/>
                          <a:pt x="6146" y="14314"/>
                        </a:cubicBezTo>
                        <a:cubicBezTo>
                          <a:pt x="2748" y="14314"/>
                          <a:pt x="0" y="11098"/>
                          <a:pt x="0" y="715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1" name="Freeform 750"/>
                  <p:cNvSpPr/>
                  <p:nvPr/>
                </p:nvSpPr>
                <p:spPr>
                  <a:xfrm>
                    <a:off x="1462340" y="2745727"/>
                    <a:ext cx="17242" cy="200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42" h="20077">
                        <a:moveTo>
                          <a:pt x="0" y="10039"/>
                        </a:moveTo>
                        <a:cubicBezTo>
                          <a:pt x="0" y="4472"/>
                          <a:pt x="3855" y="-25"/>
                          <a:pt x="8621" y="-25"/>
                        </a:cubicBezTo>
                        <a:cubicBezTo>
                          <a:pt x="13365" y="-25"/>
                          <a:pt x="17220" y="4472"/>
                          <a:pt x="17220" y="10039"/>
                        </a:cubicBezTo>
                        <a:cubicBezTo>
                          <a:pt x="17220" y="15567"/>
                          <a:pt x="13365" y="20077"/>
                          <a:pt x="8621" y="20077"/>
                        </a:cubicBezTo>
                        <a:cubicBezTo>
                          <a:pt x="3855" y="20077"/>
                          <a:pt x="0" y="15567"/>
                          <a:pt x="0" y="10039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2" name="Freeform 751"/>
                  <p:cNvSpPr/>
                  <p:nvPr/>
                </p:nvSpPr>
                <p:spPr>
                  <a:xfrm>
                    <a:off x="1493054" y="2723788"/>
                    <a:ext cx="8336" cy="97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36" h="9707">
                        <a:moveTo>
                          <a:pt x="0" y="4853"/>
                        </a:moveTo>
                        <a:cubicBezTo>
                          <a:pt x="0" y="2162"/>
                          <a:pt x="1864" y="-12"/>
                          <a:pt x="4168" y="-12"/>
                        </a:cubicBezTo>
                        <a:cubicBezTo>
                          <a:pt x="6462" y="-12"/>
                          <a:pt x="8325" y="2162"/>
                          <a:pt x="8325" y="4853"/>
                        </a:cubicBezTo>
                        <a:cubicBezTo>
                          <a:pt x="8325" y="7526"/>
                          <a:pt x="6462" y="9707"/>
                          <a:pt x="4168" y="9707"/>
                        </a:cubicBezTo>
                        <a:cubicBezTo>
                          <a:pt x="1864" y="9707"/>
                          <a:pt x="0" y="7526"/>
                          <a:pt x="0" y="485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3" name="Freeform 752"/>
                  <p:cNvSpPr/>
                  <p:nvPr/>
                </p:nvSpPr>
                <p:spPr>
                  <a:xfrm>
                    <a:off x="1475414" y="2699386"/>
                    <a:ext cx="8336" cy="97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36" h="9707">
                        <a:moveTo>
                          <a:pt x="0" y="4853"/>
                        </a:moveTo>
                        <a:cubicBezTo>
                          <a:pt x="0" y="2162"/>
                          <a:pt x="1864" y="-12"/>
                          <a:pt x="4168" y="-12"/>
                        </a:cubicBezTo>
                        <a:cubicBezTo>
                          <a:pt x="6462" y="-12"/>
                          <a:pt x="8325" y="2162"/>
                          <a:pt x="8325" y="4853"/>
                        </a:cubicBezTo>
                        <a:cubicBezTo>
                          <a:pt x="8325" y="7526"/>
                          <a:pt x="6462" y="9707"/>
                          <a:pt x="4168" y="9707"/>
                        </a:cubicBezTo>
                        <a:cubicBezTo>
                          <a:pt x="1864" y="9707"/>
                          <a:pt x="0" y="7526"/>
                          <a:pt x="0" y="485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4" name="Freeform 753"/>
                  <p:cNvSpPr/>
                  <p:nvPr/>
                </p:nvSpPr>
                <p:spPr>
                  <a:xfrm>
                    <a:off x="1420819" y="2716631"/>
                    <a:ext cx="8336" cy="97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36" h="9707">
                        <a:moveTo>
                          <a:pt x="0" y="4853"/>
                        </a:moveTo>
                        <a:cubicBezTo>
                          <a:pt x="0" y="2162"/>
                          <a:pt x="1864" y="-12"/>
                          <a:pt x="4168" y="-12"/>
                        </a:cubicBezTo>
                        <a:cubicBezTo>
                          <a:pt x="6462" y="-12"/>
                          <a:pt x="8325" y="2162"/>
                          <a:pt x="8325" y="4853"/>
                        </a:cubicBezTo>
                        <a:cubicBezTo>
                          <a:pt x="8325" y="7526"/>
                          <a:pt x="6462" y="9707"/>
                          <a:pt x="4168" y="9707"/>
                        </a:cubicBezTo>
                        <a:cubicBezTo>
                          <a:pt x="1864" y="9707"/>
                          <a:pt x="0" y="7526"/>
                          <a:pt x="0" y="485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55" name="Group 754"/>
                <p:cNvGrpSpPr/>
                <p:nvPr/>
              </p:nvGrpSpPr>
              <p:grpSpPr>
                <a:xfrm flipH="1" flipV="1">
                  <a:off x="1905368" y="2707364"/>
                  <a:ext cx="94024" cy="56937"/>
                  <a:chOff x="1905368" y="2707364"/>
                  <a:chExt cx="94024" cy="56937"/>
                </a:xfrm>
              </p:grpSpPr>
              <p:sp>
                <p:nvSpPr>
                  <p:cNvPr id="756" name="Freeform 755"/>
                  <p:cNvSpPr/>
                  <p:nvPr/>
                </p:nvSpPr>
                <p:spPr>
                  <a:xfrm>
                    <a:off x="1945210" y="2726219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7" name="Freeform 756"/>
                  <p:cNvSpPr/>
                  <p:nvPr/>
                </p:nvSpPr>
                <p:spPr>
                  <a:xfrm>
                    <a:off x="1953754" y="2746999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8" name="Freeform 757"/>
                  <p:cNvSpPr/>
                  <p:nvPr/>
                </p:nvSpPr>
                <p:spPr>
                  <a:xfrm>
                    <a:off x="1989586" y="272819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59" name="Freeform 758"/>
                  <p:cNvSpPr/>
                  <p:nvPr/>
                </p:nvSpPr>
                <p:spPr>
                  <a:xfrm>
                    <a:off x="1969007" y="270727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0" name="Freeform 759"/>
                  <p:cNvSpPr/>
                  <p:nvPr/>
                </p:nvSpPr>
                <p:spPr>
                  <a:xfrm>
                    <a:off x="1905314" y="272205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61" name="Group 760"/>
                <p:cNvGrpSpPr/>
                <p:nvPr/>
              </p:nvGrpSpPr>
              <p:grpSpPr>
                <a:xfrm>
                  <a:off x="1655449" y="2844850"/>
                  <a:ext cx="94024" cy="56937"/>
                  <a:chOff x="1655449" y="2844850"/>
                  <a:chExt cx="94024" cy="56937"/>
                </a:xfrm>
              </p:grpSpPr>
              <p:sp>
                <p:nvSpPr>
                  <p:cNvPr id="762" name="Freeform 761"/>
                  <p:cNvSpPr/>
                  <p:nvPr/>
                </p:nvSpPr>
                <p:spPr>
                  <a:xfrm>
                    <a:off x="1695291" y="2863705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3" name="Freeform 762"/>
                  <p:cNvSpPr/>
                  <p:nvPr/>
                </p:nvSpPr>
                <p:spPr>
                  <a:xfrm>
                    <a:off x="1703835" y="2884485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4" name="Freeform 763"/>
                  <p:cNvSpPr/>
                  <p:nvPr/>
                </p:nvSpPr>
                <p:spPr>
                  <a:xfrm>
                    <a:off x="1739667" y="286567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5" name="Freeform 764"/>
                  <p:cNvSpPr/>
                  <p:nvPr/>
                </p:nvSpPr>
                <p:spPr>
                  <a:xfrm>
                    <a:off x="1719088" y="284476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6" name="Freeform 765"/>
                  <p:cNvSpPr/>
                  <p:nvPr/>
                </p:nvSpPr>
                <p:spPr>
                  <a:xfrm>
                    <a:off x="1655395" y="285954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67" name="Group 766"/>
                <p:cNvGrpSpPr/>
                <p:nvPr/>
              </p:nvGrpSpPr>
              <p:grpSpPr>
                <a:xfrm>
                  <a:off x="1622916" y="2734311"/>
                  <a:ext cx="94024" cy="56937"/>
                  <a:chOff x="1622916" y="2734311"/>
                  <a:chExt cx="94024" cy="56937"/>
                </a:xfrm>
              </p:grpSpPr>
              <p:sp>
                <p:nvSpPr>
                  <p:cNvPr id="768" name="Freeform 767"/>
                  <p:cNvSpPr/>
                  <p:nvPr/>
                </p:nvSpPr>
                <p:spPr>
                  <a:xfrm>
                    <a:off x="1662758" y="275316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69" name="Freeform 768"/>
                  <p:cNvSpPr/>
                  <p:nvPr/>
                </p:nvSpPr>
                <p:spPr>
                  <a:xfrm>
                    <a:off x="1671302" y="277394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0" name="Freeform 769"/>
                  <p:cNvSpPr/>
                  <p:nvPr/>
                </p:nvSpPr>
                <p:spPr>
                  <a:xfrm>
                    <a:off x="1707134" y="275514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1" name="Freeform 770"/>
                  <p:cNvSpPr/>
                  <p:nvPr/>
                </p:nvSpPr>
                <p:spPr>
                  <a:xfrm>
                    <a:off x="1686554" y="273422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2" name="Freeform 771"/>
                  <p:cNvSpPr/>
                  <p:nvPr/>
                </p:nvSpPr>
                <p:spPr>
                  <a:xfrm>
                    <a:off x="1622862" y="274900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73" name="Group 772"/>
                <p:cNvGrpSpPr/>
                <p:nvPr/>
              </p:nvGrpSpPr>
              <p:grpSpPr>
                <a:xfrm>
                  <a:off x="1614819" y="2762822"/>
                  <a:ext cx="94024" cy="56937"/>
                  <a:chOff x="1614819" y="2762822"/>
                  <a:chExt cx="94024" cy="56937"/>
                </a:xfrm>
              </p:grpSpPr>
              <p:sp>
                <p:nvSpPr>
                  <p:cNvPr id="774" name="Freeform 773"/>
                  <p:cNvSpPr/>
                  <p:nvPr/>
                </p:nvSpPr>
                <p:spPr>
                  <a:xfrm>
                    <a:off x="1654661" y="278167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5" name="Freeform 774"/>
                  <p:cNvSpPr/>
                  <p:nvPr/>
                </p:nvSpPr>
                <p:spPr>
                  <a:xfrm>
                    <a:off x="1663205" y="280245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6" name="Freeform 775"/>
                  <p:cNvSpPr/>
                  <p:nvPr/>
                </p:nvSpPr>
                <p:spPr>
                  <a:xfrm>
                    <a:off x="1699037" y="278365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7" name="Freeform 776"/>
                  <p:cNvSpPr/>
                  <p:nvPr/>
                </p:nvSpPr>
                <p:spPr>
                  <a:xfrm>
                    <a:off x="1678458" y="276273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78" name="Freeform 777"/>
                  <p:cNvSpPr/>
                  <p:nvPr/>
                </p:nvSpPr>
                <p:spPr>
                  <a:xfrm>
                    <a:off x="1614765" y="277751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79" name="Group 778"/>
                <p:cNvGrpSpPr/>
                <p:nvPr/>
              </p:nvGrpSpPr>
              <p:grpSpPr>
                <a:xfrm>
                  <a:off x="1663341" y="2819292"/>
                  <a:ext cx="94024" cy="56937"/>
                  <a:chOff x="1663341" y="2819292"/>
                  <a:chExt cx="94024" cy="56937"/>
                </a:xfrm>
              </p:grpSpPr>
              <p:sp>
                <p:nvSpPr>
                  <p:cNvPr id="780" name="Freeform 779"/>
                  <p:cNvSpPr/>
                  <p:nvPr/>
                </p:nvSpPr>
                <p:spPr>
                  <a:xfrm>
                    <a:off x="1703183" y="283814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1" name="Freeform 780"/>
                  <p:cNvSpPr/>
                  <p:nvPr/>
                </p:nvSpPr>
                <p:spPr>
                  <a:xfrm>
                    <a:off x="1711727" y="285892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2" name="Freeform 781"/>
                  <p:cNvSpPr/>
                  <p:nvPr/>
                </p:nvSpPr>
                <p:spPr>
                  <a:xfrm>
                    <a:off x="1747559" y="284012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3" name="Freeform 782"/>
                  <p:cNvSpPr/>
                  <p:nvPr/>
                </p:nvSpPr>
                <p:spPr>
                  <a:xfrm>
                    <a:off x="1726979" y="281920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4" name="Freeform 783"/>
                  <p:cNvSpPr/>
                  <p:nvPr/>
                </p:nvSpPr>
                <p:spPr>
                  <a:xfrm>
                    <a:off x="1663287" y="283398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85" name="Group 784"/>
                <p:cNvGrpSpPr/>
                <p:nvPr/>
              </p:nvGrpSpPr>
              <p:grpSpPr>
                <a:xfrm>
                  <a:off x="1950822" y="2761264"/>
                  <a:ext cx="94024" cy="56937"/>
                  <a:chOff x="1950822" y="2761264"/>
                  <a:chExt cx="94024" cy="56937"/>
                </a:xfrm>
              </p:grpSpPr>
              <p:sp>
                <p:nvSpPr>
                  <p:cNvPr id="786" name="Freeform 785"/>
                  <p:cNvSpPr/>
                  <p:nvPr/>
                </p:nvSpPr>
                <p:spPr>
                  <a:xfrm>
                    <a:off x="1990664" y="2780119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7" name="Freeform 786"/>
                  <p:cNvSpPr/>
                  <p:nvPr/>
                </p:nvSpPr>
                <p:spPr>
                  <a:xfrm>
                    <a:off x="1999208" y="2800899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8" name="Freeform 787"/>
                  <p:cNvSpPr/>
                  <p:nvPr/>
                </p:nvSpPr>
                <p:spPr>
                  <a:xfrm>
                    <a:off x="2035040" y="278209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89" name="Freeform 788"/>
                  <p:cNvSpPr/>
                  <p:nvPr/>
                </p:nvSpPr>
                <p:spPr>
                  <a:xfrm>
                    <a:off x="2014461" y="276117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0" name="Freeform 789"/>
                  <p:cNvSpPr/>
                  <p:nvPr/>
                </p:nvSpPr>
                <p:spPr>
                  <a:xfrm>
                    <a:off x="1950768" y="277595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91" name="Group 790"/>
                <p:cNvGrpSpPr/>
                <p:nvPr/>
              </p:nvGrpSpPr>
              <p:grpSpPr>
                <a:xfrm>
                  <a:off x="1515020" y="2772146"/>
                  <a:ext cx="94024" cy="56937"/>
                  <a:chOff x="1515020" y="2772146"/>
                  <a:chExt cx="94024" cy="56937"/>
                </a:xfrm>
              </p:grpSpPr>
              <p:sp>
                <p:nvSpPr>
                  <p:cNvPr id="792" name="Freeform 791"/>
                  <p:cNvSpPr/>
                  <p:nvPr/>
                </p:nvSpPr>
                <p:spPr>
                  <a:xfrm>
                    <a:off x="1554861" y="2791001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3" name="Freeform 792"/>
                  <p:cNvSpPr/>
                  <p:nvPr/>
                </p:nvSpPr>
                <p:spPr>
                  <a:xfrm>
                    <a:off x="1563406" y="2811781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4" name="Freeform 793"/>
                  <p:cNvSpPr/>
                  <p:nvPr/>
                </p:nvSpPr>
                <p:spPr>
                  <a:xfrm>
                    <a:off x="1599238" y="279297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5" name="Freeform 794"/>
                  <p:cNvSpPr/>
                  <p:nvPr/>
                </p:nvSpPr>
                <p:spPr>
                  <a:xfrm>
                    <a:off x="1578658" y="277205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6" name="Freeform 795"/>
                  <p:cNvSpPr/>
                  <p:nvPr/>
                </p:nvSpPr>
                <p:spPr>
                  <a:xfrm>
                    <a:off x="1514965" y="278684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97" name="Group 796"/>
                <p:cNvGrpSpPr/>
                <p:nvPr/>
              </p:nvGrpSpPr>
              <p:grpSpPr>
                <a:xfrm flipH="1" flipV="1">
                  <a:off x="1358824" y="2704231"/>
                  <a:ext cx="94024" cy="56937"/>
                  <a:chOff x="1358824" y="2704231"/>
                  <a:chExt cx="94024" cy="56937"/>
                </a:xfrm>
              </p:grpSpPr>
              <p:sp>
                <p:nvSpPr>
                  <p:cNvPr id="798" name="Freeform 797"/>
                  <p:cNvSpPr/>
                  <p:nvPr/>
                </p:nvSpPr>
                <p:spPr>
                  <a:xfrm>
                    <a:off x="1398666" y="272308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799" name="Freeform 798"/>
                  <p:cNvSpPr/>
                  <p:nvPr/>
                </p:nvSpPr>
                <p:spPr>
                  <a:xfrm>
                    <a:off x="1407210" y="274386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0" name="Freeform 799"/>
                  <p:cNvSpPr/>
                  <p:nvPr/>
                </p:nvSpPr>
                <p:spPr>
                  <a:xfrm>
                    <a:off x="1443043" y="272506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1" name="Freeform 800"/>
                  <p:cNvSpPr/>
                  <p:nvPr/>
                </p:nvSpPr>
                <p:spPr>
                  <a:xfrm>
                    <a:off x="1422463" y="270414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2" name="Freeform 801"/>
                  <p:cNvSpPr/>
                  <p:nvPr/>
                </p:nvSpPr>
                <p:spPr>
                  <a:xfrm>
                    <a:off x="1358770" y="271892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03" name="Group 802"/>
                <p:cNvGrpSpPr/>
                <p:nvPr/>
              </p:nvGrpSpPr>
              <p:grpSpPr>
                <a:xfrm flipH="1" flipV="1">
                  <a:off x="1595287" y="2858957"/>
                  <a:ext cx="94024" cy="56937"/>
                  <a:chOff x="1595287" y="2858957"/>
                  <a:chExt cx="94024" cy="56937"/>
                </a:xfrm>
              </p:grpSpPr>
              <p:sp>
                <p:nvSpPr>
                  <p:cNvPr id="804" name="Freeform 803"/>
                  <p:cNvSpPr/>
                  <p:nvPr/>
                </p:nvSpPr>
                <p:spPr>
                  <a:xfrm>
                    <a:off x="1635128" y="2877812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5" name="Freeform 804"/>
                  <p:cNvSpPr/>
                  <p:nvPr/>
                </p:nvSpPr>
                <p:spPr>
                  <a:xfrm>
                    <a:off x="1643673" y="2898592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6" name="Freeform 805"/>
                  <p:cNvSpPr/>
                  <p:nvPr/>
                </p:nvSpPr>
                <p:spPr>
                  <a:xfrm>
                    <a:off x="1679505" y="287978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7" name="Freeform 806"/>
                  <p:cNvSpPr/>
                  <p:nvPr/>
                </p:nvSpPr>
                <p:spPr>
                  <a:xfrm>
                    <a:off x="1658925" y="285887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08" name="Freeform 807"/>
                  <p:cNvSpPr/>
                  <p:nvPr/>
                </p:nvSpPr>
                <p:spPr>
                  <a:xfrm>
                    <a:off x="1595233" y="287365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09" name="Group 808"/>
                <p:cNvGrpSpPr/>
                <p:nvPr/>
              </p:nvGrpSpPr>
              <p:grpSpPr>
                <a:xfrm flipH="1" flipV="1">
                  <a:off x="1643133" y="2873333"/>
                  <a:ext cx="94024" cy="56937"/>
                  <a:chOff x="1643133" y="2873333"/>
                  <a:chExt cx="94024" cy="56937"/>
                </a:xfrm>
              </p:grpSpPr>
              <p:sp>
                <p:nvSpPr>
                  <p:cNvPr id="810" name="Freeform 809"/>
                  <p:cNvSpPr/>
                  <p:nvPr/>
                </p:nvSpPr>
                <p:spPr>
                  <a:xfrm>
                    <a:off x="1682975" y="289218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1" name="Freeform 810"/>
                  <p:cNvSpPr/>
                  <p:nvPr/>
                </p:nvSpPr>
                <p:spPr>
                  <a:xfrm>
                    <a:off x="1691519" y="2912968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2" name="Freeform 811"/>
                  <p:cNvSpPr/>
                  <p:nvPr/>
                </p:nvSpPr>
                <p:spPr>
                  <a:xfrm>
                    <a:off x="1727351" y="289416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3" name="Freeform 812"/>
                  <p:cNvSpPr/>
                  <p:nvPr/>
                </p:nvSpPr>
                <p:spPr>
                  <a:xfrm>
                    <a:off x="1706771" y="287324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4" name="Freeform 813"/>
                  <p:cNvSpPr/>
                  <p:nvPr/>
                </p:nvSpPr>
                <p:spPr>
                  <a:xfrm>
                    <a:off x="1643079" y="288802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15" name="Group 814"/>
                <p:cNvGrpSpPr/>
                <p:nvPr/>
              </p:nvGrpSpPr>
              <p:grpSpPr>
                <a:xfrm flipH="1" flipV="1">
                  <a:off x="1608435" y="2791284"/>
                  <a:ext cx="94024" cy="56937"/>
                  <a:chOff x="1608435" y="2791284"/>
                  <a:chExt cx="94024" cy="56937"/>
                </a:xfrm>
              </p:grpSpPr>
              <p:sp>
                <p:nvSpPr>
                  <p:cNvPr id="816" name="Freeform 815"/>
                  <p:cNvSpPr/>
                  <p:nvPr/>
                </p:nvSpPr>
                <p:spPr>
                  <a:xfrm>
                    <a:off x="1648276" y="2810139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7" name="Freeform 816"/>
                  <p:cNvSpPr/>
                  <p:nvPr/>
                </p:nvSpPr>
                <p:spPr>
                  <a:xfrm>
                    <a:off x="1656821" y="2830919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8" name="Freeform 817"/>
                  <p:cNvSpPr/>
                  <p:nvPr/>
                </p:nvSpPr>
                <p:spPr>
                  <a:xfrm>
                    <a:off x="1692653" y="281211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19" name="Freeform 818"/>
                  <p:cNvSpPr/>
                  <p:nvPr/>
                </p:nvSpPr>
                <p:spPr>
                  <a:xfrm>
                    <a:off x="1672073" y="279119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0" name="Freeform 819"/>
                  <p:cNvSpPr/>
                  <p:nvPr/>
                </p:nvSpPr>
                <p:spPr>
                  <a:xfrm>
                    <a:off x="1608380" y="280597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21" name="Group 820"/>
                <p:cNvGrpSpPr/>
                <p:nvPr/>
              </p:nvGrpSpPr>
              <p:grpSpPr>
                <a:xfrm flipH="1" flipV="1">
                  <a:off x="1356725" y="2701686"/>
                  <a:ext cx="94024" cy="56937"/>
                  <a:chOff x="1356725" y="2701686"/>
                  <a:chExt cx="94024" cy="56937"/>
                </a:xfrm>
              </p:grpSpPr>
              <p:sp>
                <p:nvSpPr>
                  <p:cNvPr id="822" name="Freeform 821"/>
                  <p:cNvSpPr/>
                  <p:nvPr/>
                </p:nvSpPr>
                <p:spPr>
                  <a:xfrm>
                    <a:off x="1396566" y="2720541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3" name="Freeform 822"/>
                  <p:cNvSpPr/>
                  <p:nvPr/>
                </p:nvSpPr>
                <p:spPr>
                  <a:xfrm>
                    <a:off x="1405111" y="2741321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4" name="Freeform 823"/>
                  <p:cNvSpPr/>
                  <p:nvPr/>
                </p:nvSpPr>
                <p:spPr>
                  <a:xfrm>
                    <a:off x="1440943" y="272251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5" name="Freeform 824"/>
                  <p:cNvSpPr/>
                  <p:nvPr/>
                </p:nvSpPr>
                <p:spPr>
                  <a:xfrm>
                    <a:off x="1420363" y="270159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6" name="Freeform 825"/>
                  <p:cNvSpPr/>
                  <p:nvPr/>
                </p:nvSpPr>
                <p:spPr>
                  <a:xfrm>
                    <a:off x="1356670" y="271638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27" name="Group 826"/>
                <p:cNvGrpSpPr/>
                <p:nvPr/>
              </p:nvGrpSpPr>
              <p:grpSpPr>
                <a:xfrm flipH="1" flipV="1">
                  <a:off x="1765812" y="2819291"/>
                  <a:ext cx="94024" cy="56937"/>
                  <a:chOff x="1765812" y="2819291"/>
                  <a:chExt cx="94024" cy="56937"/>
                </a:xfrm>
              </p:grpSpPr>
              <p:sp>
                <p:nvSpPr>
                  <p:cNvPr id="828" name="Freeform 827"/>
                  <p:cNvSpPr/>
                  <p:nvPr/>
                </p:nvSpPr>
                <p:spPr>
                  <a:xfrm>
                    <a:off x="1805654" y="2838146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29" name="Freeform 828"/>
                  <p:cNvSpPr/>
                  <p:nvPr/>
                </p:nvSpPr>
                <p:spPr>
                  <a:xfrm>
                    <a:off x="1814199" y="285892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0" name="Freeform 829"/>
                  <p:cNvSpPr/>
                  <p:nvPr/>
                </p:nvSpPr>
                <p:spPr>
                  <a:xfrm>
                    <a:off x="1850031" y="284012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1" name="Freeform 830"/>
                  <p:cNvSpPr/>
                  <p:nvPr/>
                </p:nvSpPr>
                <p:spPr>
                  <a:xfrm>
                    <a:off x="1829451" y="281920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2" name="Freeform 831"/>
                  <p:cNvSpPr/>
                  <p:nvPr/>
                </p:nvSpPr>
                <p:spPr>
                  <a:xfrm>
                    <a:off x="1765758" y="283398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33" name="Group 832"/>
                <p:cNvGrpSpPr/>
                <p:nvPr/>
              </p:nvGrpSpPr>
              <p:grpSpPr>
                <a:xfrm flipH="1" flipV="1">
                  <a:off x="1645088" y="2749922"/>
                  <a:ext cx="94024" cy="56937"/>
                  <a:chOff x="1645088" y="2749922"/>
                  <a:chExt cx="94024" cy="56937"/>
                </a:xfrm>
              </p:grpSpPr>
              <p:sp>
                <p:nvSpPr>
                  <p:cNvPr id="834" name="Freeform 833"/>
                  <p:cNvSpPr/>
                  <p:nvPr/>
                </p:nvSpPr>
                <p:spPr>
                  <a:xfrm>
                    <a:off x="1684930" y="276877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5" name="Freeform 834"/>
                  <p:cNvSpPr/>
                  <p:nvPr/>
                </p:nvSpPr>
                <p:spPr>
                  <a:xfrm>
                    <a:off x="1693474" y="278955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6" name="Freeform 835"/>
                  <p:cNvSpPr/>
                  <p:nvPr/>
                </p:nvSpPr>
                <p:spPr>
                  <a:xfrm>
                    <a:off x="1729306" y="277075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7" name="Freeform 836"/>
                  <p:cNvSpPr/>
                  <p:nvPr/>
                </p:nvSpPr>
                <p:spPr>
                  <a:xfrm>
                    <a:off x="1708727" y="274983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38" name="Freeform 837"/>
                  <p:cNvSpPr/>
                  <p:nvPr/>
                </p:nvSpPr>
                <p:spPr>
                  <a:xfrm>
                    <a:off x="1645034" y="276461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39" name="Group 838"/>
                <p:cNvGrpSpPr/>
                <p:nvPr/>
              </p:nvGrpSpPr>
              <p:grpSpPr>
                <a:xfrm flipH="1" flipV="1">
                  <a:off x="1289634" y="2640795"/>
                  <a:ext cx="94024" cy="56937"/>
                  <a:chOff x="1289634" y="2640795"/>
                  <a:chExt cx="94024" cy="56937"/>
                </a:xfrm>
              </p:grpSpPr>
              <p:sp>
                <p:nvSpPr>
                  <p:cNvPr id="840" name="Freeform 839"/>
                  <p:cNvSpPr/>
                  <p:nvPr/>
                </p:nvSpPr>
                <p:spPr>
                  <a:xfrm>
                    <a:off x="1329475" y="2659650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1" name="Freeform 840"/>
                  <p:cNvSpPr/>
                  <p:nvPr/>
                </p:nvSpPr>
                <p:spPr>
                  <a:xfrm>
                    <a:off x="1338020" y="2680430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2" name="Freeform 841"/>
                  <p:cNvSpPr/>
                  <p:nvPr/>
                </p:nvSpPr>
                <p:spPr>
                  <a:xfrm>
                    <a:off x="1373852" y="266162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3" name="Freeform 842"/>
                  <p:cNvSpPr/>
                  <p:nvPr/>
                </p:nvSpPr>
                <p:spPr>
                  <a:xfrm>
                    <a:off x="1353272" y="264070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4" name="Freeform 843"/>
                  <p:cNvSpPr/>
                  <p:nvPr/>
                </p:nvSpPr>
                <p:spPr>
                  <a:xfrm>
                    <a:off x="1289580" y="265549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45" name="Group 844"/>
                <p:cNvGrpSpPr/>
                <p:nvPr/>
              </p:nvGrpSpPr>
              <p:grpSpPr>
                <a:xfrm flipH="1" flipV="1">
                  <a:off x="1630066" y="2832284"/>
                  <a:ext cx="94024" cy="56937"/>
                  <a:chOff x="1630066" y="2832284"/>
                  <a:chExt cx="94024" cy="56937"/>
                </a:xfrm>
              </p:grpSpPr>
              <p:sp>
                <p:nvSpPr>
                  <p:cNvPr id="846" name="Freeform 845"/>
                  <p:cNvSpPr/>
                  <p:nvPr/>
                </p:nvSpPr>
                <p:spPr>
                  <a:xfrm>
                    <a:off x="1669908" y="2851139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7" name="Freeform 846"/>
                  <p:cNvSpPr/>
                  <p:nvPr/>
                </p:nvSpPr>
                <p:spPr>
                  <a:xfrm>
                    <a:off x="1678452" y="2871919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8" name="Freeform 847"/>
                  <p:cNvSpPr/>
                  <p:nvPr/>
                </p:nvSpPr>
                <p:spPr>
                  <a:xfrm>
                    <a:off x="1714284" y="285311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49" name="Freeform 848"/>
                  <p:cNvSpPr/>
                  <p:nvPr/>
                </p:nvSpPr>
                <p:spPr>
                  <a:xfrm>
                    <a:off x="1693705" y="283219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0" name="Freeform 849"/>
                  <p:cNvSpPr/>
                  <p:nvPr/>
                </p:nvSpPr>
                <p:spPr>
                  <a:xfrm>
                    <a:off x="1630012" y="284697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51" name="Group 850"/>
                <p:cNvGrpSpPr/>
                <p:nvPr/>
              </p:nvGrpSpPr>
              <p:grpSpPr>
                <a:xfrm flipH="1" flipV="1">
                  <a:off x="1562012" y="2800625"/>
                  <a:ext cx="94024" cy="56937"/>
                  <a:chOff x="1562012" y="2800625"/>
                  <a:chExt cx="94024" cy="56937"/>
                </a:xfrm>
              </p:grpSpPr>
              <p:sp>
                <p:nvSpPr>
                  <p:cNvPr id="852" name="Freeform 851"/>
                  <p:cNvSpPr/>
                  <p:nvPr/>
                </p:nvSpPr>
                <p:spPr>
                  <a:xfrm>
                    <a:off x="1601854" y="2819480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3" name="Freeform 852"/>
                  <p:cNvSpPr/>
                  <p:nvPr/>
                </p:nvSpPr>
                <p:spPr>
                  <a:xfrm>
                    <a:off x="1610398" y="2840259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4" name="Freeform 853"/>
                  <p:cNvSpPr/>
                  <p:nvPr/>
                </p:nvSpPr>
                <p:spPr>
                  <a:xfrm>
                    <a:off x="1646230" y="282145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5" name="Freeform 854"/>
                  <p:cNvSpPr/>
                  <p:nvPr/>
                </p:nvSpPr>
                <p:spPr>
                  <a:xfrm>
                    <a:off x="1625651" y="280053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6" name="Freeform 855"/>
                  <p:cNvSpPr/>
                  <p:nvPr/>
                </p:nvSpPr>
                <p:spPr>
                  <a:xfrm>
                    <a:off x="1561958" y="281532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57" name="Group 856"/>
                <p:cNvGrpSpPr/>
                <p:nvPr/>
              </p:nvGrpSpPr>
              <p:grpSpPr>
                <a:xfrm flipH="1" flipV="1">
                  <a:off x="1418937" y="2782677"/>
                  <a:ext cx="94024" cy="56937"/>
                  <a:chOff x="1418937" y="2782677"/>
                  <a:chExt cx="94024" cy="56937"/>
                </a:xfrm>
              </p:grpSpPr>
              <p:sp>
                <p:nvSpPr>
                  <p:cNvPr id="858" name="Freeform 857"/>
                  <p:cNvSpPr/>
                  <p:nvPr/>
                </p:nvSpPr>
                <p:spPr>
                  <a:xfrm>
                    <a:off x="1458778" y="2801532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59" name="Freeform 858"/>
                  <p:cNvSpPr/>
                  <p:nvPr/>
                </p:nvSpPr>
                <p:spPr>
                  <a:xfrm>
                    <a:off x="1467323" y="2822312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0" name="Freeform 859"/>
                  <p:cNvSpPr/>
                  <p:nvPr/>
                </p:nvSpPr>
                <p:spPr>
                  <a:xfrm>
                    <a:off x="1503155" y="280350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1" name="Freeform 860"/>
                  <p:cNvSpPr/>
                  <p:nvPr/>
                </p:nvSpPr>
                <p:spPr>
                  <a:xfrm>
                    <a:off x="1482575" y="278259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2" name="Freeform 861"/>
                  <p:cNvSpPr/>
                  <p:nvPr/>
                </p:nvSpPr>
                <p:spPr>
                  <a:xfrm>
                    <a:off x="1418883" y="279737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63" name="Group 862"/>
                <p:cNvGrpSpPr/>
                <p:nvPr/>
              </p:nvGrpSpPr>
              <p:grpSpPr>
                <a:xfrm flipH="1" flipV="1">
                  <a:off x="1481793" y="2696718"/>
                  <a:ext cx="94024" cy="56937"/>
                  <a:chOff x="1481793" y="2696718"/>
                  <a:chExt cx="94024" cy="56937"/>
                </a:xfrm>
              </p:grpSpPr>
              <p:sp>
                <p:nvSpPr>
                  <p:cNvPr id="864" name="Freeform 863"/>
                  <p:cNvSpPr/>
                  <p:nvPr/>
                </p:nvSpPr>
                <p:spPr>
                  <a:xfrm>
                    <a:off x="1521635" y="2715574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5" name="Freeform 864"/>
                  <p:cNvSpPr/>
                  <p:nvPr/>
                </p:nvSpPr>
                <p:spPr>
                  <a:xfrm>
                    <a:off x="1530179" y="2736353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6" name="Freeform 865"/>
                  <p:cNvSpPr/>
                  <p:nvPr/>
                </p:nvSpPr>
                <p:spPr>
                  <a:xfrm>
                    <a:off x="1566012" y="271754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7" name="Freeform 866"/>
                  <p:cNvSpPr/>
                  <p:nvPr/>
                </p:nvSpPr>
                <p:spPr>
                  <a:xfrm>
                    <a:off x="1545432" y="269663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68" name="Freeform 867"/>
                  <p:cNvSpPr/>
                  <p:nvPr/>
                </p:nvSpPr>
                <p:spPr>
                  <a:xfrm>
                    <a:off x="1481739" y="271141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69" name="Group 868"/>
                <p:cNvGrpSpPr/>
                <p:nvPr/>
              </p:nvGrpSpPr>
              <p:grpSpPr>
                <a:xfrm flipH="1" flipV="1">
                  <a:off x="1481793" y="2753692"/>
                  <a:ext cx="94024" cy="56937"/>
                  <a:chOff x="1481793" y="2753692"/>
                  <a:chExt cx="94024" cy="56937"/>
                </a:xfrm>
              </p:grpSpPr>
              <p:sp>
                <p:nvSpPr>
                  <p:cNvPr id="870" name="Freeform 869"/>
                  <p:cNvSpPr/>
                  <p:nvPr/>
                </p:nvSpPr>
                <p:spPr>
                  <a:xfrm>
                    <a:off x="1521635" y="277254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1" name="Freeform 870"/>
                  <p:cNvSpPr/>
                  <p:nvPr/>
                </p:nvSpPr>
                <p:spPr>
                  <a:xfrm>
                    <a:off x="1530179" y="279332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2" name="Freeform 871"/>
                  <p:cNvSpPr/>
                  <p:nvPr/>
                </p:nvSpPr>
                <p:spPr>
                  <a:xfrm>
                    <a:off x="1566012" y="277452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3" name="Freeform 872"/>
                  <p:cNvSpPr/>
                  <p:nvPr/>
                </p:nvSpPr>
                <p:spPr>
                  <a:xfrm>
                    <a:off x="1545432" y="275360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4" name="Freeform 873"/>
                  <p:cNvSpPr/>
                  <p:nvPr/>
                </p:nvSpPr>
                <p:spPr>
                  <a:xfrm>
                    <a:off x="1481739" y="276838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75" name="Group 874"/>
                <p:cNvGrpSpPr/>
                <p:nvPr/>
              </p:nvGrpSpPr>
              <p:grpSpPr>
                <a:xfrm flipH="1" flipV="1">
                  <a:off x="1846031" y="2819291"/>
                  <a:ext cx="94024" cy="56937"/>
                  <a:chOff x="1846031" y="2819291"/>
                  <a:chExt cx="94024" cy="56937"/>
                </a:xfrm>
              </p:grpSpPr>
              <p:sp>
                <p:nvSpPr>
                  <p:cNvPr id="876" name="Freeform 875"/>
                  <p:cNvSpPr/>
                  <p:nvPr/>
                </p:nvSpPr>
                <p:spPr>
                  <a:xfrm>
                    <a:off x="1885873" y="2838146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7" name="Freeform 876"/>
                  <p:cNvSpPr/>
                  <p:nvPr/>
                </p:nvSpPr>
                <p:spPr>
                  <a:xfrm>
                    <a:off x="1894417" y="285892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8" name="Freeform 877"/>
                  <p:cNvSpPr/>
                  <p:nvPr/>
                </p:nvSpPr>
                <p:spPr>
                  <a:xfrm>
                    <a:off x="1930249" y="284012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79" name="Freeform 878"/>
                  <p:cNvSpPr/>
                  <p:nvPr/>
                </p:nvSpPr>
                <p:spPr>
                  <a:xfrm>
                    <a:off x="1909670" y="281920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0" name="Freeform 879"/>
                  <p:cNvSpPr/>
                  <p:nvPr/>
                </p:nvSpPr>
                <p:spPr>
                  <a:xfrm>
                    <a:off x="1845977" y="283398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81" name="Group 880"/>
                <p:cNvGrpSpPr/>
                <p:nvPr/>
              </p:nvGrpSpPr>
              <p:grpSpPr>
                <a:xfrm flipH="1" flipV="1">
                  <a:off x="1677220" y="2851911"/>
                  <a:ext cx="94024" cy="56937"/>
                  <a:chOff x="1677220" y="2851911"/>
                  <a:chExt cx="94024" cy="56937"/>
                </a:xfrm>
              </p:grpSpPr>
              <p:sp>
                <p:nvSpPr>
                  <p:cNvPr id="882" name="Freeform 881"/>
                  <p:cNvSpPr/>
                  <p:nvPr/>
                </p:nvSpPr>
                <p:spPr>
                  <a:xfrm>
                    <a:off x="1717062" y="2870766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3" name="Freeform 882"/>
                  <p:cNvSpPr/>
                  <p:nvPr/>
                </p:nvSpPr>
                <p:spPr>
                  <a:xfrm>
                    <a:off x="1725606" y="289154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4" name="Freeform 883"/>
                  <p:cNvSpPr/>
                  <p:nvPr/>
                </p:nvSpPr>
                <p:spPr>
                  <a:xfrm>
                    <a:off x="1761438" y="287274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5" name="Freeform 884"/>
                  <p:cNvSpPr/>
                  <p:nvPr/>
                </p:nvSpPr>
                <p:spPr>
                  <a:xfrm>
                    <a:off x="1740859" y="285182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6" name="Freeform 885"/>
                  <p:cNvSpPr/>
                  <p:nvPr/>
                </p:nvSpPr>
                <p:spPr>
                  <a:xfrm>
                    <a:off x="1677166" y="286660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87" name="Group 886"/>
                <p:cNvGrpSpPr/>
                <p:nvPr/>
              </p:nvGrpSpPr>
              <p:grpSpPr>
                <a:xfrm flipH="1" flipV="1">
                  <a:off x="1583051" y="2743682"/>
                  <a:ext cx="94024" cy="56937"/>
                  <a:chOff x="1583051" y="2743682"/>
                  <a:chExt cx="94024" cy="56937"/>
                </a:xfrm>
              </p:grpSpPr>
              <p:sp>
                <p:nvSpPr>
                  <p:cNvPr id="888" name="Freeform 887"/>
                  <p:cNvSpPr/>
                  <p:nvPr/>
                </p:nvSpPr>
                <p:spPr>
                  <a:xfrm>
                    <a:off x="1622893" y="276253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89" name="Freeform 888"/>
                  <p:cNvSpPr/>
                  <p:nvPr/>
                </p:nvSpPr>
                <p:spPr>
                  <a:xfrm>
                    <a:off x="1631438" y="278331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0" name="Freeform 889"/>
                  <p:cNvSpPr/>
                  <p:nvPr/>
                </p:nvSpPr>
                <p:spPr>
                  <a:xfrm>
                    <a:off x="1667270" y="276451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1" name="Freeform 890"/>
                  <p:cNvSpPr/>
                  <p:nvPr/>
                </p:nvSpPr>
                <p:spPr>
                  <a:xfrm>
                    <a:off x="1646690" y="274359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2" name="Freeform 891"/>
                  <p:cNvSpPr/>
                  <p:nvPr/>
                </p:nvSpPr>
                <p:spPr>
                  <a:xfrm>
                    <a:off x="1582997" y="275837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93" name="Group 892"/>
                <p:cNvGrpSpPr/>
                <p:nvPr/>
              </p:nvGrpSpPr>
              <p:grpSpPr>
                <a:xfrm flipH="1" flipV="1">
                  <a:off x="1515020" y="2743682"/>
                  <a:ext cx="94024" cy="56937"/>
                  <a:chOff x="1515020" y="2743682"/>
                  <a:chExt cx="94024" cy="56937"/>
                </a:xfrm>
              </p:grpSpPr>
              <p:sp>
                <p:nvSpPr>
                  <p:cNvPr id="894" name="Freeform 893"/>
                  <p:cNvSpPr/>
                  <p:nvPr/>
                </p:nvSpPr>
                <p:spPr>
                  <a:xfrm>
                    <a:off x="1554861" y="276253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5" name="Freeform 894"/>
                  <p:cNvSpPr/>
                  <p:nvPr/>
                </p:nvSpPr>
                <p:spPr>
                  <a:xfrm>
                    <a:off x="1563406" y="278331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6" name="Freeform 895"/>
                  <p:cNvSpPr/>
                  <p:nvPr/>
                </p:nvSpPr>
                <p:spPr>
                  <a:xfrm>
                    <a:off x="1599238" y="276451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7" name="Freeform 896"/>
                  <p:cNvSpPr/>
                  <p:nvPr/>
                </p:nvSpPr>
                <p:spPr>
                  <a:xfrm>
                    <a:off x="1578658" y="274359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898" name="Freeform 897"/>
                  <p:cNvSpPr/>
                  <p:nvPr/>
                </p:nvSpPr>
                <p:spPr>
                  <a:xfrm>
                    <a:off x="1514965" y="275837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899" name="Group 898"/>
                <p:cNvGrpSpPr/>
                <p:nvPr/>
              </p:nvGrpSpPr>
              <p:grpSpPr>
                <a:xfrm flipH="1" flipV="1">
                  <a:off x="1724096" y="2855507"/>
                  <a:ext cx="94024" cy="56937"/>
                  <a:chOff x="1724096" y="2855507"/>
                  <a:chExt cx="94024" cy="56937"/>
                </a:xfrm>
              </p:grpSpPr>
              <p:sp>
                <p:nvSpPr>
                  <p:cNvPr id="900" name="Freeform 899"/>
                  <p:cNvSpPr/>
                  <p:nvPr/>
                </p:nvSpPr>
                <p:spPr>
                  <a:xfrm>
                    <a:off x="1763938" y="2874362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1" name="Freeform 900"/>
                  <p:cNvSpPr/>
                  <p:nvPr/>
                </p:nvSpPr>
                <p:spPr>
                  <a:xfrm>
                    <a:off x="1772482" y="2895142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2" name="Freeform 901"/>
                  <p:cNvSpPr/>
                  <p:nvPr/>
                </p:nvSpPr>
                <p:spPr>
                  <a:xfrm>
                    <a:off x="1808314" y="287633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3" name="Freeform 902"/>
                  <p:cNvSpPr/>
                  <p:nvPr/>
                </p:nvSpPr>
                <p:spPr>
                  <a:xfrm>
                    <a:off x="1787735" y="285542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4" name="Freeform 903"/>
                  <p:cNvSpPr/>
                  <p:nvPr/>
                </p:nvSpPr>
                <p:spPr>
                  <a:xfrm>
                    <a:off x="1724042" y="287020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05" name="Group 904"/>
                <p:cNvGrpSpPr/>
                <p:nvPr/>
              </p:nvGrpSpPr>
              <p:grpSpPr>
                <a:xfrm flipH="1" flipV="1">
                  <a:off x="1837865" y="2798497"/>
                  <a:ext cx="94024" cy="56937"/>
                  <a:chOff x="1837865" y="2798497"/>
                  <a:chExt cx="94024" cy="56937"/>
                </a:xfrm>
              </p:grpSpPr>
              <p:sp>
                <p:nvSpPr>
                  <p:cNvPr id="906" name="Freeform 905"/>
                  <p:cNvSpPr/>
                  <p:nvPr/>
                </p:nvSpPr>
                <p:spPr>
                  <a:xfrm>
                    <a:off x="1877707" y="2817352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7" name="Freeform 906"/>
                  <p:cNvSpPr/>
                  <p:nvPr/>
                </p:nvSpPr>
                <p:spPr>
                  <a:xfrm>
                    <a:off x="1886251" y="2838132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8" name="Freeform 907"/>
                  <p:cNvSpPr/>
                  <p:nvPr/>
                </p:nvSpPr>
                <p:spPr>
                  <a:xfrm>
                    <a:off x="1922083" y="281932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09" name="Freeform 908"/>
                  <p:cNvSpPr/>
                  <p:nvPr/>
                </p:nvSpPr>
                <p:spPr>
                  <a:xfrm>
                    <a:off x="1901504" y="279841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0" name="Freeform 909"/>
                  <p:cNvSpPr/>
                  <p:nvPr/>
                </p:nvSpPr>
                <p:spPr>
                  <a:xfrm>
                    <a:off x="1837811" y="281319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11" name="Group 910"/>
                <p:cNvGrpSpPr/>
                <p:nvPr/>
              </p:nvGrpSpPr>
              <p:grpSpPr>
                <a:xfrm flipH="1" flipV="1">
                  <a:off x="1724096" y="2721461"/>
                  <a:ext cx="94024" cy="56937"/>
                  <a:chOff x="1724096" y="2721461"/>
                  <a:chExt cx="94024" cy="56937"/>
                </a:xfrm>
              </p:grpSpPr>
              <p:sp>
                <p:nvSpPr>
                  <p:cNvPr id="912" name="Freeform 911"/>
                  <p:cNvSpPr/>
                  <p:nvPr/>
                </p:nvSpPr>
                <p:spPr>
                  <a:xfrm>
                    <a:off x="1763938" y="2740316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3" name="Freeform 912"/>
                  <p:cNvSpPr/>
                  <p:nvPr/>
                </p:nvSpPr>
                <p:spPr>
                  <a:xfrm>
                    <a:off x="1772482" y="276109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4" name="Freeform 913"/>
                  <p:cNvSpPr/>
                  <p:nvPr/>
                </p:nvSpPr>
                <p:spPr>
                  <a:xfrm>
                    <a:off x="1808314" y="274229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5" name="Freeform 914"/>
                  <p:cNvSpPr/>
                  <p:nvPr/>
                </p:nvSpPr>
                <p:spPr>
                  <a:xfrm>
                    <a:off x="1787735" y="272137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6" name="Freeform 915"/>
                  <p:cNvSpPr/>
                  <p:nvPr/>
                </p:nvSpPr>
                <p:spPr>
                  <a:xfrm>
                    <a:off x="1724042" y="273615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17" name="Group 916"/>
                <p:cNvGrpSpPr/>
                <p:nvPr/>
              </p:nvGrpSpPr>
              <p:grpSpPr>
                <a:xfrm flipH="1" flipV="1">
                  <a:off x="1837865" y="2835741"/>
                  <a:ext cx="94024" cy="56937"/>
                  <a:chOff x="1837865" y="2835741"/>
                  <a:chExt cx="94024" cy="56937"/>
                </a:xfrm>
              </p:grpSpPr>
              <p:sp>
                <p:nvSpPr>
                  <p:cNvPr id="918" name="Freeform 917"/>
                  <p:cNvSpPr/>
                  <p:nvPr/>
                </p:nvSpPr>
                <p:spPr>
                  <a:xfrm>
                    <a:off x="1877707" y="2854596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19" name="Freeform 918"/>
                  <p:cNvSpPr/>
                  <p:nvPr/>
                </p:nvSpPr>
                <p:spPr>
                  <a:xfrm>
                    <a:off x="1886251" y="2875376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0" name="Freeform 919"/>
                  <p:cNvSpPr/>
                  <p:nvPr/>
                </p:nvSpPr>
                <p:spPr>
                  <a:xfrm>
                    <a:off x="1922083" y="285657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1" name="Freeform 920"/>
                  <p:cNvSpPr/>
                  <p:nvPr/>
                </p:nvSpPr>
                <p:spPr>
                  <a:xfrm>
                    <a:off x="1901504" y="283565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2" name="Freeform 921"/>
                  <p:cNvSpPr/>
                  <p:nvPr/>
                </p:nvSpPr>
                <p:spPr>
                  <a:xfrm>
                    <a:off x="1837811" y="285043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23" name="Group 922"/>
                <p:cNvGrpSpPr/>
                <p:nvPr/>
              </p:nvGrpSpPr>
              <p:grpSpPr>
                <a:xfrm flipH="1" flipV="1">
                  <a:off x="1739118" y="2834132"/>
                  <a:ext cx="94024" cy="56937"/>
                  <a:chOff x="1739118" y="2834132"/>
                  <a:chExt cx="94024" cy="56937"/>
                </a:xfrm>
              </p:grpSpPr>
              <p:sp>
                <p:nvSpPr>
                  <p:cNvPr id="924" name="Freeform 923"/>
                  <p:cNvSpPr/>
                  <p:nvPr/>
                </p:nvSpPr>
                <p:spPr>
                  <a:xfrm>
                    <a:off x="1778960" y="285298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5" name="Freeform 924"/>
                  <p:cNvSpPr/>
                  <p:nvPr/>
                </p:nvSpPr>
                <p:spPr>
                  <a:xfrm>
                    <a:off x="1787504" y="287376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6" name="Freeform 925"/>
                  <p:cNvSpPr/>
                  <p:nvPr/>
                </p:nvSpPr>
                <p:spPr>
                  <a:xfrm>
                    <a:off x="1823336" y="285496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7" name="Freeform 926"/>
                  <p:cNvSpPr/>
                  <p:nvPr/>
                </p:nvSpPr>
                <p:spPr>
                  <a:xfrm>
                    <a:off x="1802757" y="283404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28" name="Freeform 927"/>
                  <p:cNvSpPr/>
                  <p:nvPr/>
                </p:nvSpPr>
                <p:spPr>
                  <a:xfrm>
                    <a:off x="1739064" y="284882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29" name="Group 928"/>
                <p:cNvGrpSpPr/>
                <p:nvPr/>
              </p:nvGrpSpPr>
              <p:grpSpPr>
                <a:xfrm flipH="1" flipV="1">
                  <a:off x="1630066" y="2805667"/>
                  <a:ext cx="94024" cy="56937"/>
                  <a:chOff x="1630066" y="2805667"/>
                  <a:chExt cx="94024" cy="56937"/>
                </a:xfrm>
              </p:grpSpPr>
              <p:sp>
                <p:nvSpPr>
                  <p:cNvPr id="930" name="Freeform 929"/>
                  <p:cNvSpPr/>
                  <p:nvPr/>
                </p:nvSpPr>
                <p:spPr>
                  <a:xfrm>
                    <a:off x="1669908" y="2824522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1" name="Freeform 930"/>
                  <p:cNvSpPr/>
                  <p:nvPr/>
                </p:nvSpPr>
                <p:spPr>
                  <a:xfrm>
                    <a:off x="1678452" y="2845302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2" name="Freeform 931"/>
                  <p:cNvSpPr/>
                  <p:nvPr/>
                </p:nvSpPr>
                <p:spPr>
                  <a:xfrm>
                    <a:off x="1714284" y="282649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3" name="Freeform 932"/>
                  <p:cNvSpPr/>
                  <p:nvPr/>
                </p:nvSpPr>
                <p:spPr>
                  <a:xfrm>
                    <a:off x="1693705" y="280558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4" name="Freeform 933"/>
                  <p:cNvSpPr/>
                  <p:nvPr/>
                </p:nvSpPr>
                <p:spPr>
                  <a:xfrm>
                    <a:off x="1630012" y="282036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35" name="Group 934"/>
                <p:cNvGrpSpPr/>
                <p:nvPr/>
              </p:nvGrpSpPr>
              <p:grpSpPr>
                <a:xfrm flipH="1" flipV="1">
                  <a:off x="1562012" y="2725230"/>
                  <a:ext cx="94024" cy="56937"/>
                  <a:chOff x="1562012" y="2725230"/>
                  <a:chExt cx="94024" cy="56937"/>
                </a:xfrm>
              </p:grpSpPr>
              <p:sp>
                <p:nvSpPr>
                  <p:cNvPr id="936" name="Freeform 935"/>
                  <p:cNvSpPr/>
                  <p:nvPr/>
                </p:nvSpPr>
                <p:spPr>
                  <a:xfrm>
                    <a:off x="1601854" y="2744085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7" name="Freeform 936"/>
                  <p:cNvSpPr/>
                  <p:nvPr/>
                </p:nvSpPr>
                <p:spPr>
                  <a:xfrm>
                    <a:off x="1610398" y="2764865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8" name="Freeform 937"/>
                  <p:cNvSpPr/>
                  <p:nvPr/>
                </p:nvSpPr>
                <p:spPr>
                  <a:xfrm>
                    <a:off x="1646230" y="274605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39" name="Freeform 938"/>
                  <p:cNvSpPr/>
                  <p:nvPr/>
                </p:nvSpPr>
                <p:spPr>
                  <a:xfrm>
                    <a:off x="1625651" y="272514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0" name="Freeform 939"/>
                  <p:cNvSpPr/>
                  <p:nvPr/>
                </p:nvSpPr>
                <p:spPr>
                  <a:xfrm>
                    <a:off x="1561958" y="273992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41" name="Group 940"/>
                <p:cNvGrpSpPr/>
                <p:nvPr/>
              </p:nvGrpSpPr>
              <p:grpSpPr>
                <a:xfrm flipH="1" flipV="1">
                  <a:off x="1692103" y="2725180"/>
                  <a:ext cx="94024" cy="56937"/>
                  <a:chOff x="1692103" y="2725180"/>
                  <a:chExt cx="94024" cy="56937"/>
                </a:xfrm>
              </p:grpSpPr>
              <p:sp>
                <p:nvSpPr>
                  <p:cNvPr id="942" name="Freeform 941"/>
                  <p:cNvSpPr/>
                  <p:nvPr/>
                </p:nvSpPr>
                <p:spPr>
                  <a:xfrm>
                    <a:off x="1731945" y="2744035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3" name="Freeform 942"/>
                  <p:cNvSpPr/>
                  <p:nvPr/>
                </p:nvSpPr>
                <p:spPr>
                  <a:xfrm>
                    <a:off x="1740490" y="2764815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4" name="Freeform 943"/>
                  <p:cNvSpPr/>
                  <p:nvPr/>
                </p:nvSpPr>
                <p:spPr>
                  <a:xfrm>
                    <a:off x="1776322" y="2746009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5" name="Freeform 944"/>
                  <p:cNvSpPr/>
                  <p:nvPr/>
                </p:nvSpPr>
                <p:spPr>
                  <a:xfrm>
                    <a:off x="1755742" y="2725093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6" name="Freeform 945"/>
                  <p:cNvSpPr/>
                  <p:nvPr/>
                </p:nvSpPr>
                <p:spPr>
                  <a:xfrm>
                    <a:off x="1692049" y="273987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47" name="Group 946"/>
                <p:cNvGrpSpPr/>
                <p:nvPr/>
              </p:nvGrpSpPr>
              <p:grpSpPr>
                <a:xfrm flipH="1" flipV="1">
                  <a:off x="1931892" y="2705655"/>
                  <a:ext cx="94024" cy="56937"/>
                  <a:chOff x="1931892" y="2705655"/>
                  <a:chExt cx="94024" cy="56937"/>
                </a:xfrm>
              </p:grpSpPr>
              <p:sp>
                <p:nvSpPr>
                  <p:cNvPr id="948" name="Freeform 947"/>
                  <p:cNvSpPr/>
                  <p:nvPr/>
                </p:nvSpPr>
                <p:spPr>
                  <a:xfrm>
                    <a:off x="1971734" y="2724510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49" name="Freeform 948"/>
                  <p:cNvSpPr/>
                  <p:nvPr/>
                </p:nvSpPr>
                <p:spPr>
                  <a:xfrm>
                    <a:off x="1980278" y="2745290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0" name="Freeform 949"/>
                  <p:cNvSpPr/>
                  <p:nvPr/>
                </p:nvSpPr>
                <p:spPr>
                  <a:xfrm>
                    <a:off x="2016110" y="272648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1" name="Freeform 950"/>
                  <p:cNvSpPr/>
                  <p:nvPr/>
                </p:nvSpPr>
                <p:spPr>
                  <a:xfrm>
                    <a:off x="1995531" y="270556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2" name="Freeform 951"/>
                  <p:cNvSpPr/>
                  <p:nvPr/>
                </p:nvSpPr>
                <p:spPr>
                  <a:xfrm>
                    <a:off x="1931838" y="2720350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53" name="Group 952"/>
                <p:cNvGrpSpPr/>
                <p:nvPr/>
              </p:nvGrpSpPr>
              <p:grpSpPr>
                <a:xfrm flipH="1" flipV="1">
                  <a:off x="1790851" y="2852312"/>
                  <a:ext cx="94024" cy="56937"/>
                  <a:chOff x="1790851" y="2852312"/>
                  <a:chExt cx="94024" cy="56937"/>
                </a:xfrm>
              </p:grpSpPr>
              <p:sp>
                <p:nvSpPr>
                  <p:cNvPr id="954" name="Freeform 953"/>
                  <p:cNvSpPr/>
                  <p:nvPr/>
                </p:nvSpPr>
                <p:spPr>
                  <a:xfrm>
                    <a:off x="1830693" y="2871167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5" name="Freeform 954"/>
                  <p:cNvSpPr/>
                  <p:nvPr/>
                </p:nvSpPr>
                <p:spPr>
                  <a:xfrm>
                    <a:off x="1839237" y="289194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6" name="Freeform 955"/>
                  <p:cNvSpPr/>
                  <p:nvPr/>
                </p:nvSpPr>
                <p:spPr>
                  <a:xfrm>
                    <a:off x="1875069" y="2873141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7" name="Freeform 956"/>
                  <p:cNvSpPr/>
                  <p:nvPr/>
                </p:nvSpPr>
                <p:spPr>
                  <a:xfrm>
                    <a:off x="1854490" y="2852225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58" name="Freeform 957"/>
                  <p:cNvSpPr/>
                  <p:nvPr/>
                </p:nvSpPr>
                <p:spPr>
                  <a:xfrm>
                    <a:off x="1790797" y="2867007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59" name="Group 958"/>
                <p:cNvGrpSpPr/>
                <p:nvPr/>
              </p:nvGrpSpPr>
              <p:grpSpPr>
                <a:xfrm flipH="1" flipV="1">
                  <a:off x="1771111" y="2806579"/>
                  <a:ext cx="94024" cy="56937"/>
                  <a:chOff x="1771111" y="2806579"/>
                  <a:chExt cx="94024" cy="56937"/>
                </a:xfrm>
              </p:grpSpPr>
              <p:sp>
                <p:nvSpPr>
                  <p:cNvPr id="960" name="Freeform 959"/>
                  <p:cNvSpPr/>
                  <p:nvPr/>
                </p:nvSpPr>
                <p:spPr>
                  <a:xfrm>
                    <a:off x="1810953" y="2825434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1" name="Freeform 960"/>
                  <p:cNvSpPr/>
                  <p:nvPr/>
                </p:nvSpPr>
                <p:spPr>
                  <a:xfrm>
                    <a:off x="1819497" y="2846214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2" name="Freeform 961"/>
                  <p:cNvSpPr/>
                  <p:nvPr/>
                </p:nvSpPr>
                <p:spPr>
                  <a:xfrm>
                    <a:off x="1855329" y="282740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3" name="Freeform 962"/>
                  <p:cNvSpPr/>
                  <p:nvPr/>
                </p:nvSpPr>
                <p:spPr>
                  <a:xfrm>
                    <a:off x="1834749" y="280649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4" name="Freeform 963"/>
                  <p:cNvSpPr/>
                  <p:nvPr/>
                </p:nvSpPr>
                <p:spPr>
                  <a:xfrm>
                    <a:off x="1771057" y="282127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65" name="Group 964"/>
                <p:cNvGrpSpPr/>
                <p:nvPr/>
              </p:nvGrpSpPr>
              <p:grpSpPr>
                <a:xfrm flipH="1" flipV="1">
                  <a:off x="1884881" y="2806579"/>
                  <a:ext cx="94024" cy="56937"/>
                  <a:chOff x="1884881" y="2806579"/>
                  <a:chExt cx="94024" cy="56937"/>
                </a:xfrm>
              </p:grpSpPr>
              <p:sp>
                <p:nvSpPr>
                  <p:cNvPr id="966" name="Freeform 965"/>
                  <p:cNvSpPr/>
                  <p:nvPr/>
                </p:nvSpPr>
                <p:spPr>
                  <a:xfrm>
                    <a:off x="1924722" y="2825434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7" name="Freeform 966"/>
                  <p:cNvSpPr/>
                  <p:nvPr/>
                </p:nvSpPr>
                <p:spPr>
                  <a:xfrm>
                    <a:off x="1933267" y="2846214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8" name="Freeform 967"/>
                  <p:cNvSpPr/>
                  <p:nvPr/>
                </p:nvSpPr>
                <p:spPr>
                  <a:xfrm>
                    <a:off x="1969099" y="282740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69" name="Freeform 968"/>
                  <p:cNvSpPr/>
                  <p:nvPr/>
                </p:nvSpPr>
                <p:spPr>
                  <a:xfrm>
                    <a:off x="1948519" y="280649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0" name="Freeform 969"/>
                  <p:cNvSpPr/>
                  <p:nvPr/>
                </p:nvSpPr>
                <p:spPr>
                  <a:xfrm>
                    <a:off x="1884827" y="2821274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71" name="Group 970"/>
                <p:cNvGrpSpPr/>
                <p:nvPr/>
              </p:nvGrpSpPr>
              <p:grpSpPr>
                <a:xfrm flipH="1" flipV="1">
                  <a:off x="1771111" y="2753692"/>
                  <a:ext cx="94024" cy="56937"/>
                  <a:chOff x="1771111" y="2753692"/>
                  <a:chExt cx="94024" cy="56937"/>
                </a:xfrm>
              </p:grpSpPr>
              <p:sp>
                <p:nvSpPr>
                  <p:cNvPr id="972" name="Freeform 971"/>
                  <p:cNvSpPr/>
                  <p:nvPr/>
                </p:nvSpPr>
                <p:spPr>
                  <a:xfrm>
                    <a:off x="1810953" y="2772548"/>
                    <a:ext cx="14340" cy="122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40" h="12269">
                        <a:moveTo>
                          <a:pt x="0" y="6135"/>
                        </a:moveTo>
                        <a:cubicBezTo>
                          <a:pt x="0" y="2733"/>
                          <a:pt x="3206" y="-15"/>
                          <a:pt x="7170" y="-15"/>
                        </a:cubicBezTo>
                        <a:cubicBezTo>
                          <a:pt x="11116" y="-15"/>
                          <a:pt x="14323" y="2733"/>
                          <a:pt x="14323" y="6135"/>
                        </a:cubicBezTo>
                        <a:cubicBezTo>
                          <a:pt x="14323" y="9513"/>
                          <a:pt x="11116" y="12269"/>
                          <a:pt x="7170" y="12269"/>
                        </a:cubicBezTo>
                        <a:cubicBezTo>
                          <a:pt x="3206" y="12269"/>
                          <a:pt x="0" y="9513"/>
                          <a:pt x="0" y="613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3" name="Freeform 972"/>
                  <p:cNvSpPr/>
                  <p:nvPr/>
                </p:nvSpPr>
                <p:spPr>
                  <a:xfrm>
                    <a:off x="1819497" y="2793327"/>
                    <a:ext cx="20115" cy="17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5" h="17209">
                        <a:moveTo>
                          <a:pt x="0" y="8605"/>
                        </a:moveTo>
                        <a:cubicBezTo>
                          <a:pt x="0" y="3833"/>
                          <a:pt x="4497" y="-22"/>
                          <a:pt x="10057" y="-22"/>
                        </a:cubicBezTo>
                        <a:cubicBezTo>
                          <a:pt x="15593" y="-22"/>
                          <a:pt x="20090" y="3833"/>
                          <a:pt x="20090" y="8605"/>
                        </a:cubicBezTo>
                        <a:cubicBezTo>
                          <a:pt x="20090" y="13344"/>
                          <a:pt x="15593" y="17209"/>
                          <a:pt x="10057" y="17209"/>
                        </a:cubicBezTo>
                        <a:cubicBezTo>
                          <a:pt x="4497" y="17209"/>
                          <a:pt x="0" y="13344"/>
                          <a:pt x="0" y="8605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4" name="Freeform 973"/>
                  <p:cNvSpPr/>
                  <p:nvPr/>
                </p:nvSpPr>
                <p:spPr>
                  <a:xfrm>
                    <a:off x="1855329" y="2774522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5" name="Freeform 974"/>
                  <p:cNvSpPr/>
                  <p:nvPr/>
                </p:nvSpPr>
                <p:spPr>
                  <a:xfrm>
                    <a:off x="1834749" y="2753606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6" name="Freeform 975"/>
                  <p:cNvSpPr/>
                  <p:nvPr/>
                </p:nvSpPr>
                <p:spPr>
                  <a:xfrm>
                    <a:off x="1771057" y="2768388"/>
                    <a:ext cx="9725" cy="83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25" h="8320">
                        <a:moveTo>
                          <a:pt x="0" y="4160"/>
                        </a:moveTo>
                        <a:cubicBezTo>
                          <a:pt x="0" y="1853"/>
                          <a:pt x="2174" y="-10"/>
                          <a:pt x="4862" y="-10"/>
                        </a:cubicBezTo>
                        <a:cubicBezTo>
                          <a:pt x="7538" y="-10"/>
                          <a:pt x="9713" y="1853"/>
                          <a:pt x="9713" y="4160"/>
                        </a:cubicBezTo>
                        <a:cubicBezTo>
                          <a:pt x="9713" y="6451"/>
                          <a:pt x="7538" y="8320"/>
                          <a:pt x="4862" y="8320"/>
                        </a:cubicBezTo>
                        <a:cubicBezTo>
                          <a:pt x="2174" y="8320"/>
                          <a:pt x="0" y="6451"/>
                          <a:pt x="0" y="416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977" name="Group 976"/>
                <p:cNvGrpSpPr/>
                <p:nvPr/>
              </p:nvGrpSpPr>
              <p:grpSpPr>
                <a:xfrm flipH="1" flipV="1">
                  <a:off x="2025773" y="2628500"/>
                  <a:ext cx="101123" cy="72100"/>
                  <a:chOff x="2025773" y="2628500"/>
                  <a:chExt cx="101123" cy="72100"/>
                </a:xfrm>
              </p:grpSpPr>
              <p:sp>
                <p:nvSpPr>
                  <p:cNvPr id="978" name="Freeform 977"/>
                  <p:cNvSpPr/>
                  <p:nvPr/>
                </p:nvSpPr>
                <p:spPr>
                  <a:xfrm>
                    <a:off x="2068624" y="2652377"/>
                    <a:ext cx="15423" cy="155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23" h="15536">
                        <a:moveTo>
                          <a:pt x="0" y="7768"/>
                        </a:moveTo>
                        <a:cubicBezTo>
                          <a:pt x="0" y="3461"/>
                          <a:pt x="3448" y="-19"/>
                          <a:pt x="7712" y="-19"/>
                        </a:cubicBezTo>
                        <a:cubicBezTo>
                          <a:pt x="11956" y="-19"/>
                          <a:pt x="15404" y="3461"/>
                          <a:pt x="15404" y="7768"/>
                        </a:cubicBezTo>
                        <a:cubicBezTo>
                          <a:pt x="15404" y="12046"/>
                          <a:pt x="11956" y="15536"/>
                          <a:pt x="7712" y="15536"/>
                        </a:cubicBezTo>
                        <a:cubicBezTo>
                          <a:pt x="3448" y="15536"/>
                          <a:pt x="0" y="12046"/>
                          <a:pt x="0" y="776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79" name="Freeform 978"/>
                  <p:cNvSpPr/>
                  <p:nvPr/>
                </p:nvSpPr>
                <p:spPr>
                  <a:xfrm>
                    <a:off x="2077813" y="2678691"/>
                    <a:ext cx="21634" cy="217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34" h="21792">
                        <a:moveTo>
                          <a:pt x="0" y="10896"/>
                        </a:moveTo>
                        <a:cubicBezTo>
                          <a:pt x="0" y="4854"/>
                          <a:pt x="4837" y="-27"/>
                          <a:pt x="10817" y="-27"/>
                        </a:cubicBezTo>
                        <a:cubicBezTo>
                          <a:pt x="16770" y="-27"/>
                          <a:pt x="21607" y="4854"/>
                          <a:pt x="21607" y="10896"/>
                        </a:cubicBezTo>
                        <a:cubicBezTo>
                          <a:pt x="21607" y="16897"/>
                          <a:pt x="16770" y="21792"/>
                          <a:pt x="10817" y="21792"/>
                        </a:cubicBezTo>
                        <a:cubicBezTo>
                          <a:pt x="4837" y="21792"/>
                          <a:pt x="0" y="16897"/>
                          <a:pt x="0" y="1089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0" name="Freeform 979"/>
                  <p:cNvSpPr/>
                  <p:nvPr/>
                </p:nvSpPr>
                <p:spPr>
                  <a:xfrm>
                    <a:off x="2116350" y="2654877"/>
                    <a:ext cx="10459" cy="105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459" h="10536">
                        <a:moveTo>
                          <a:pt x="0" y="5268"/>
                        </a:moveTo>
                        <a:cubicBezTo>
                          <a:pt x="0" y="2347"/>
                          <a:pt x="2338" y="-13"/>
                          <a:pt x="5230" y="-13"/>
                        </a:cubicBezTo>
                        <a:cubicBezTo>
                          <a:pt x="8108" y="-13"/>
                          <a:pt x="10446" y="2347"/>
                          <a:pt x="10446" y="5268"/>
                        </a:cubicBezTo>
                        <a:cubicBezTo>
                          <a:pt x="10446" y="8169"/>
                          <a:pt x="8108" y="10536"/>
                          <a:pt x="5230" y="10536"/>
                        </a:cubicBezTo>
                        <a:cubicBezTo>
                          <a:pt x="2338" y="10536"/>
                          <a:pt x="0" y="8169"/>
                          <a:pt x="0" y="526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1" name="Freeform 980"/>
                  <p:cNvSpPr/>
                  <p:nvPr/>
                </p:nvSpPr>
                <p:spPr>
                  <a:xfrm>
                    <a:off x="2094217" y="2628391"/>
                    <a:ext cx="10459" cy="105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459" h="10536">
                        <a:moveTo>
                          <a:pt x="0" y="5268"/>
                        </a:moveTo>
                        <a:cubicBezTo>
                          <a:pt x="0" y="2347"/>
                          <a:pt x="2338" y="-13"/>
                          <a:pt x="5230" y="-13"/>
                        </a:cubicBezTo>
                        <a:cubicBezTo>
                          <a:pt x="8108" y="-13"/>
                          <a:pt x="10446" y="2347"/>
                          <a:pt x="10446" y="5268"/>
                        </a:cubicBezTo>
                        <a:cubicBezTo>
                          <a:pt x="10446" y="8169"/>
                          <a:pt x="8108" y="10536"/>
                          <a:pt x="5230" y="10536"/>
                        </a:cubicBezTo>
                        <a:cubicBezTo>
                          <a:pt x="2338" y="10536"/>
                          <a:pt x="0" y="8169"/>
                          <a:pt x="0" y="526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982" name="Freeform 981"/>
                  <p:cNvSpPr/>
                  <p:nvPr/>
                </p:nvSpPr>
                <p:spPr>
                  <a:xfrm>
                    <a:off x="2025715" y="2647109"/>
                    <a:ext cx="10459" cy="105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459" h="10536">
                        <a:moveTo>
                          <a:pt x="0" y="5268"/>
                        </a:moveTo>
                        <a:cubicBezTo>
                          <a:pt x="0" y="2347"/>
                          <a:pt x="2338" y="-13"/>
                          <a:pt x="5230" y="-13"/>
                        </a:cubicBezTo>
                        <a:cubicBezTo>
                          <a:pt x="8108" y="-13"/>
                          <a:pt x="10446" y="2347"/>
                          <a:pt x="10446" y="5268"/>
                        </a:cubicBezTo>
                        <a:cubicBezTo>
                          <a:pt x="10446" y="8169"/>
                          <a:pt x="8108" y="10536"/>
                          <a:pt x="5230" y="10536"/>
                        </a:cubicBezTo>
                        <a:cubicBezTo>
                          <a:pt x="2338" y="10536"/>
                          <a:pt x="0" y="8169"/>
                          <a:pt x="0" y="526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</p:grpSp>
        </p:grpSp>
        <p:grpSp>
          <p:nvGrpSpPr>
            <p:cNvPr id="1186" name="Bag"/>
            <p:cNvGrpSpPr/>
            <p:nvPr/>
          </p:nvGrpSpPr>
          <p:grpSpPr>
            <a:xfrm>
              <a:off x="5461350" y="3867158"/>
              <a:ext cx="1097250" cy="1470315"/>
              <a:chOff x="5461350" y="3867158"/>
              <a:chExt cx="1097250" cy="1470315"/>
            </a:xfrm>
          </p:grpSpPr>
          <p:sp>
            <p:nvSpPr>
              <p:cNvPr id="1187" name="Freeform 1186"/>
              <p:cNvSpPr/>
              <p:nvPr/>
            </p:nvSpPr>
            <p:spPr>
              <a:xfrm>
                <a:off x="5555674" y="4124795"/>
                <a:ext cx="710359" cy="1201777"/>
              </a:xfrm>
              <a:custGeom>
                <a:avLst/>
                <a:gdLst/>
                <a:ahLst/>
                <a:cxnLst/>
                <a:rect l="0" t="0" r="0" b="0"/>
                <a:pathLst>
                  <a:path w="710359" h="1201777">
                    <a:moveTo>
                      <a:pt x="183271" y="1201777"/>
                    </a:moveTo>
                    <a:cubicBezTo>
                      <a:pt x="148849" y="1197465"/>
                      <a:pt x="36977" y="1139254"/>
                      <a:pt x="18331" y="1094694"/>
                    </a:cubicBezTo>
                    <a:cubicBezTo>
                      <a:pt x="0" y="1050134"/>
                      <a:pt x="3989" y="975382"/>
                      <a:pt x="0" y="948070"/>
                    </a:cubicBezTo>
                    <a:cubicBezTo>
                      <a:pt x="-1748" y="920766"/>
                      <a:pt x="9726" y="627528"/>
                      <a:pt x="18331" y="548469"/>
                    </a:cubicBezTo>
                    <a:cubicBezTo>
                      <a:pt x="26937" y="469410"/>
                      <a:pt x="51319" y="233672"/>
                      <a:pt x="57056" y="187674"/>
                    </a:cubicBezTo>
                    <a:cubicBezTo>
                      <a:pt x="62793" y="141677"/>
                      <a:pt x="90045" y="71243"/>
                      <a:pt x="151717" y="43931"/>
                    </a:cubicBezTo>
                    <a:cubicBezTo>
                      <a:pt x="213390" y="16620"/>
                      <a:pt x="326696" y="-3504"/>
                      <a:pt x="467253" y="0"/>
                    </a:cubicBezTo>
                    <a:cubicBezTo>
                      <a:pt x="607810" y="7996"/>
                      <a:pt x="691713" y="36026"/>
                      <a:pt x="699602" y="43931"/>
                    </a:cubicBezTo>
                    <a:cubicBezTo>
                      <a:pt x="707491" y="51837"/>
                      <a:pt x="712511" y="52556"/>
                      <a:pt x="709641" y="53993"/>
                    </a:cubicBezTo>
                    <a:cubicBezTo>
                      <a:pt x="706773" y="55431"/>
                      <a:pt x="134506" y="735335"/>
                      <a:pt x="134506" y="735335"/>
                    </a:cubicBezTo>
                    <a:cubicBezTo>
                      <a:pt x="134506" y="735335"/>
                      <a:pt x="217693" y="1206097"/>
                      <a:pt x="183271" y="12017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8488F"/>
                </a:solidFill>
                <a:bevel/>
              </a:ln>
            </p:spPr>
          </p:sp>
          <p:sp>
            <p:nvSpPr>
              <p:cNvPr id="1188" name="Freeform 1187"/>
              <p:cNvSpPr/>
              <p:nvPr/>
            </p:nvSpPr>
            <p:spPr>
              <a:xfrm>
                <a:off x="5664924" y="3875218"/>
                <a:ext cx="123166" cy="347948"/>
              </a:xfrm>
              <a:custGeom>
                <a:avLst/>
                <a:gdLst/>
                <a:ahLst/>
                <a:cxnLst/>
                <a:rect l="0" t="0" r="0" b="0"/>
                <a:pathLst>
                  <a:path w="123166" h="347948">
                    <a:moveTo>
                      <a:pt x="71426" y="4582"/>
                    </a:moveTo>
                    <a:cubicBezTo>
                      <a:pt x="71426" y="4582"/>
                      <a:pt x="59378" y="1132"/>
                      <a:pt x="38725" y="109802"/>
                    </a:cubicBezTo>
                    <a:cubicBezTo>
                      <a:pt x="18072" y="218472"/>
                      <a:pt x="0" y="347948"/>
                      <a:pt x="0" y="347948"/>
                    </a:cubicBezTo>
                    <a:lnTo>
                      <a:pt x="67123" y="297818"/>
                    </a:lnTo>
                    <a:lnTo>
                      <a:pt x="87776" y="283157"/>
                    </a:lnTo>
                    <a:lnTo>
                      <a:pt x="123166" y="88240"/>
                    </a:lnTo>
                    <a:cubicBezTo>
                      <a:pt x="123166" y="88240"/>
                      <a:pt x="99824" y="-23879"/>
                      <a:pt x="71426" y="45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1189" name="Freeform 1188"/>
              <p:cNvSpPr/>
              <p:nvPr/>
            </p:nvSpPr>
            <p:spPr>
              <a:xfrm>
                <a:off x="5736457" y="3868617"/>
                <a:ext cx="89686" cy="274235"/>
              </a:xfrm>
              <a:custGeom>
                <a:avLst/>
                <a:gdLst/>
                <a:ahLst/>
                <a:cxnLst/>
                <a:rect l="0" t="0" r="0" b="0"/>
                <a:pathLst>
                  <a:path w="89686" h="274235">
                    <a:moveTo>
                      <a:pt x="9359" y="0"/>
                    </a:moveTo>
                    <a:lnTo>
                      <a:pt x="-108" y="11185"/>
                    </a:lnTo>
                    <a:cubicBezTo>
                      <a:pt x="-108" y="11185"/>
                      <a:pt x="11940" y="6873"/>
                      <a:pt x="22267" y="24122"/>
                    </a:cubicBezTo>
                    <a:cubicBezTo>
                      <a:pt x="32593" y="41371"/>
                      <a:pt x="48944" y="84494"/>
                      <a:pt x="55828" y="126754"/>
                    </a:cubicBezTo>
                    <a:cubicBezTo>
                      <a:pt x="62713" y="169014"/>
                      <a:pt x="74760" y="274235"/>
                      <a:pt x="74760" y="274235"/>
                    </a:cubicBezTo>
                    <a:lnTo>
                      <a:pt x="84226" y="270865"/>
                    </a:lnTo>
                    <a:cubicBezTo>
                      <a:pt x="84226" y="270865"/>
                      <a:pt x="119509" y="-7789"/>
                      <a:pt x="9359" y="0"/>
                    </a:cubicBezTo>
                    <a:close/>
                  </a:path>
                </a:pathLst>
              </a:custGeom>
              <a:solidFill>
                <a:srgbClr val="08488F"/>
              </a:solidFill>
              <a:ln w="7700" cap="flat">
                <a:solidFill>
                  <a:srgbClr val="08488F"/>
                </a:solidFill>
                <a:bevel/>
              </a:ln>
            </p:spPr>
          </p:sp>
          <p:sp>
            <p:nvSpPr>
              <p:cNvPr id="1190" name="Freeform 1189"/>
              <p:cNvSpPr/>
              <p:nvPr/>
            </p:nvSpPr>
            <p:spPr>
              <a:xfrm>
                <a:off x="5745467" y="3867134"/>
                <a:ext cx="150999" cy="272348"/>
              </a:xfrm>
              <a:custGeom>
                <a:avLst/>
                <a:gdLst/>
                <a:ahLst/>
                <a:cxnLst/>
                <a:rect l="0" t="0" r="0" b="0"/>
                <a:pathLst>
                  <a:path w="150999" h="272348">
                    <a:moveTo>
                      <a:pt x="75217" y="272348"/>
                    </a:moveTo>
                    <a:cubicBezTo>
                      <a:pt x="75217" y="272348"/>
                      <a:pt x="143201" y="263643"/>
                      <a:pt x="150085" y="263643"/>
                    </a:cubicBezTo>
                    <a:cubicBezTo>
                      <a:pt x="156970" y="263643"/>
                      <a:pt x="121687" y="79939"/>
                      <a:pt x="99312" y="38541"/>
                    </a:cubicBezTo>
                    <a:cubicBezTo>
                      <a:pt x="76938" y="-2857"/>
                      <a:pt x="75217" y="4043"/>
                      <a:pt x="75217" y="4043"/>
                    </a:cubicBezTo>
                    <a:cubicBezTo>
                      <a:pt x="75217" y="4043"/>
                      <a:pt x="6373" y="-2857"/>
                      <a:pt x="350" y="1455"/>
                    </a:cubicBezTo>
                    <a:cubicBezTo>
                      <a:pt x="-5674" y="5768"/>
                      <a:pt x="54564" y="-23556"/>
                      <a:pt x="75217" y="272348"/>
                    </a:cubicBezTo>
                    <a:close/>
                  </a:path>
                </a:pathLst>
              </a:custGeom>
              <a:solidFill>
                <a:srgbClr val="008CCC"/>
              </a:solidFill>
              <a:ln w="7700" cap="flat">
                <a:solidFill>
                  <a:srgbClr val="008CCC"/>
                </a:solidFill>
                <a:bevel/>
              </a:ln>
            </p:spPr>
          </p:sp>
          <p:sp>
            <p:nvSpPr>
              <p:cNvPr id="1191" name="Freeform 1190"/>
              <p:cNvSpPr/>
              <p:nvPr/>
            </p:nvSpPr>
            <p:spPr>
              <a:xfrm>
                <a:off x="5798381" y="4094624"/>
                <a:ext cx="13697" cy="19477"/>
              </a:xfrm>
              <a:custGeom>
                <a:avLst/>
                <a:gdLst/>
                <a:ahLst/>
                <a:cxnLst/>
                <a:rect l="0" t="0" r="0" b="0"/>
                <a:pathLst>
                  <a:path w="13697" h="19477">
                    <a:moveTo>
                      <a:pt x="0" y="0"/>
                    </a:moveTo>
                    <a:lnTo>
                      <a:pt x="0" y="18902"/>
                    </a:lnTo>
                    <a:lnTo>
                      <a:pt x="9968" y="19477"/>
                    </a:lnTo>
                    <a:lnTo>
                      <a:pt x="13697" y="33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AAAA"/>
              </a:solidFill>
              <a:ln w="7700" cap="flat">
                <a:solidFill>
                  <a:srgbClr val="AAAAAA"/>
                </a:solidFill>
                <a:bevel/>
              </a:ln>
            </p:spPr>
          </p:sp>
          <p:sp>
            <p:nvSpPr>
              <p:cNvPr id="1192" name="Freeform 1191"/>
              <p:cNvSpPr/>
              <p:nvPr/>
            </p:nvSpPr>
            <p:spPr>
              <a:xfrm>
                <a:off x="5978219" y="3890717"/>
                <a:ext cx="89551" cy="242701"/>
              </a:xfrm>
              <a:custGeom>
                <a:avLst/>
                <a:gdLst/>
                <a:ahLst/>
                <a:cxnLst/>
                <a:rect l="0" t="0" r="0" b="0"/>
                <a:pathLst>
                  <a:path w="89551" h="242701">
                    <a:moveTo>
                      <a:pt x="0" y="296"/>
                    </a:moveTo>
                    <a:cubicBezTo>
                      <a:pt x="0" y="296"/>
                      <a:pt x="67069" y="-2291"/>
                      <a:pt x="79117" y="5471"/>
                    </a:cubicBezTo>
                    <a:cubicBezTo>
                      <a:pt x="91165" y="13233"/>
                      <a:pt x="89443" y="190037"/>
                      <a:pt x="89443" y="192624"/>
                    </a:cubicBezTo>
                    <a:cubicBezTo>
                      <a:pt x="89443" y="195212"/>
                      <a:pt x="86862" y="239197"/>
                      <a:pt x="86862" y="242701"/>
                    </a:cubicBezTo>
                    <a:lnTo>
                      <a:pt x="19739" y="236609"/>
                    </a:lnTo>
                    <a:lnTo>
                      <a:pt x="0" y="296"/>
                    </a:lnTo>
                    <a:close/>
                  </a:path>
                </a:pathLst>
              </a:custGeom>
              <a:solidFill>
                <a:srgbClr val="008CCC"/>
              </a:solidFill>
              <a:ln w="7700" cap="flat">
                <a:solidFill>
                  <a:srgbClr val="008CCC"/>
                </a:solidFill>
                <a:bevel/>
              </a:ln>
            </p:spPr>
          </p:sp>
          <p:sp>
            <p:nvSpPr>
              <p:cNvPr id="1193" name="Freeform 1192"/>
              <p:cNvSpPr/>
              <p:nvPr/>
            </p:nvSpPr>
            <p:spPr>
              <a:xfrm>
                <a:off x="5958184" y="3890311"/>
                <a:ext cx="43431" cy="237985"/>
              </a:xfrm>
              <a:custGeom>
                <a:avLst/>
                <a:gdLst/>
                <a:ahLst/>
                <a:cxnLst/>
                <a:rect l="0" t="0" r="0" b="0"/>
                <a:pathLst>
                  <a:path w="43431" h="237985">
                    <a:moveTo>
                      <a:pt x="1049" y="108508"/>
                    </a:moveTo>
                    <a:cubicBezTo>
                      <a:pt x="1049" y="108508"/>
                      <a:pt x="-6696" y="11050"/>
                      <a:pt x="19981" y="701"/>
                    </a:cubicBezTo>
                    <a:cubicBezTo>
                      <a:pt x="46658" y="-9649"/>
                      <a:pt x="42355" y="78322"/>
                      <a:pt x="43216" y="80047"/>
                    </a:cubicBezTo>
                    <a:cubicBezTo>
                      <a:pt x="44076" y="81772"/>
                      <a:pt x="39774" y="237015"/>
                      <a:pt x="39774" y="237015"/>
                    </a:cubicBezTo>
                    <a:lnTo>
                      <a:pt x="27726" y="237985"/>
                    </a:lnTo>
                    <a:lnTo>
                      <a:pt x="7073" y="235290"/>
                    </a:lnTo>
                    <a:lnTo>
                      <a:pt x="1049" y="108508"/>
                    </a:lnTo>
                    <a:close/>
                  </a:path>
                </a:pathLst>
              </a:custGeom>
              <a:solidFill>
                <a:srgbClr val="08488F"/>
              </a:solidFill>
              <a:ln w="7700" cap="flat">
                <a:solidFill>
                  <a:srgbClr val="08488F"/>
                </a:solidFill>
                <a:bevel/>
              </a:ln>
            </p:spPr>
          </p:sp>
          <p:sp>
            <p:nvSpPr>
              <p:cNvPr id="1194" name="Freeform 1193"/>
              <p:cNvSpPr/>
              <p:nvPr/>
            </p:nvSpPr>
            <p:spPr>
              <a:xfrm>
                <a:off x="5959393" y="3903517"/>
                <a:ext cx="32136" cy="224778"/>
              </a:xfrm>
              <a:custGeom>
                <a:avLst/>
                <a:gdLst/>
                <a:ahLst/>
                <a:cxnLst/>
                <a:rect l="0" t="0" r="0" b="0"/>
                <a:pathLst>
                  <a:path w="32136" h="224778">
                    <a:moveTo>
                      <a:pt x="5862" y="222083"/>
                    </a:moveTo>
                    <a:lnTo>
                      <a:pt x="26516" y="224778"/>
                    </a:lnTo>
                    <a:cubicBezTo>
                      <a:pt x="26516" y="224778"/>
                      <a:pt x="35121" y="61666"/>
                      <a:pt x="30818" y="28030"/>
                    </a:cubicBezTo>
                    <a:cubicBezTo>
                      <a:pt x="26516" y="-5606"/>
                      <a:pt x="21352" y="-431"/>
                      <a:pt x="14468" y="1294"/>
                    </a:cubicBezTo>
                    <a:cubicBezTo>
                      <a:pt x="7584" y="3019"/>
                      <a:pt x="-8767" y="98751"/>
                      <a:pt x="5862" y="2220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95" name="Freeform 1194"/>
              <p:cNvSpPr/>
              <p:nvPr/>
            </p:nvSpPr>
            <p:spPr>
              <a:xfrm>
                <a:off x="5499134" y="4820554"/>
                <a:ext cx="77584" cy="208876"/>
              </a:xfrm>
              <a:custGeom>
                <a:avLst/>
                <a:gdLst/>
                <a:ahLst/>
                <a:cxnLst/>
                <a:rect l="0" t="0" r="0" b="0"/>
                <a:pathLst>
                  <a:path w="77584" h="208876">
                    <a:moveTo>
                      <a:pt x="11813" y="208876"/>
                    </a:moveTo>
                    <a:cubicBezTo>
                      <a:pt x="11813" y="208876"/>
                      <a:pt x="-5398" y="197075"/>
                      <a:pt x="1364" y="152720"/>
                    </a:cubicBezTo>
                    <a:cubicBezTo>
                      <a:pt x="8125" y="108365"/>
                      <a:pt x="59758" y="26432"/>
                      <a:pt x="59758" y="26432"/>
                    </a:cubicBezTo>
                    <a:lnTo>
                      <a:pt x="72667" y="0"/>
                    </a:lnTo>
                    <a:lnTo>
                      <a:pt x="76355" y="0"/>
                    </a:lnTo>
                    <a:lnTo>
                      <a:pt x="77584" y="33824"/>
                    </a:lnTo>
                    <a:cubicBezTo>
                      <a:pt x="77584" y="33824"/>
                      <a:pt x="47465" y="141015"/>
                      <a:pt x="46235" y="141015"/>
                    </a:cubicBezTo>
                    <a:cubicBezTo>
                      <a:pt x="45006" y="141015"/>
                      <a:pt x="13657" y="208876"/>
                      <a:pt x="11813" y="208876"/>
                    </a:cubicBezTo>
                    <a:close/>
                  </a:path>
                </a:pathLst>
              </a:custGeom>
              <a:solidFill>
                <a:srgbClr val="763C30"/>
              </a:solidFill>
              <a:ln w="7700" cap="flat">
                <a:solidFill>
                  <a:srgbClr val="763C30"/>
                </a:solidFill>
                <a:bevel/>
              </a:ln>
            </p:spPr>
          </p:sp>
          <p:sp>
            <p:nvSpPr>
              <p:cNvPr id="1196" name="Freeform 1195"/>
              <p:cNvSpPr/>
              <p:nvPr/>
            </p:nvSpPr>
            <p:spPr>
              <a:xfrm>
                <a:off x="6201425" y="4082882"/>
                <a:ext cx="29178" cy="34094"/>
              </a:xfrm>
              <a:custGeom>
                <a:avLst/>
                <a:gdLst/>
                <a:ahLst/>
                <a:cxnLst/>
                <a:rect l="0" t="0" r="0" b="0"/>
                <a:pathLst>
                  <a:path w="29178" h="34094">
                    <a:moveTo>
                      <a:pt x="2636" y="3908"/>
                    </a:moveTo>
                    <a:cubicBezTo>
                      <a:pt x="2636" y="3908"/>
                      <a:pt x="-1667" y="15982"/>
                      <a:pt x="484" y="28057"/>
                    </a:cubicBezTo>
                    <a:cubicBezTo>
                      <a:pt x="2636" y="40131"/>
                      <a:pt x="29097" y="30428"/>
                      <a:pt x="29097" y="30428"/>
                    </a:cubicBezTo>
                    <a:cubicBezTo>
                      <a:pt x="29097" y="30428"/>
                      <a:pt x="21137" y="22990"/>
                      <a:pt x="21137" y="11724"/>
                    </a:cubicBezTo>
                    <a:cubicBezTo>
                      <a:pt x="21137" y="458"/>
                      <a:pt x="2636" y="-3908"/>
                      <a:pt x="2636" y="3908"/>
                    </a:cubicBezTo>
                    <a:close/>
                  </a:path>
                </a:pathLst>
              </a:custGeom>
              <a:solidFill>
                <a:srgbClr val="BCBCBC"/>
              </a:solidFill>
              <a:ln w="7700" cap="flat">
                <a:solidFill>
                  <a:srgbClr val="BCBCBC"/>
                </a:solidFill>
                <a:bevel/>
              </a:ln>
            </p:spPr>
          </p:sp>
          <p:sp>
            <p:nvSpPr>
              <p:cNvPr id="1197" name="Freeform 1196"/>
              <p:cNvSpPr/>
              <p:nvPr/>
            </p:nvSpPr>
            <p:spPr>
              <a:xfrm>
                <a:off x="6199675" y="4105926"/>
                <a:ext cx="53516" cy="61989"/>
              </a:xfrm>
              <a:custGeom>
                <a:avLst/>
                <a:gdLst/>
                <a:ahLst/>
                <a:cxnLst/>
                <a:rect l="0" t="0" r="0" b="0"/>
                <a:pathLst>
                  <a:path w="53516" h="61989">
                    <a:moveTo>
                      <a:pt x="34073" y="701"/>
                    </a:moveTo>
                    <a:cubicBezTo>
                      <a:pt x="34073" y="701"/>
                      <a:pt x="22885" y="7600"/>
                      <a:pt x="18583" y="3288"/>
                    </a:cubicBezTo>
                    <a:cubicBezTo>
                      <a:pt x="14280" y="-1024"/>
                      <a:pt x="4814" y="-1887"/>
                      <a:pt x="2232" y="5013"/>
                    </a:cubicBezTo>
                    <a:cubicBezTo>
                      <a:pt x="-350" y="11913"/>
                      <a:pt x="-2070" y="19675"/>
                      <a:pt x="4384" y="30456"/>
                    </a:cubicBezTo>
                    <a:cubicBezTo>
                      <a:pt x="10838" y="41236"/>
                      <a:pt x="18583" y="48998"/>
                      <a:pt x="18583" y="48998"/>
                    </a:cubicBezTo>
                    <a:lnTo>
                      <a:pt x="53435" y="61989"/>
                    </a:lnTo>
                    <a:lnTo>
                      <a:pt x="34073" y="701"/>
                    </a:lnTo>
                    <a:close/>
                  </a:path>
                </a:pathLst>
              </a:custGeom>
              <a:solidFill>
                <a:srgbClr val="2D85C1"/>
              </a:solidFill>
              <a:ln w="7700" cap="flat">
                <a:solidFill>
                  <a:srgbClr val="2D85C1"/>
                </a:solidFill>
                <a:bevel/>
              </a:ln>
            </p:spPr>
          </p:sp>
          <p:sp>
            <p:nvSpPr>
              <p:cNvPr id="1198" name="Freeform 1197"/>
              <p:cNvSpPr/>
              <p:nvPr/>
            </p:nvSpPr>
            <p:spPr>
              <a:xfrm>
                <a:off x="6223741" y="4104578"/>
                <a:ext cx="53919" cy="70209"/>
              </a:xfrm>
              <a:custGeom>
                <a:avLst/>
                <a:gdLst/>
                <a:ahLst/>
                <a:cxnLst/>
                <a:rect l="0" t="0" r="0" b="0"/>
                <a:pathLst>
                  <a:path w="53919" h="70209">
                    <a:moveTo>
                      <a:pt x="53919" y="70209"/>
                    </a:moveTo>
                    <a:lnTo>
                      <a:pt x="33669" y="49915"/>
                    </a:lnTo>
                    <a:cubicBezTo>
                      <a:pt x="33669" y="49915"/>
                      <a:pt x="34960" y="17572"/>
                      <a:pt x="29366" y="9379"/>
                    </a:cubicBezTo>
                    <a:cubicBezTo>
                      <a:pt x="23773" y="1186"/>
                      <a:pt x="6562" y="-3989"/>
                      <a:pt x="3980" y="3773"/>
                    </a:cubicBezTo>
                    <a:cubicBezTo>
                      <a:pt x="1398" y="11535"/>
                      <a:pt x="-6346" y="16710"/>
                      <a:pt x="10004" y="38272"/>
                    </a:cubicBezTo>
                    <a:cubicBezTo>
                      <a:pt x="26354" y="59833"/>
                      <a:pt x="29366" y="63283"/>
                      <a:pt x="29366" y="63283"/>
                    </a:cubicBezTo>
                    <a:lnTo>
                      <a:pt x="53919" y="70209"/>
                    </a:ln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99" name="Freeform 1198"/>
              <p:cNvSpPr/>
              <p:nvPr/>
            </p:nvSpPr>
            <p:spPr>
              <a:xfrm>
                <a:off x="6224282" y="4027362"/>
                <a:ext cx="34019" cy="47166"/>
              </a:xfrm>
              <a:custGeom>
                <a:avLst/>
                <a:gdLst/>
                <a:ahLst/>
                <a:cxnLst/>
                <a:rect l="0" t="0" r="0" b="0"/>
                <a:pathLst>
                  <a:path w="34019" h="47166">
                    <a:moveTo>
                      <a:pt x="4303" y="-81"/>
                    </a:moveTo>
                    <a:lnTo>
                      <a:pt x="0" y="13718"/>
                    </a:lnTo>
                    <a:cubicBezTo>
                      <a:pt x="0" y="13718"/>
                      <a:pt x="861" y="33555"/>
                      <a:pt x="6454" y="39161"/>
                    </a:cubicBezTo>
                    <a:cubicBezTo>
                      <a:pt x="12048" y="44767"/>
                      <a:pt x="13769" y="50373"/>
                      <a:pt x="23235" y="44767"/>
                    </a:cubicBezTo>
                    <a:cubicBezTo>
                      <a:pt x="32701" y="39161"/>
                      <a:pt x="37864" y="38729"/>
                      <a:pt x="30550" y="26224"/>
                    </a:cubicBezTo>
                    <a:cubicBezTo>
                      <a:pt x="23235" y="13718"/>
                      <a:pt x="4303" y="-81"/>
                      <a:pt x="4303" y="-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200" name="Freeform 1199"/>
              <p:cNvSpPr/>
              <p:nvPr/>
            </p:nvSpPr>
            <p:spPr>
              <a:xfrm>
                <a:off x="5865540" y="3974670"/>
                <a:ext cx="342607" cy="97026"/>
              </a:xfrm>
              <a:custGeom>
                <a:avLst/>
                <a:gdLst/>
                <a:ahLst/>
                <a:cxnLst/>
                <a:rect l="0" t="0" r="0" b="0"/>
                <a:pathLst>
                  <a:path w="342607" h="97026">
                    <a:moveTo>
                      <a:pt x="342607" y="87323"/>
                    </a:moveTo>
                    <a:lnTo>
                      <a:pt x="330774" y="97026"/>
                    </a:lnTo>
                    <a:cubicBezTo>
                      <a:pt x="330774" y="97026"/>
                      <a:pt x="258057" y="31911"/>
                      <a:pt x="175444" y="26736"/>
                    </a:cubicBezTo>
                    <a:cubicBezTo>
                      <a:pt x="92832" y="21561"/>
                      <a:pt x="0" y="72446"/>
                      <a:pt x="0" y="72446"/>
                    </a:cubicBezTo>
                    <a:cubicBezTo>
                      <a:pt x="0" y="72446"/>
                      <a:pt x="96274" y="-2587"/>
                      <a:pt x="168561" y="0"/>
                    </a:cubicBezTo>
                    <a:cubicBezTo>
                      <a:pt x="240846" y="2587"/>
                      <a:pt x="347691" y="64037"/>
                      <a:pt x="342607" y="87323"/>
                    </a:cubicBezTo>
                    <a:close/>
                  </a:path>
                </a:pathLst>
              </a:custGeom>
              <a:solidFill>
                <a:srgbClr val="1E768C"/>
              </a:solidFill>
              <a:ln w="7700" cap="flat">
                <a:solidFill>
                  <a:srgbClr val="1E768C"/>
                </a:solidFill>
                <a:bevel/>
              </a:ln>
            </p:spPr>
          </p:sp>
          <p:sp>
            <p:nvSpPr>
              <p:cNvPr id="1201" name="Freeform 1200"/>
              <p:cNvSpPr/>
              <p:nvPr/>
            </p:nvSpPr>
            <p:spPr>
              <a:xfrm>
                <a:off x="5567709" y="4124795"/>
                <a:ext cx="710357" cy="1201777"/>
              </a:xfrm>
              <a:custGeom>
                <a:avLst/>
                <a:gdLst/>
                <a:ahLst/>
                <a:cxnLst/>
                <a:rect l="0" t="0" r="0" b="0"/>
                <a:pathLst>
                  <a:path w="710357" h="1201777">
                    <a:moveTo>
                      <a:pt x="183270" y="1201777"/>
                    </a:moveTo>
                    <a:cubicBezTo>
                      <a:pt x="148849" y="1197465"/>
                      <a:pt x="36977" y="1139254"/>
                      <a:pt x="18331" y="1094694"/>
                    </a:cubicBezTo>
                    <a:cubicBezTo>
                      <a:pt x="0" y="1050134"/>
                      <a:pt x="3989" y="975382"/>
                      <a:pt x="0" y="948070"/>
                    </a:cubicBezTo>
                    <a:cubicBezTo>
                      <a:pt x="-1748" y="920766"/>
                      <a:pt x="9726" y="627528"/>
                      <a:pt x="18331" y="548469"/>
                    </a:cubicBezTo>
                    <a:cubicBezTo>
                      <a:pt x="26937" y="469410"/>
                      <a:pt x="51319" y="233672"/>
                      <a:pt x="57056" y="187674"/>
                    </a:cubicBezTo>
                    <a:cubicBezTo>
                      <a:pt x="62793" y="141677"/>
                      <a:pt x="90045" y="71243"/>
                      <a:pt x="151717" y="43931"/>
                    </a:cubicBezTo>
                    <a:cubicBezTo>
                      <a:pt x="213390" y="16620"/>
                      <a:pt x="326696" y="-3504"/>
                      <a:pt x="467252" y="0"/>
                    </a:cubicBezTo>
                    <a:cubicBezTo>
                      <a:pt x="607808" y="7996"/>
                      <a:pt x="691713" y="36026"/>
                      <a:pt x="699600" y="43931"/>
                    </a:cubicBezTo>
                    <a:cubicBezTo>
                      <a:pt x="707489" y="51837"/>
                      <a:pt x="712510" y="52556"/>
                      <a:pt x="709640" y="53993"/>
                    </a:cubicBezTo>
                    <a:cubicBezTo>
                      <a:pt x="706771" y="55431"/>
                      <a:pt x="134505" y="735335"/>
                      <a:pt x="134505" y="735335"/>
                    </a:cubicBezTo>
                    <a:cubicBezTo>
                      <a:pt x="134505" y="735335"/>
                      <a:pt x="217693" y="1206097"/>
                      <a:pt x="183270" y="1201777"/>
                    </a:cubicBezTo>
                    <a:close/>
                  </a:path>
                </a:pathLst>
              </a:custGeom>
              <a:solidFill>
                <a:srgbClr val="08488F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202" name="Freeform 1201"/>
              <p:cNvSpPr/>
              <p:nvPr/>
            </p:nvSpPr>
            <p:spPr>
              <a:xfrm>
                <a:off x="5651479" y="4698865"/>
                <a:ext cx="853021" cy="638486"/>
              </a:xfrm>
              <a:custGeom>
                <a:avLst/>
                <a:gdLst/>
                <a:ahLst/>
                <a:cxnLst/>
                <a:rect l="0" t="0" r="0" b="0"/>
                <a:pathLst>
                  <a:path w="853021" h="638486">
                    <a:moveTo>
                      <a:pt x="23450" y="58108"/>
                    </a:moveTo>
                    <a:cubicBezTo>
                      <a:pt x="23450" y="58108"/>
                      <a:pt x="-5809" y="297871"/>
                      <a:pt x="1076" y="384116"/>
                    </a:cubicBezTo>
                    <a:cubicBezTo>
                      <a:pt x="7960" y="470361"/>
                      <a:pt x="-5809" y="598004"/>
                      <a:pt x="90573" y="629053"/>
                    </a:cubicBezTo>
                    <a:cubicBezTo>
                      <a:pt x="186955" y="660099"/>
                      <a:pt x="796226" y="604904"/>
                      <a:pt x="813436" y="594555"/>
                    </a:cubicBezTo>
                    <a:cubicBezTo>
                      <a:pt x="830645" y="584205"/>
                      <a:pt x="853021" y="591105"/>
                      <a:pt x="853021" y="473811"/>
                    </a:cubicBezTo>
                    <a:cubicBezTo>
                      <a:pt x="853021" y="356517"/>
                      <a:pt x="849579" y="89156"/>
                      <a:pt x="820320" y="65007"/>
                    </a:cubicBezTo>
                    <a:cubicBezTo>
                      <a:pt x="791060" y="40859"/>
                      <a:pt x="804827" y="-9164"/>
                      <a:pt x="735986" y="1186"/>
                    </a:cubicBezTo>
                    <a:cubicBezTo>
                      <a:pt x="667142" y="11535"/>
                      <a:pt x="4518" y="20160"/>
                      <a:pt x="23450" y="58108"/>
                    </a:cubicBezTo>
                    <a:close/>
                  </a:path>
                </a:pathLst>
              </a:custGeom>
              <a:solidFill>
                <a:srgbClr val="007947"/>
              </a:solidFill>
              <a:ln w="7700" cap="flat">
                <a:noFill/>
                <a:bevel/>
              </a:ln>
            </p:spPr>
          </p:sp>
          <p:sp>
            <p:nvSpPr>
              <p:cNvPr id="1203" name="Freeform 1202"/>
              <p:cNvSpPr/>
              <p:nvPr/>
            </p:nvSpPr>
            <p:spPr>
              <a:xfrm>
                <a:off x="5663849" y="4686738"/>
                <a:ext cx="853021" cy="638486"/>
              </a:xfrm>
              <a:custGeom>
                <a:avLst/>
                <a:gdLst/>
                <a:ahLst/>
                <a:cxnLst/>
                <a:rect l="0" t="0" r="0" b="0"/>
                <a:pathLst>
                  <a:path w="853021" h="638486">
                    <a:moveTo>
                      <a:pt x="23450" y="58108"/>
                    </a:moveTo>
                    <a:cubicBezTo>
                      <a:pt x="23450" y="58108"/>
                      <a:pt x="-5809" y="297871"/>
                      <a:pt x="1076" y="384116"/>
                    </a:cubicBezTo>
                    <a:cubicBezTo>
                      <a:pt x="7960" y="470361"/>
                      <a:pt x="-5809" y="598004"/>
                      <a:pt x="90573" y="629053"/>
                    </a:cubicBezTo>
                    <a:cubicBezTo>
                      <a:pt x="186955" y="660099"/>
                      <a:pt x="796226" y="604904"/>
                      <a:pt x="813436" y="594555"/>
                    </a:cubicBezTo>
                    <a:cubicBezTo>
                      <a:pt x="830645" y="584205"/>
                      <a:pt x="853021" y="591105"/>
                      <a:pt x="853021" y="473811"/>
                    </a:cubicBezTo>
                    <a:cubicBezTo>
                      <a:pt x="853021" y="356517"/>
                      <a:pt x="849579" y="89156"/>
                      <a:pt x="820320" y="65007"/>
                    </a:cubicBezTo>
                    <a:cubicBezTo>
                      <a:pt x="791060" y="40859"/>
                      <a:pt x="804827" y="-9164"/>
                      <a:pt x="735986" y="1186"/>
                    </a:cubicBezTo>
                    <a:cubicBezTo>
                      <a:pt x="667142" y="11535"/>
                      <a:pt x="4518" y="20160"/>
                      <a:pt x="23450" y="58108"/>
                    </a:cubicBezTo>
                    <a:close/>
                  </a:path>
                </a:pathLst>
              </a:custGeom>
              <a:solidFill>
                <a:srgbClr val="50B7C1"/>
              </a:solidFill>
              <a:ln w="7700" cap="flat">
                <a:noFill/>
                <a:bevel/>
              </a:ln>
            </p:spPr>
          </p:sp>
          <p:sp>
            <p:nvSpPr>
              <p:cNvPr id="1204" name="Freeform 1203"/>
              <p:cNvSpPr/>
              <p:nvPr/>
            </p:nvSpPr>
            <p:spPr>
              <a:xfrm>
                <a:off x="5682135" y="4168723"/>
                <a:ext cx="791706" cy="537217"/>
              </a:xfrm>
              <a:custGeom>
                <a:avLst/>
                <a:gdLst/>
                <a:ahLst/>
                <a:cxnLst/>
                <a:rect l="0" t="0" r="0" b="0"/>
                <a:pathLst>
                  <a:path w="791706" h="537217">
                    <a:moveTo>
                      <a:pt x="122546" y="42373"/>
                    </a:moveTo>
                    <a:cubicBezTo>
                      <a:pt x="180344" y="21090"/>
                      <a:pt x="161079" y="24637"/>
                      <a:pt x="241644" y="13995"/>
                    </a:cubicBezTo>
                    <a:cubicBezTo>
                      <a:pt x="308199" y="5204"/>
                      <a:pt x="489495" y="-9639"/>
                      <a:pt x="586086" y="8461"/>
                    </a:cubicBezTo>
                    <a:cubicBezTo>
                      <a:pt x="606421" y="12272"/>
                      <a:pt x="628257" y="17542"/>
                      <a:pt x="639222" y="24637"/>
                    </a:cubicBezTo>
                    <a:cubicBezTo>
                      <a:pt x="702274" y="65430"/>
                      <a:pt x="725043" y="84940"/>
                      <a:pt x="751314" y="189585"/>
                    </a:cubicBezTo>
                    <a:cubicBezTo>
                      <a:pt x="777585" y="294229"/>
                      <a:pt x="791706" y="501744"/>
                      <a:pt x="791706" y="501744"/>
                    </a:cubicBezTo>
                    <a:lnTo>
                      <a:pt x="22714" y="530122"/>
                    </a:lnTo>
                    <a:lnTo>
                      <a:pt x="22714" y="537217"/>
                    </a:lnTo>
                    <a:lnTo>
                      <a:pt x="0" y="537217"/>
                    </a:lnTo>
                    <a:cubicBezTo>
                      <a:pt x="0" y="537217"/>
                      <a:pt x="10454" y="308418"/>
                      <a:pt x="22714" y="235699"/>
                    </a:cubicBezTo>
                    <a:cubicBezTo>
                      <a:pt x="34974" y="162981"/>
                      <a:pt x="64749" y="63657"/>
                      <a:pt x="122546" y="42373"/>
                    </a:cubicBezTo>
                    <a:close/>
                  </a:path>
                </a:pathLst>
              </a:custGeom>
              <a:solidFill>
                <a:srgbClr val="0E2350"/>
              </a:solidFill>
              <a:ln w="7700" cap="flat">
                <a:solidFill>
                  <a:srgbClr val="0E2350"/>
                </a:solidFill>
                <a:bevel/>
              </a:ln>
            </p:spPr>
          </p:sp>
          <p:sp>
            <p:nvSpPr>
              <p:cNvPr id="1205" name="Freeform 1204"/>
              <p:cNvSpPr/>
              <p:nvPr/>
            </p:nvSpPr>
            <p:spPr>
              <a:xfrm>
                <a:off x="5664520" y="4746573"/>
                <a:ext cx="125990" cy="570838"/>
              </a:xfrm>
              <a:custGeom>
                <a:avLst/>
                <a:gdLst/>
                <a:ahLst/>
                <a:cxnLst/>
                <a:rect l="0" t="0" r="0" b="0"/>
                <a:pathLst>
                  <a:path w="125990" h="570838">
                    <a:moveTo>
                      <a:pt x="48594" y="41613"/>
                    </a:moveTo>
                    <a:cubicBezTo>
                      <a:pt x="48594" y="41613"/>
                      <a:pt x="13312" y="323421"/>
                      <a:pt x="48809" y="432306"/>
                    </a:cubicBezTo>
                    <a:cubicBezTo>
                      <a:pt x="84307" y="541191"/>
                      <a:pt x="90761" y="508849"/>
                      <a:pt x="118729" y="543347"/>
                    </a:cubicBezTo>
                    <a:cubicBezTo>
                      <a:pt x="146696" y="577848"/>
                      <a:pt x="86458" y="574908"/>
                      <a:pt x="72689" y="561558"/>
                    </a:cubicBezTo>
                    <a:cubicBezTo>
                      <a:pt x="58921" y="548208"/>
                      <a:pt x="-6481" y="522202"/>
                      <a:pt x="403" y="348657"/>
                    </a:cubicBezTo>
                    <a:cubicBezTo>
                      <a:pt x="7288" y="175111"/>
                      <a:pt x="15893" y="19920"/>
                      <a:pt x="19335" y="16583"/>
                    </a:cubicBezTo>
                    <a:cubicBezTo>
                      <a:pt x="22777" y="13245"/>
                      <a:pt x="22777" y="0"/>
                      <a:pt x="52036" y="0"/>
                    </a:cubicBezTo>
                    <a:cubicBezTo>
                      <a:pt x="81295" y="0"/>
                      <a:pt x="48594" y="41613"/>
                      <a:pt x="48594" y="41613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06" name="Freeform 1205"/>
              <p:cNvSpPr/>
              <p:nvPr/>
            </p:nvSpPr>
            <p:spPr>
              <a:xfrm>
                <a:off x="5678505" y="4698862"/>
                <a:ext cx="45044" cy="50534"/>
              </a:xfrm>
              <a:custGeom>
                <a:avLst/>
                <a:gdLst/>
                <a:ahLst/>
                <a:cxnLst/>
                <a:rect l="0" t="0" r="0" b="0"/>
                <a:pathLst>
                  <a:path w="45044" h="50534">
                    <a:moveTo>
                      <a:pt x="5351" y="1132"/>
                    </a:moveTo>
                    <a:lnTo>
                      <a:pt x="41495" y="0"/>
                    </a:lnTo>
                    <a:lnTo>
                      <a:pt x="44937" y="40805"/>
                    </a:lnTo>
                    <a:cubicBezTo>
                      <a:pt x="44937" y="40805"/>
                      <a:pt x="17804" y="58460"/>
                      <a:pt x="5351" y="45980"/>
                    </a:cubicBezTo>
                    <a:cubicBezTo>
                      <a:pt x="-7101" y="33500"/>
                      <a:pt x="5351" y="-5768"/>
                      <a:pt x="5351" y="1132"/>
                    </a:cubicBezTo>
                    <a:close/>
                  </a:path>
                </a:pathLst>
              </a:custGeom>
              <a:solidFill>
                <a:srgbClr val="0E2350"/>
              </a:solidFill>
              <a:ln w="7700" cap="flat">
                <a:noFill/>
                <a:bevel/>
              </a:ln>
            </p:spPr>
          </p:sp>
          <p:sp>
            <p:nvSpPr>
              <p:cNvPr id="1207" name="Freeform 1206"/>
              <p:cNvSpPr/>
              <p:nvPr/>
            </p:nvSpPr>
            <p:spPr>
              <a:xfrm>
                <a:off x="5807318" y="4985537"/>
                <a:ext cx="128680" cy="351813"/>
              </a:xfrm>
              <a:custGeom>
                <a:avLst/>
                <a:gdLst/>
                <a:ahLst/>
                <a:cxnLst/>
                <a:rect l="0" t="0" r="0" b="0"/>
                <a:pathLst>
                  <a:path w="128680" h="351813">
                    <a:moveTo>
                      <a:pt x="29044" y="5429"/>
                    </a:moveTo>
                    <a:cubicBezTo>
                      <a:pt x="29044" y="5429"/>
                      <a:pt x="36574" y="94468"/>
                      <a:pt x="36574" y="171563"/>
                    </a:cubicBezTo>
                    <a:cubicBezTo>
                      <a:pt x="36574" y="248658"/>
                      <a:pt x="38725" y="253001"/>
                      <a:pt x="26892" y="296435"/>
                    </a:cubicBezTo>
                    <a:cubicBezTo>
                      <a:pt x="15060" y="339868"/>
                      <a:pt x="0" y="351813"/>
                      <a:pt x="0" y="351813"/>
                    </a:cubicBezTo>
                    <a:lnTo>
                      <a:pt x="91434" y="351813"/>
                    </a:lnTo>
                    <a:cubicBezTo>
                      <a:pt x="91434" y="351813"/>
                      <a:pt x="134461" y="308379"/>
                      <a:pt x="128008" y="168305"/>
                    </a:cubicBezTo>
                    <a:cubicBezTo>
                      <a:pt x="121554" y="28232"/>
                      <a:pt x="115100" y="0"/>
                      <a:pt x="115100" y="0"/>
                    </a:cubicBezTo>
                    <a:lnTo>
                      <a:pt x="29044" y="5429"/>
                    </a:lnTo>
                    <a:close/>
                  </a:path>
                </a:pathLst>
              </a:custGeom>
              <a:solidFill>
                <a:srgbClr val="08488F"/>
              </a:solidFill>
              <a:ln w="7700" cap="flat">
                <a:noFill/>
                <a:bevel/>
              </a:ln>
            </p:spPr>
          </p:sp>
          <p:grpSp>
            <p:nvGrpSpPr>
              <p:cNvPr id="1208" name="Group 1207"/>
              <p:cNvGrpSpPr/>
              <p:nvPr/>
            </p:nvGrpSpPr>
            <p:grpSpPr>
              <a:xfrm>
                <a:off x="5819824" y="4979435"/>
                <a:ext cx="137688" cy="357919"/>
                <a:chOff x="5819824" y="4979435"/>
                <a:chExt cx="137688" cy="357919"/>
              </a:xfrm>
            </p:grpSpPr>
            <p:sp>
              <p:nvSpPr>
                <p:cNvPr id="1209" name="Freeform 1208"/>
                <p:cNvSpPr/>
                <p:nvPr/>
              </p:nvSpPr>
              <p:spPr>
                <a:xfrm>
                  <a:off x="5819824" y="4979435"/>
                  <a:ext cx="128679" cy="357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679" h="357919">
                      <a:moveTo>
                        <a:pt x="29043" y="5523"/>
                      </a:moveTo>
                      <a:cubicBezTo>
                        <a:pt x="29043" y="5523"/>
                        <a:pt x="36573" y="96108"/>
                        <a:pt x="36573" y="174541"/>
                      </a:cubicBezTo>
                      <a:cubicBezTo>
                        <a:pt x="36573" y="252973"/>
                        <a:pt x="38725" y="257393"/>
                        <a:pt x="26892" y="301580"/>
                      </a:cubicBezTo>
                      <a:cubicBezTo>
                        <a:pt x="15060" y="345767"/>
                        <a:pt x="0" y="357919"/>
                        <a:pt x="0" y="357919"/>
                      </a:cubicBezTo>
                      <a:lnTo>
                        <a:pt x="91433" y="357919"/>
                      </a:lnTo>
                      <a:cubicBezTo>
                        <a:pt x="91433" y="357919"/>
                        <a:pt x="134460" y="313731"/>
                        <a:pt x="128006" y="171226"/>
                      </a:cubicBezTo>
                      <a:cubicBezTo>
                        <a:pt x="121552" y="28722"/>
                        <a:pt x="115098" y="0"/>
                        <a:pt x="115098" y="0"/>
                      </a:cubicBezTo>
                      <a:lnTo>
                        <a:pt x="29043" y="5523"/>
                      </a:lnTo>
                      <a:close/>
                    </a:path>
                  </a:pathLst>
                </a:custGeom>
                <a:solidFill>
                  <a:srgbClr val="008C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210" name="Freeform 1209"/>
                <p:cNvSpPr/>
                <p:nvPr/>
              </p:nvSpPr>
              <p:spPr>
                <a:xfrm>
                  <a:off x="5833673" y="5180488"/>
                  <a:ext cx="120342" cy="60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342" h="60067">
                      <a:moveTo>
                        <a:pt x="49616" y="15466"/>
                      </a:moveTo>
                      <a:cubicBezTo>
                        <a:pt x="89416" y="12152"/>
                        <a:pt x="116308" y="0"/>
                        <a:pt x="116308" y="0"/>
                      </a:cubicBezTo>
                      <a:cubicBezTo>
                        <a:pt x="116308" y="0"/>
                        <a:pt x="122762" y="17675"/>
                        <a:pt x="119535" y="36455"/>
                      </a:cubicBezTo>
                      <a:cubicBezTo>
                        <a:pt x="116308" y="55234"/>
                        <a:pt x="37783" y="67386"/>
                        <a:pt x="10891" y="55234"/>
                      </a:cubicBezTo>
                      <a:cubicBezTo>
                        <a:pt x="-2555" y="49159"/>
                        <a:pt x="-807" y="32174"/>
                        <a:pt x="1210" y="20989"/>
                      </a:cubicBezTo>
                      <a:cubicBezTo>
                        <a:pt x="3227" y="9804"/>
                        <a:pt x="9816" y="18780"/>
                        <a:pt x="49616" y="15466"/>
                      </a:cubicBezTo>
                      <a:close/>
                    </a:path>
                  </a:pathLst>
                </a:custGeom>
                <a:solidFill>
                  <a:srgbClr val="0064A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211" name="Freeform 1210"/>
                <p:cNvSpPr/>
                <p:nvPr/>
              </p:nvSpPr>
              <p:spPr>
                <a:xfrm>
                  <a:off x="5827354" y="5069572"/>
                  <a:ext cx="135670" cy="110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670" h="110502">
                      <a:moveTo>
                        <a:pt x="18287" y="109917"/>
                      </a:moveTo>
                      <a:cubicBezTo>
                        <a:pt x="18287" y="109917"/>
                        <a:pt x="0" y="117649"/>
                        <a:pt x="0" y="72357"/>
                      </a:cubicBezTo>
                      <a:cubicBezTo>
                        <a:pt x="0" y="27065"/>
                        <a:pt x="6454" y="7181"/>
                        <a:pt x="6454" y="7181"/>
                      </a:cubicBezTo>
                      <a:lnTo>
                        <a:pt x="125317" y="0"/>
                      </a:lnTo>
                      <a:cubicBezTo>
                        <a:pt x="125317" y="0"/>
                        <a:pt x="132309" y="2762"/>
                        <a:pt x="132309" y="32588"/>
                      </a:cubicBezTo>
                      <a:cubicBezTo>
                        <a:pt x="132309" y="62415"/>
                        <a:pt x="140322" y="99929"/>
                        <a:pt x="131260" y="98740"/>
                      </a:cubicBezTo>
                      <a:cubicBezTo>
                        <a:pt x="125796" y="98024"/>
                        <a:pt x="118997" y="95264"/>
                        <a:pt x="120073" y="96369"/>
                      </a:cubicBezTo>
                      <a:cubicBezTo>
                        <a:pt x="120073" y="96369"/>
                        <a:pt x="118997" y="70495"/>
                        <a:pt x="118325" y="43635"/>
                      </a:cubicBezTo>
                      <a:cubicBezTo>
                        <a:pt x="116846" y="25216"/>
                        <a:pt x="113485" y="20437"/>
                        <a:pt x="113485" y="20437"/>
                      </a:cubicBezTo>
                      <a:cubicBezTo>
                        <a:pt x="113485" y="20437"/>
                        <a:pt x="29043" y="27065"/>
                        <a:pt x="25816" y="27065"/>
                      </a:cubicBezTo>
                      <a:cubicBezTo>
                        <a:pt x="22589" y="27065"/>
                        <a:pt x="20438" y="32588"/>
                        <a:pt x="19362" y="52473"/>
                      </a:cubicBezTo>
                      <a:cubicBezTo>
                        <a:pt x="18287" y="72357"/>
                        <a:pt x="18287" y="109917"/>
                        <a:pt x="18287" y="109917"/>
                      </a:cubicBezTo>
                      <a:close/>
                    </a:path>
                  </a:pathLst>
                </a:custGeom>
                <a:solidFill>
                  <a:srgbClr val="59575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212" name="Freeform 1211"/>
                <p:cNvSpPr/>
                <p:nvPr/>
              </p:nvSpPr>
              <p:spPr>
                <a:xfrm>
                  <a:off x="5887592" y="5083276"/>
                  <a:ext cx="18287" cy="46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87" h="46397">
                      <a:moveTo>
                        <a:pt x="0" y="2209"/>
                      </a:moveTo>
                      <a:lnTo>
                        <a:pt x="16135" y="0"/>
                      </a:lnTo>
                      <a:lnTo>
                        <a:pt x="18287" y="36455"/>
                      </a:lnTo>
                      <a:lnTo>
                        <a:pt x="13984" y="46397"/>
                      </a:lnTo>
                      <a:lnTo>
                        <a:pt x="2151" y="40874"/>
                      </a:lnTo>
                      <a:lnTo>
                        <a:pt x="0" y="2209"/>
                      </a:lnTo>
                      <a:close/>
                    </a:path>
                  </a:pathLst>
                </a:custGeom>
                <a:solidFill>
                  <a:srgbClr val="888888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1213" name="Freeform 1212"/>
              <p:cNvSpPr/>
              <p:nvPr/>
            </p:nvSpPr>
            <p:spPr>
              <a:xfrm rot="-342000">
                <a:off x="6312586" y="4941903"/>
                <a:ext cx="124908" cy="362004"/>
              </a:xfrm>
              <a:custGeom>
                <a:avLst/>
                <a:gdLst/>
                <a:ahLst/>
                <a:cxnLst/>
                <a:rect l="0" t="0" r="0" b="0"/>
                <a:pathLst>
                  <a:path w="124908" h="362004">
                    <a:moveTo>
                      <a:pt x="28192" y="5586"/>
                    </a:moveTo>
                    <a:cubicBezTo>
                      <a:pt x="28192" y="5586"/>
                      <a:pt x="35502" y="97205"/>
                      <a:pt x="35502" y="176533"/>
                    </a:cubicBezTo>
                    <a:cubicBezTo>
                      <a:pt x="35502" y="255861"/>
                      <a:pt x="37590" y="260330"/>
                      <a:pt x="26104" y="305022"/>
                    </a:cubicBezTo>
                    <a:cubicBezTo>
                      <a:pt x="14618" y="349714"/>
                      <a:pt x="0" y="362004"/>
                      <a:pt x="0" y="362004"/>
                    </a:cubicBezTo>
                    <a:lnTo>
                      <a:pt x="88754" y="362004"/>
                    </a:lnTo>
                    <a:cubicBezTo>
                      <a:pt x="88754" y="362004"/>
                      <a:pt x="130520" y="317312"/>
                      <a:pt x="124255" y="173181"/>
                    </a:cubicBezTo>
                    <a:cubicBezTo>
                      <a:pt x="117990" y="29050"/>
                      <a:pt x="111725" y="0"/>
                      <a:pt x="111725" y="0"/>
                    </a:cubicBezTo>
                    <a:lnTo>
                      <a:pt x="28192" y="5586"/>
                    </a:lnTo>
                    <a:close/>
                  </a:path>
                </a:pathLst>
              </a:custGeom>
              <a:solidFill>
                <a:srgbClr val="08488F"/>
              </a:solidFill>
              <a:ln w="7700" cap="flat">
                <a:noFill/>
                <a:bevel/>
              </a:ln>
            </p:spPr>
          </p:sp>
          <p:sp>
            <p:nvSpPr>
              <p:cNvPr id="1214" name="Freeform 1213"/>
              <p:cNvSpPr/>
              <p:nvPr/>
            </p:nvSpPr>
            <p:spPr>
              <a:xfrm rot="-342000">
                <a:off x="6325183" y="4938553"/>
                <a:ext cx="124908" cy="364178"/>
              </a:xfrm>
              <a:custGeom>
                <a:avLst/>
                <a:gdLst/>
                <a:ahLst/>
                <a:cxnLst/>
                <a:rect l="0" t="0" r="0" b="0"/>
                <a:pathLst>
                  <a:path w="124908" h="364178">
                    <a:moveTo>
                      <a:pt x="28192" y="5620"/>
                    </a:moveTo>
                    <a:cubicBezTo>
                      <a:pt x="28192" y="5620"/>
                      <a:pt x="35502" y="97788"/>
                      <a:pt x="35502" y="177593"/>
                    </a:cubicBezTo>
                    <a:cubicBezTo>
                      <a:pt x="35502" y="257397"/>
                      <a:pt x="37590" y="261893"/>
                      <a:pt x="26104" y="306853"/>
                    </a:cubicBezTo>
                    <a:cubicBezTo>
                      <a:pt x="14618" y="351814"/>
                      <a:pt x="0" y="364178"/>
                      <a:pt x="0" y="364178"/>
                    </a:cubicBezTo>
                    <a:lnTo>
                      <a:pt x="88754" y="364178"/>
                    </a:lnTo>
                    <a:cubicBezTo>
                      <a:pt x="88754" y="364178"/>
                      <a:pt x="130520" y="319217"/>
                      <a:pt x="124255" y="174221"/>
                    </a:cubicBezTo>
                    <a:cubicBezTo>
                      <a:pt x="117990" y="29224"/>
                      <a:pt x="111725" y="0"/>
                      <a:pt x="111725" y="0"/>
                    </a:cubicBezTo>
                    <a:lnTo>
                      <a:pt x="28192" y="5620"/>
                    </a:lnTo>
                    <a:close/>
                  </a:path>
                </a:pathLst>
              </a:custGeom>
              <a:solidFill>
                <a:srgbClr val="008CCC"/>
              </a:solidFill>
              <a:ln w="7700" cap="flat">
                <a:noFill/>
                <a:bevel/>
              </a:ln>
            </p:spPr>
          </p:sp>
          <p:sp>
            <p:nvSpPr>
              <p:cNvPr id="1215" name="Freeform 1214"/>
              <p:cNvSpPr/>
              <p:nvPr/>
            </p:nvSpPr>
            <p:spPr>
              <a:xfrm rot="-342000">
                <a:off x="6344113" y="5142791"/>
                <a:ext cx="116817" cy="59328"/>
              </a:xfrm>
              <a:custGeom>
                <a:avLst/>
                <a:gdLst/>
                <a:ahLst/>
                <a:cxnLst/>
                <a:rect l="0" t="0" r="0" b="0"/>
                <a:pathLst>
                  <a:path w="116817" h="59328">
                    <a:moveTo>
                      <a:pt x="48162" y="15275"/>
                    </a:moveTo>
                    <a:cubicBezTo>
                      <a:pt x="86797" y="12002"/>
                      <a:pt x="112901" y="0"/>
                      <a:pt x="112901" y="0"/>
                    </a:cubicBezTo>
                    <a:cubicBezTo>
                      <a:pt x="112901" y="0"/>
                      <a:pt x="119166" y="17457"/>
                      <a:pt x="116034" y="36006"/>
                    </a:cubicBezTo>
                    <a:cubicBezTo>
                      <a:pt x="112901" y="54555"/>
                      <a:pt x="36676" y="66557"/>
                      <a:pt x="10572" y="54555"/>
                    </a:cubicBezTo>
                    <a:cubicBezTo>
                      <a:pt x="-2480" y="48554"/>
                      <a:pt x="-783" y="31778"/>
                      <a:pt x="1175" y="20731"/>
                    </a:cubicBezTo>
                    <a:cubicBezTo>
                      <a:pt x="3133" y="9683"/>
                      <a:pt x="9528" y="18549"/>
                      <a:pt x="48162" y="15275"/>
                    </a:cubicBezTo>
                    <a:close/>
                  </a:path>
                </a:pathLst>
              </a:custGeom>
              <a:solidFill>
                <a:srgbClr val="0064AB"/>
              </a:solidFill>
              <a:ln w="7700" cap="flat">
                <a:noFill/>
                <a:bevel/>
              </a:ln>
            </p:spPr>
          </p:sp>
          <p:sp>
            <p:nvSpPr>
              <p:cNvPr id="1216" name="Freeform 1215"/>
              <p:cNvSpPr/>
              <p:nvPr/>
            </p:nvSpPr>
            <p:spPr>
              <a:xfrm rot="-342000">
                <a:off x="6328310" y="5035002"/>
                <a:ext cx="130651" cy="109787"/>
              </a:xfrm>
              <a:custGeom>
                <a:avLst/>
                <a:gdLst/>
                <a:ahLst/>
                <a:cxnLst/>
                <a:rect l="0" t="0" r="0" b="0"/>
                <a:pathLst>
                  <a:path w="130651" h="109787">
                    <a:moveTo>
                      <a:pt x="18777" y="109226"/>
                    </a:moveTo>
                    <a:cubicBezTo>
                      <a:pt x="18777" y="109226"/>
                      <a:pt x="-683" y="117360"/>
                      <a:pt x="-683" y="72179"/>
                    </a:cubicBezTo>
                    <a:cubicBezTo>
                      <a:pt x="-683" y="26999"/>
                      <a:pt x="5582" y="7163"/>
                      <a:pt x="5582" y="7163"/>
                    </a:cubicBezTo>
                    <a:lnTo>
                      <a:pt x="120962" y="0"/>
                    </a:lnTo>
                    <a:cubicBezTo>
                      <a:pt x="120962" y="0"/>
                      <a:pt x="131253" y="14249"/>
                      <a:pt x="131253" y="44002"/>
                    </a:cubicBezTo>
                    <a:cubicBezTo>
                      <a:pt x="131253" y="73755"/>
                      <a:pt x="129897" y="84029"/>
                      <a:pt x="129897" y="89539"/>
                    </a:cubicBezTo>
                    <a:cubicBezTo>
                      <a:pt x="129897" y="95050"/>
                      <a:pt x="130425" y="105525"/>
                      <a:pt x="123184" y="103738"/>
                    </a:cubicBezTo>
                    <a:cubicBezTo>
                      <a:pt x="115944" y="101953"/>
                      <a:pt x="118145" y="90488"/>
                      <a:pt x="118145" y="90488"/>
                    </a:cubicBezTo>
                    <a:cubicBezTo>
                      <a:pt x="118145" y="90488"/>
                      <a:pt x="116075" y="65978"/>
                      <a:pt x="115304" y="44531"/>
                    </a:cubicBezTo>
                    <a:cubicBezTo>
                      <a:pt x="114460" y="21080"/>
                      <a:pt x="109476" y="20387"/>
                      <a:pt x="109476" y="20387"/>
                    </a:cubicBezTo>
                    <a:cubicBezTo>
                      <a:pt x="109476" y="20387"/>
                      <a:pt x="27509" y="26999"/>
                      <a:pt x="24377" y="26999"/>
                    </a:cubicBezTo>
                    <a:cubicBezTo>
                      <a:pt x="21245" y="26999"/>
                      <a:pt x="19156" y="32509"/>
                      <a:pt x="18112" y="52344"/>
                    </a:cubicBezTo>
                    <a:cubicBezTo>
                      <a:pt x="17068" y="72179"/>
                      <a:pt x="18777" y="109226"/>
                      <a:pt x="18777" y="109226"/>
                    </a:cubicBezTo>
                    <a:close/>
                  </a:path>
                </a:pathLst>
              </a:custGeom>
              <a:solidFill>
                <a:srgbClr val="595757"/>
              </a:solidFill>
              <a:ln w="7700" cap="flat">
                <a:noFill/>
                <a:bevel/>
              </a:ln>
            </p:spPr>
          </p:sp>
          <p:sp>
            <p:nvSpPr>
              <p:cNvPr id="1217" name="Freeform 1216"/>
              <p:cNvSpPr/>
              <p:nvPr/>
            </p:nvSpPr>
            <p:spPr>
              <a:xfrm rot="-342000">
                <a:off x="6386030" y="5043905"/>
                <a:ext cx="17751" cy="45826"/>
              </a:xfrm>
              <a:custGeom>
                <a:avLst/>
                <a:gdLst/>
                <a:ahLst/>
                <a:cxnLst/>
                <a:rect l="0" t="0" r="0" b="0"/>
                <a:pathLst>
                  <a:path w="17751" h="45826">
                    <a:moveTo>
                      <a:pt x="0" y="2182"/>
                    </a:moveTo>
                    <a:lnTo>
                      <a:pt x="15663" y="0"/>
                    </a:lnTo>
                    <a:lnTo>
                      <a:pt x="17751" y="36006"/>
                    </a:lnTo>
                    <a:lnTo>
                      <a:pt x="13574" y="45826"/>
                    </a:lnTo>
                    <a:lnTo>
                      <a:pt x="2088" y="40371"/>
                    </a:lnTo>
                    <a:lnTo>
                      <a:pt x="0" y="2182"/>
                    </a:lnTo>
                    <a:close/>
                  </a:path>
                </a:pathLst>
              </a:custGeom>
              <a:solidFill>
                <a:srgbClr val="888888"/>
              </a:solidFill>
              <a:ln w="7700" cap="flat">
                <a:noFill/>
                <a:bevel/>
              </a:ln>
            </p:spPr>
          </p:sp>
          <p:sp>
            <p:nvSpPr>
              <p:cNvPr id="1218" name="Freeform 1217"/>
              <p:cNvSpPr/>
              <p:nvPr/>
            </p:nvSpPr>
            <p:spPr>
              <a:xfrm>
                <a:off x="5560313" y="4766378"/>
                <a:ext cx="114695" cy="122495"/>
              </a:xfrm>
              <a:custGeom>
                <a:avLst/>
                <a:gdLst/>
                <a:ahLst/>
                <a:cxnLst/>
                <a:rect l="0" t="0" r="0" b="0"/>
                <a:pathLst>
                  <a:path w="114695" h="122495">
                    <a:moveTo>
                      <a:pt x="14253" y="1752"/>
                    </a:moveTo>
                    <a:lnTo>
                      <a:pt x="114695" y="27626"/>
                    </a:lnTo>
                    <a:lnTo>
                      <a:pt x="108913" y="122495"/>
                    </a:lnTo>
                    <a:cubicBezTo>
                      <a:pt x="108913" y="122495"/>
                      <a:pt x="0" y="92310"/>
                      <a:pt x="0" y="80811"/>
                    </a:cubicBezTo>
                    <a:cubicBezTo>
                      <a:pt x="0" y="69311"/>
                      <a:pt x="17121" y="1752"/>
                      <a:pt x="14253" y="1752"/>
                    </a:cubicBezTo>
                    <a:cubicBezTo>
                      <a:pt x="11384" y="1752"/>
                      <a:pt x="14253" y="-2560"/>
                      <a:pt x="14253" y="1752"/>
                    </a:cubicBezTo>
                    <a:close/>
                  </a:path>
                </a:pathLst>
              </a:custGeom>
              <a:solidFill>
                <a:srgbClr val="0E2350"/>
              </a:solidFill>
              <a:ln w="7700" cap="flat">
                <a:noFill/>
                <a:bevel/>
              </a:ln>
            </p:spPr>
          </p:sp>
          <p:sp>
            <p:nvSpPr>
              <p:cNvPr id="1219" name="Freeform 1218"/>
              <p:cNvSpPr/>
              <p:nvPr/>
            </p:nvSpPr>
            <p:spPr>
              <a:xfrm>
                <a:off x="5578870" y="4139078"/>
                <a:ext cx="697046" cy="639161"/>
              </a:xfrm>
              <a:custGeom>
                <a:avLst/>
                <a:gdLst/>
                <a:ahLst/>
                <a:cxnLst/>
                <a:rect l="0" t="0" r="0" b="0"/>
                <a:pathLst>
                  <a:path w="697046" h="639161">
                    <a:moveTo>
                      <a:pt x="0" y="627616"/>
                    </a:moveTo>
                    <a:lnTo>
                      <a:pt x="31554" y="639161"/>
                    </a:lnTo>
                    <a:cubicBezTo>
                      <a:pt x="31554" y="639161"/>
                      <a:pt x="54501" y="340131"/>
                      <a:pt x="78884" y="272572"/>
                    </a:cubicBezTo>
                    <a:cubicBezTo>
                      <a:pt x="103266" y="205013"/>
                      <a:pt x="157768" y="95769"/>
                      <a:pt x="220874" y="67020"/>
                    </a:cubicBezTo>
                    <a:cubicBezTo>
                      <a:pt x="283981" y="38271"/>
                      <a:pt x="344220" y="6648"/>
                      <a:pt x="481908" y="15273"/>
                    </a:cubicBezTo>
                    <a:cubicBezTo>
                      <a:pt x="619597" y="23897"/>
                      <a:pt x="681269" y="32522"/>
                      <a:pt x="681269" y="32522"/>
                    </a:cubicBezTo>
                    <a:lnTo>
                      <a:pt x="697046" y="38108"/>
                    </a:lnTo>
                    <a:cubicBezTo>
                      <a:pt x="697046" y="38108"/>
                      <a:pt x="648281" y="3773"/>
                      <a:pt x="512028" y="898"/>
                    </a:cubicBezTo>
                    <a:cubicBezTo>
                      <a:pt x="375774" y="-1976"/>
                      <a:pt x="236651" y="-6289"/>
                      <a:pt x="147728" y="91456"/>
                    </a:cubicBezTo>
                    <a:cubicBezTo>
                      <a:pt x="58804" y="189201"/>
                      <a:pt x="35856" y="350193"/>
                      <a:pt x="35856" y="350193"/>
                    </a:cubicBezTo>
                    <a:lnTo>
                      <a:pt x="0" y="627616"/>
                    </a:lnTo>
                    <a:close/>
                  </a:path>
                </a:pathLst>
              </a:custGeom>
              <a:solidFill>
                <a:srgbClr val="007FCC"/>
              </a:solidFill>
              <a:ln w="7700" cap="flat">
                <a:noFill/>
                <a:bevel/>
              </a:ln>
            </p:spPr>
          </p:sp>
          <p:sp>
            <p:nvSpPr>
              <p:cNvPr id="1220" name="Freeform 1219"/>
              <p:cNvSpPr/>
              <p:nvPr/>
            </p:nvSpPr>
            <p:spPr>
              <a:xfrm>
                <a:off x="5584651" y="4140019"/>
                <a:ext cx="648774" cy="632424"/>
              </a:xfrm>
              <a:custGeom>
                <a:avLst/>
                <a:gdLst/>
                <a:ahLst/>
                <a:cxnLst/>
                <a:rect l="0" t="0" r="0" b="0"/>
                <a:pathLst>
                  <a:path w="648774" h="632424">
                    <a:moveTo>
                      <a:pt x="0" y="628111"/>
                    </a:moveTo>
                    <a:lnTo>
                      <a:pt x="15732" y="632424"/>
                    </a:lnTo>
                    <a:cubicBezTo>
                      <a:pt x="15732" y="632424"/>
                      <a:pt x="42983" y="375124"/>
                      <a:pt x="61628" y="294628"/>
                    </a:cubicBezTo>
                    <a:cubicBezTo>
                      <a:pt x="80273" y="214132"/>
                      <a:pt x="146248" y="120699"/>
                      <a:pt x="167763" y="99138"/>
                    </a:cubicBezTo>
                    <a:cubicBezTo>
                      <a:pt x="189276" y="77576"/>
                      <a:pt x="265292" y="34453"/>
                      <a:pt x="312622" y="24391"/>
                    </a:cubicBezTo>
                    <a:cubicBezTo>
                      <a:pt x="359953" y="14329"/>
                      <a:pt x="443856" y="9298"/>
                      <a:pt x="469672" y="9298"/>
                    </a:cubicBezTo>
                    <a:cubicBezTo>
                      <a:pt x="495490" y="9298"/>
                      <a:pt x="635329" y="16486"/>
                      <a:pt x="648774" y="22235"/>
                    </a:cubicBezTo>
                    <a:cubicBezTo>
                      <a:pt x="661147" y="27985"/>
                      <a:pt x="450310" y="-24481"/>
                      <a:pt x="306884" y="14329"/>
                    </a:cubicBezTo>
                    <a:cubicBezTo>
                      <a:pt x="256088" y="28075"/>
                      <a:pt x="198407" y="54823"/>
                      <a:pt x="162026" y="86201"/>
                    </a:cubicBezTo>
                    <a:cubicBezTo>
                      <a:pt x="95683" y="143419"/>
                      <a:pt x="63540" y="220272"/>
                      <a:pt x="48720" y="291753"/>
                    </a:cubicBezTo>
                    <a:cubicBezTo>
                      <a:pt x="25772" y="402435"/>
                      <a:pt x="0" y="628111"/>
                      <a:pt x="0" y="628111"/>
                    </a:cubicBezTo>
                    <a:close/>
                  </a:path>
                </a:pathLst>
              </a:custGeom>
              <a:solidFill>
                <a:srgbClr val="0E2350"/>
              </a:solidFill>
              <a:ln w="7700" cap="flat">
                <a:noFill/>
                <a:bevel/>
              </a:ln>
            </p:spPr>
          </p:sp>
          <p:sp>
            <p:nvSpPr>
              <p:cNvPr id="1221" name="Freeform 1220"/>
              <p:cNvSpPr/>
              <p:nvPr/>
            </p:nvSpPr>
            <p:spPr>
              <a:xfrm>
                <a:off x="5774375" y="4107138"/>
                <a:ext cx="34960" cy="52286"/>
              </a:xfrm>
              <a:custGeom>
                <a:avLst/>
                <a:gdLst/>
                <a:ahLst/>
                <a:cxnLst/>
                <a:rect l="0" t="0" r="0" b="0"/>
                <a:pathLst>
                  <a:path w="34960" h="52286">
                    <a:moveTo>
                      <a:pt x="986" y="47929"/>
                    </a:moveTo>
                    <a:lnTo>
                      <a:pt x="21783" y="52286"/>
                    </a:lnTo>
                    <a:cubicBezTo>
                      <a:pt x="21783" y="52286"/>
                      <a:pt x="38994" y="11994"/>
                      <a:pt x="33974" y="6963"/>
                    </a:cubicBezTo>
                    <a:cubicBezTo>
                      <a:pt x="28954" y="1932"/>
                      <a:pt x="18197" y="-4537"/>
                      <a:pt x="9592" y="4088"/>
                    </a:cubicBezTo>
                    <a:cubicBezTo>
                      <a:pt x="986" y="12712"/>
                      <a:pt x="-1882" y="42898"/>
                      <a:pt x="986" y="47929"/>
                    </a:cubicBezTo>
                    <a:close/>
                  </a:path>
                </a:pathLst>
              </a:custGeom>
              <a:solidFill>
                <a:srgbClr val="2D85C1"/>
              </a:solidFill>
              <a:ln w="7700" cap="flat">
                <a:solidFill>
                  <a:srgbClr val="2D85C1"/>
                </a:solidFill>
                <a:bevel/>
              </a:ln>
            </p:spPr>
          </p:sp>
          <p:sp>
            <p:nvSpPr>
              <p:cNvPr id="1222" name="Freeform 1221"/>
              <p:cNvSpPr/>
              <p:nvPr/>
            </p:nvSpPr>
            <p:spPr>
              <a:xfrm>
                <a:off x="5698001" y="4107948"/>
                <a:ext cx="133520" cy="114276"/>
              </a:xfrm>
              <a:custGeom>
                <a:avLst/>
                <a:gdLst/>
                <a:ahLst/>
                <a:cxnLst/>
                <a:rect l="0" t="0" r="0" b="0"/>
                <a:pathLst>
                  <a:path w="133520" h="114276">
                    <a:moveTo>
                      <a:pt x="0" y="112524"/>
                    </a:moveTo>
                    <a:cubicBezTo>
                      <a:pt x="0" y="112524"/>
                      <a:pt x="14253" y="124023"/>
                      <a:pt x="67320" y="86650"/>
                    </a:cubicBezTo>
                    <a:cubicBezTo>
                      <a:pt x="120388" y="49277"/>
                      <a:pt x="124691" y="37777"/>
                      <a:pt x="124691" y="37777"/>
                    </a:cubicBezTo>
                    <a:cubicBezTo>
                      <a:pt x="124691" y="37777"/>
                      <a:pt x="139750" y="19810"/>
                      <a:pt x="130427" y="10466"/>
                    </a:cubicBezTo>
                    <a:cubicBezTo>
                      <a:pt x="121105" y="1123"/>
                      <a:pt x="98157" y="-9658"/>
                      <a:pt x="98157" y="14060"/>
                    </a:cubicBezTo>
                    <a:cubicBezTo>
                      <a:pt x="98157" y="37777"/>
                      <a:pt x="93854" y="47121"/>
                      <a:pt x="93854" y="47121"/>
                    </a:cubicBezTo>
                    <a:cubicBezTo>
                      <a:pt x="93854" y="47121"/>
                      <a:pt x="34332" y="105337"/>
                      <a:pt x="35767" y="102462"/>
                    </a:cubicBezTo>
                    <a:cubicBezTo>
                      <a:pt x="37201" y="99586"/>
                      <a:pt x="0" y="112524"/>
                      <a:pt x="0" y="112524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223" name="Freeform 1222"/>
              <p:cNvSpPr/>
              <p:nvPr/>
            </p:nvSpPr>
            <p:spPr>
              <a:xfrm>
                <a:off x="5698002" y="4150127"/>
                <a:ext cx="93854" cy="73039"/>
              </a:xfrm>
              <a:custGeom>
                <a:avLst/>
                <a:gdLst/>
                <a:ahLst/>
                <a:cxnLst/>
                <a:rect l="0" t="0" r="0" b="0"/>
                <a:pathLst>
                  <a:path w="93854" h="73039">
                    <a:moveTo>
                      <a:pt x="0" y="67469"/>
                    </a:moveTo>
                    <a:cubicBezTo>
                      <a:pt x="0" y="67469"/>
                      <a:pt x="18556" y="48783"/>
                      <a:pt x="32898" y="34408"/>
                    </a:cubicBezTo>
                    <a:cubicBezTo>
                      <a:pt x="47241" y="20034"/>
                      <a:pt x="77360" y="-90"/>
                      <a:pt x="77360" y="-90"/>
                    </a:cubicBezTo>
                    <a:lnTo>
                      <a:pt x="93854" y="4941"/>
                    </a:lnTo>
                    <a:lnTo>
                      <a:pt x="35767" y="60282"/>
                    </a:lnTo>
                    <a:cubicBezTo>
                      <a:pt x="35767" y="60282"/>
                      <a:pt x="2779" y="83281"/>
                      <a:pt x="0" y="67469"/>
                    </a:cubicBezTo>
                    <a:close/>
                  </a:path>
                </a:pathLst>
              </a:custGeom>
              <a:solidFill>
                <a:srgbClr val="83B3E3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1224" name="Freeform 1223"/>
              <p:cNvSpPr/>
              <p:nvPr/>
            </p:nvSpPr>
            <p:spPr>
              <a:xfrm>
                <a:off x="5791451" y="4033830"/>
                <a:ext cx="40876" cy="64280"/>
              </a:xfrm>
              <a:custGeom>
                <a:avLst/>
                <a:gdLst/>
                <a:ahLst/>
                <a:cxnLst/>
                <a:rect l="0" t="0" r="0" b="0"/>
                <a:pathLst>
                  <a:path w="40876" h="64280">
                    <a:moveTo>
                      <a:pt x="40876" y="-81"/>
                    </a:moveTo>
                    <a:lnTo>
                      <a:pt x="5997" y="27087"/>
                    </a:lnTo>
                    <a:cubicBezTo>
                      <a:pt x="5997" y="27087"/>
                      <a:pt x="0" y="37436"/>
                      <a:pt x="0" y="46923"/>
                    </a:cubicBezTo>
                    <a:cubicBezTo>
                      <a:pt x="0" y="56410"/>
                      <a:pt x="8579" y="64172"/>
                      <a:pt x="17184" y="64172"/>
                    </a:cubicBezTo>
                    <a:cubicBezTo>
                      <a:pt x="25790" y="64172"/>
                      <a:pt x="40876" y="52098"/>
                      <a:pt x="40876" y="52098"/>
                    </a:cubicBezTo>
                    <a:cubicBezTo>
                      <a:pt x="40876" y="52098"/>
                      <a:pt x="40876" y="41748"/>
                      <a:pt x="40876" y="36573"/>
                    </a:cubicBezTo>
                    <a:cubicBezTo>
                      <a:pt x="40876" y="31399"/>
                      <a:pt x="40876" y="-81"/>
                      <a:pt x="40876" y="-81"/>
                    </a:cubicBezTo>
                    <a:close/>
                  </a:path>
                </a:pathLst>
              </a:custGeom>
              <a:solidFill>
                <a:srgbClr val="1E768C"/>
              </a:solidFill>
              <a:ln w="7700" cap="flat">
                <a:solidFill>
                  <a:srgbClr val="1E768C"/>
                </a:solidFill>
                <a:bevel/>
              </a:ln>
            </p:spPr>
          </p:sp>
          <p:sp>
            <p:nvSpPr>
              <p:cNvPr id="1225" name="Freeform 1224"/>
              <p:cNvSpPr/>
              <p:nvPr/>
            </p:nvSpPr>
            <p:spPr>
              <a:xfrm>
                <a:off x="5815521" y="3940172"/>
                <a:ext cx="416560" cy="119127"/>
              </a:xfrm>
              <a:custGeom>
                <a:avLst/>
                <a:gdLst/>
                <a:ahLst/>
                <a:cxnLst/>
                <a:rect l="0" t="0" r="0" b="0"/>
                <a:pathLst>
                  <a:path w="416560" h="119127">
                    <a:moveTo>
                      <a:pt x="0" y="97457"/>
                    </a:moveTo>
                    <a:lnTo>
                      <a:pt x="34422" y="119127"/>
                    </a:lnTo>
                    <a:cubicBezTo>
                      <a:pt x="34422" y="119127"/>
                      <a:pt x="121337" y="20699"/>
                      <a:pt x="213417" y="25011"/>
                    </a:cubicBezTo>
                    <a:cubicBezTo>
                      <a:pt x="305495" y="29324"/>
                      <a:pt x="404459" y="109532"/>
                      <a:pt x="404459" y="109532"/>
                    </a:cubicBezTo>
                    <a:lnTo>
                      <a:pt x="416560" y="81071"/>
                    </a:lnTo>
                    <a:cubicBezTo>
                      <a:pt x="416560" y="81071"/>
                      <a:pt x="314962" y="-2587"/>
                      <a:pt x="215998" y="0"/>
                    </a:cubicBezTo>
                    <a:cubicBezTo>
                      <a:pt x="117035" y="2587"/>
                      <a:pt x="54215" y="48298"/>
                      <a:pt x="0" y="97457"/>
                    </a:cubicBezTo>
                    <a:close/>
                  </a:path>
                </a:pathLst>
              </a:custGeom>
              <a:solidFill>
                <a:srgbClr val="81BACE"/>
              </a:solidFill>
              <a:ln w="7700" cap="flat">
                <a:solidFill>
                  <a:srgbClr val="81BACE"/>
                </a:solidFill>
                <a:bevel/>
              </a:ln>
            </p:spPr>
          </p:sp>
          <p:sp>
            <p:nvSpPr>
              <p:cNvPr id="1226" name="Freeform 1225"/>
              <p:cNvSpPr/>
              <p:nvPr/>
            </p:nvSpPr>
            <p:spPr>
              <a:xfrm>
                <a:off x="5849942" y="3956883"/>
                <a:ext cx="370037" cy="104034"/>
              </a:xfrm>
              <a:custGeom>
                <a:avLst/>
                <a:gdLst/>
                <a:ahLst/>
                <a:cxnLst/>
                <a:rect l="0" t="0" r="0" b="0"/>
                <a:pathLst>
                  <a:path w="370037" h="104034">
                    <a:moveTo>
                      <a:pt x="0" y="102309"/>
                    </a:moveTo>
                    <a:cubicBezTo>
                      <a:pt x="0" y="102309"/>
                      <a:pt x="111011" y="5714"/>
                      <a:pt x="215137" y="35037"/>
                    </a:cubicBezTo>
                    <a:cubicBezTo>
                      <a:pt x="319264" y="64361"/>
                      <a:pt x="353686" y="104034"/>
                      <a:pt x="353686" y="104034"/>
                    </a:cubicBezTo>
                    <a:lnTo>
                      <a:pt x="370037" y="92822"/>
                    </a:lnTo>
                    <a:cubicBezTo>
                      <a:pt x="370037" y="92822"/>
                      <a:pt x="253002" y="-8948"/>
                      <a:pt x="177273" y="539"/>
                    </a:cubicBezTo>
                    <a:cubicBezTo>
                      <a:pt x="101545" y="10026"/>
                      <a:pt x="65832" y="36547"/>
                      <a:pt x="0" y="102309"/>
                    </a:cubicBezTo>
                    <a:close/>
                  </a:path>
                </a:pathLst>
              </a:custGeom>
              <a:solidFill>
                <a:srgbClr val="268EA8"/>
              </a:solidFill>
              <a:ln w="7700" cap="flat">
                <a:solidFill>
                  <a:srgbClr val="268EA8"/>
                </a:solidFill>
                <a:bevel/>
              </a:ln>
            </p:spPr>
          </p:sp>
          <p:sp>
            <p:nvSpPr>
              <p:cNvPr id="1227" name="Freeform 1226"/>
              <p:cNvSpPr/>
              <p:nvPr/>
            </p:nvSpPr>
            <p:spPr>
              <a:xfrm>
                <a:off x="6196852" y="4036120"/>
                <a:ext cx="41011" cy="58485"/>
              </a:xfrm>
              <a:custGeom>
                <a:avLst/>
                <a:gdLst/>
                <a:ahLst/>
                <a:cxnLst/>
                <a:rect l="0" t="0" r="0" b="0"/>
                <a:pathLst>
                  <a:path w="41011" h="58485">
                    <a:moveTo>
                      <a:pt x="-108" y="31736"/>
                    </a:moveTo>
                    <a:lnTo>
                      <a:pt x="17749" y="15093"/>
                    </a:lnTo>
                    <a:lnTo>
                      <a:pt x="29581" y="0"/>
                    </a:lnTo>
                    <a:cubicBezTo>
                      <a:pt x="29581" y="0"/>
                      <a:pt x="31733" y="34283"/>
                      <a:pt x="39478" y="36008"/>
                    </a:cubicBezTo>
                    <a:cubicBezTo>
                      <a:pt x="47222" y="37733"/>
                      <a:pt x="23127" y="59294"/>
                      <a:pt x="23127" y="58485"/>
                    </a:cubicBezTo>
                    <a:cubicBezTo>
                      <a:pt x="23127" y="58485"/>
                      <a:pt x="-3550" y="57569"/>
                      <a:pt x="-108" y="31736"/>
                    </a:cubicBezTo>
                    <a:close/>
                  </a:path>
                </a:pathLst>
              </a:custGeom>
              <a:solidFill>
                <a:srgbClr val="1E768C"/>
              </a:solidFill>
              <a:ln w="7700" cap="flat">
                <a:solidFill>
                  <a:srgbClr val="1E768C"/>
                </a:solidFill>
                <a:bevel/>
              </a:ln>
            </p:spPr>
          </p:sp>
          <p:sp>
            <p:nvSpPr>
              <p:cNvPr id="1228" name="Freeform 1227"/>
              <p:cNvSpPr/>
              <p:nvPr/>
            </p:nvSpPr>
            <p:spPr>
              <a:xfrm>
                <a:off x="6226437" y="4050945"/>
                <a:ext cx="32002" cy="78565"/>
              </a:xfrm>
              <a:custGeom>
                <a:avLst/>
                <a:gdLst/>
                <a:ahLst/>
                <a:cxnLst/>
                <a:rect l="0" t="0" r="0" b="0"/>
                <a:pathLst>
                  <a:path w="32002" h="78565">
                    <a:moveTo>
                      <a:pt x="4303" y="4366"/>
                    </a:moveTo>
                    <a:cubicBezTo>
                      <a:pt x="4303" y="4366"/>
                      <a:pt x="14199" y="17734"/>
                      <a:pt x="14199" y="28084"/>
                    </a:cubicBezTo>
                    <a:cubicBezTo>
                      <a:pt x="14199" y="38433"/>
                      <a:pt x="8175" y="59132"/>
                      <a:pt x="8175" y="59132"/>
                    </a:cubicBezTo>
                    <a:lnTo>
                      <a:pt x="0" y="67325"/>
                    </a:lnTo>
                    <a:cubicBezTo>
                      <a:pt x="0" y="67325"/>
                      <a:pt x="1291" y="78565"/>
                      <a:pt x="11187" y="78565"/>
                    </a:cubicBezTo>
                    <a:cubicBezTo>
                      <a:pt x="21084" y="78565"/>
                      <a:pt x="24526" y="73794"/>
                      <a:pt x="26677" y="63013"/>
                    </a:cubicBezTo>
                    <a:cubicBezTo>
                      <a:pt x="28828" y="52232"/>
                      <a:pt x="34422" y="34552"/>
                      <a:pt x="30550" y="19459"/>
                    </a:cubicBezTo>
                    <a:cubicBezTo>
                      <a:pt x="26677" y="4366"/>
                      <a:pt x="15490" y="-6846"/>
                      <a:pt x="4303" y="4366"/>
                    </a:cubicBezTo>
                    <a:close/>
                  </a:path>
                </a:pathLst>
              </a:custGeom>
              <a:solidFill>
                <a:srgbClr val="D3D3D3"/>
              </a:solidFill>
              <a:ln w="7700" cap="flat">
                <a:solidFill>
                  <a:srgbClr val="D3D3D3"/>
                </a:solidFill>
                <a:bevel/>
              </a:ln>
            </p:spPr>
          </p:sp>
          <p:sp>
            <p:nvSpPr>
              <p:cNvPr id="1229" name="Freeform 1228"/>
              <p:cNvSpPr/>
              <p:nvPr/>
            </p:nvSpPr>
            <p:spPr>
              <a:xfrm>
                <a:off x="5545389" y="4705199"/>
                <a:ext cx="46792" cy="69940"/>
              </a:xfrm>
              <a:custGeom>
                <a:avLst/>
                <a:gdLst/>
                <a:ahLst/>
                <a:cxnLst/>
                <a:rect l="0" t="0" r="0" b="0"/>
                <a:pathLst>
                  <a:path w="46792" h="69940">
                    <a:moveTo>
                      <a:pt x="40365" y="0"/>
                    </a:moveTo>
                    <a:cubicBezTo>
                      <a:pt x="38644" y="0"/>
                      <a:pt x="18421" y="8166"/>
                      <a:pt x="15409" y="18085"/>
                    </a:cubicBezTo>
                    <a:cubicBezTo>
                      <a:pt x="12397" y="28003"/>
                      <a:pt x="-81" y="54308"/>
                      <a:pt x="-81" y="54308"/>
                    </a:cubicBezTo>
                    <a:lnTo>
                      <a:pt x="15409" y="69832"/>
                    </a:lnTo>
                    <a:lnTo>
                      <a:pt x="25736" y="69832"/>
                    </a:lnTo>
                    <a:lnTo>
                      <a:pt x="40365" y="33609"/>
                    </a:lnTo>
                    <a:cubicBezTo>
                      <a:pt x="40365" y="33609"/>
                      <a:pt x="54995" y="3423"/>
                      <a:pt x="40365" y="0"/>
                    </a:cubicBezTo>
                    <a:close/>
                  </a:path>
                </a:pathLst>
              </a:custGeom>
              <a:solidFill>
                <a:srgbClr val="595757"/>
              </a:solidFill>
              <a:ln w="7700" cap="flat">
                <a:solidFill>
                  <a:srgbClr val="595757"/>
                </a:solidFill>
                <a:bevel/>
              </a:ln>
            </p:spPr>
          </p:sp>
          <p:sp>
            <p:nvSpPr>
              <p:cNvPr id="1230" name="Freeform 1229"/>
              <p:cNvSpPr/>
              <p:nvPr/>
            </p:nvSpPr>
            <p:spPr>
              <a:xfrm>
                <a:off x="5553053" y="4714657"/>
                <a:ext cx="29259" cy="51747"/>
              </a:xfrm>
              <a:custGeom>
                <a:avLst/>
                <a:gdLst/>
                <a:ahLst/>
                <a:cxnLst/>
                <a:rect l="0" t="0" r="0" b="0"/>
                <a:pathLst>
                  <a:path w="29259" h="51747">
                    <a:moveTo>
                      <a:pt x="12048" y="12937"/>
                    </a:moveTo>
                    <a:lnTo>
                      <a:pt x="0" y="39673"/>
                    </a:lnTo>
                    <a:lnTo>
                      <a:pt x="6884" y="51747"/>
                    </a:lnTo>
                    <a:lnTo>
                      <a:pt x="17211" y="48298"/>
                    </a:lnTo>
                    <a:lnTo>
                      <a:pt x="29259" y="20699"/>
                    </a:lnTo>
                    <a:lnTo>
                      <a:pt x="29259" y="0"/>
                    </a:lnTo>
                    <a:lnTo>
                      <a:pt x="12048" y="12937"/>
                    </a:lnTo>
                    <a:close/>
                  </a:path>
                </a:pathLst>
              </a:custGeom>
              <a:solidFill>
                <a:srgbClr val="EEEEEE"/>
              </a:solidFill>
              <a:ln w="7700" cap="flat">
                <a:noFill/>
                <a:bevel/>
              </a:ln>
            </p:spPr>
          </p:sp>
          <p:sp>
            <p:nvSpPr>
              <p:cNvPr id="1231" name="Freeform 1230"/>
              <p:cNvSpPr/>
              <p:nvPr/>
            </p:nvSpPr>
            <p:spPr>
              <a:xfrm>
                <a:off x="5578534" y="4782265"/>
                <a:ext cx="78254" cy="83577"/>
              </a:xfrm>
              <a:custGeom>
                <a:avLst/>
                <a:gdLst/>
                <a:ahLst/>
                <a:cxnLst/>
                <a:rect l="0" t="0" r="0" b="0"/>
                <a:pathLst>
                  <a:path w="78254" h="83577">
                    <a:moveTo>
                      <a:pt x="9724" y="1195"/>
                    </a:moveTo>
                    <a:lnTo>
                      <a:pt x="78254" y="18848"/>
                    </a:lnTo>
                    <a:lnTo>
                      <a:pt x="74309" y="83577"/>
                    </a:lnTo>
                    <a:cubicBezTo>
                      <a:pt x="74309" y="83577"/>
                      <a:pt x="0" y="62981"/>
                      <a:pt x="0" y="55135"/>
                    </a:cubicBezTo>
                    <a:cubicBezTo>
                      <a:pt x="0" y="47289"/>
                      <a:pt x="11682" y="1195"/>
                      <a:pt x="9724" y="1195"/>
                    </a:cubicBezTo>
                    <a:cubicBezTo>
                      <a:pt x="7767" y="1195"/>
                      <a:pt x="9724" y="-1747"/>
                      <a:pt x="9724" y="1195"/>
                    </a:cubicBezTo>
                    <a:close/>
                  </a:path>
                </a:pathLst>
              </a:custGeom>
              <a:solidFill>
                <a:srgbClr val="A0D8EF"/>
              </a:solidFill>
              <a:ln w="7700" cap="flat">
                <a:solidFill>
                  <a:srgbClr val="FFFFFF"/>
                </a:solidFill>
                <a:custDash>
                  <a:ds d="200000" sp="500000"/>
                </a:custDash>
                <a:bevel/>
              </a:ln>
            </p:spPr>
          </p:sp>
          <p:sp>
            <p:nvSpPr>
              <p:cNvPr id="1232" name="Freeform 1231"/>
              <p:cNvSpPr/>
              <p:nvPr/>
            </p:nvSpPr>
            <p:spPr>
              <a:xfrm>
                <a:off x="5556683" y="4763819"/>
                <a:ext cx="35094" cy="60237"/>
              </a:xfrm>
              <a:custGeom>
                <a:avLst/>
                <a:gdLst/>
                <a:ahLst/>
                <a:cxnLst/>
                <a:rect l="0" t="0" r="0" b="0"/>
                <a:pathLst>
                  <a:path w="35094" h="60237">
                    <a:moveTo>
                      <a:pt x="13581" y="0"/>
                    </a:moveTo>
                    <a:cubicBezTo>
                      <a:pt x="14810" y="0"/>
                      <a:pt x="35094" y="2464"/>
                      <a:pt x="35094" y="14169"/>
                    </a:cubicBezTo>
                    <a:cubicBezTo>
                      <a:pt x="35094" y="25874"/>
                      <a:pt x="25259" y="58524"/>
                      <a:pt x="25259" y="58524"/>
                    </a:cubicBezTo>
                    <a:cubicBezTo>
                      <a:pt x="25259" y="58524"/>
                      <a:pt x="3131" y="64068"/>
                      <a:pt x="672" y="54828"/>
                    </a:cubicBezTo>
                    <a:cubicBezTo>
                      <a:pt x="-1786" y="45587"/>
                      <a:pt x="1902" y="8008"/>
                      <a:pt x="13581" y="0"/>
                    </a:cubicBezTo>
                    <a:close/>
                  </a:path>
                </a:pathLst>
              </a:custGeom>
              <a:solidFill>
                <a:srgbClr val="595757"/>
              </a:solidFill>
              <a:ln w="7700" cap="flat">
                <a:noFill/>
                <a:bevel/>
              </a:ln>
            </p:spPr>
          </p:sp>
          <p:sp>
            <p:nvSpPr>
              <p:cNvPr id="1233" name="Freeform 1232"/>
              <p:cNvSpPr/>
              <p:nvPr/>
            </p:nvSpPr>
            <p:spPr>
              <a:xfrm>
                <a:off x="5563944" y="4771368"/>
                <a:ext cx="23262" cy="46896"/>
              </a:xfrm>
              <a:custGeom>
                <a:avLst/>
                <a:gdLst/>
                <a:ahLst/>
                <a:cxnLst/>
                <a:rect l="0" t="0" r="0" b="0"/>
                <a:pathLst>
                  <a:path w="23262" h="46896">
                    <a:moveTo>
                      <a:pt x="11852" y="1078"/>
                    </a:moveTo>
                    <a:cubicBezTo>
                      <a:pt x="11852" y="1078"/>
                      <a:pt x="-2286" y="23871"/>
                      <a:pt x="173" y="37424"/>
                    </a:cubicBezTo>
                    <a:cubicBezTo>
                      <a:pt x="2632" y="50977"/>
                      <a:pt x="8164" y="46049"/>
                      <a:pt x="11852" y="46049"/>
                    </a:cubicBezTo>
                    <a:cubicBezTo>
                      <a:pt x="15540" y="46049"/>
                      <a:pt x="25125" y="12783"/>
                      <a:pt x="22916" y="4774"/>
                    </a:cubicBezTo>
                    <a:cubicBezTo>
                      <a:pt x="20707" y="-3234"/>
                      <a:pt x="11852" y="1078"/>
                      <a:pt x="11852" y="1078"/>
                    </a:cubicBezTo>
                    <a:close/>
                  </a:path>
                </a:pathLst>
              </a:custGeom>
              <a:solidFill>
                <a:srgbClr val="EEEEEE"/>
              </a:solidFill>
              <a:ln w="7700" cap="flat">
                <a:noFill/>
                <a:bevel/>
              </a:ln>
            </p:spPr>
          </p:sp>
          <p:sp>
            <p:nvSpPr>
              <p:cNvPr id="1234" name="Freeform 1233"/>
              <p:cNvSpPr/>
              <p:nvPr/>
            </p:nvSpPr>
            <p:spPr>
              <a:xfrm>
                <a:off x="5504781" y="4822436"/>
                <a:ext cx="86727" cy="223700"/>
              </a:xfrm>
              <a:custGeom>
                <a:avLst/>
                <a:gdLst/>
                <a:ahLst/>
                <a:cxnLst/>
                <a:rect l="0" t="0" r="0" b="0"/>
                <a:pathLst>
                  <a:path w="86727" h="223700">
                    <a:moveTo>
                      <a:pt x="71015" y="1136"/>
                    </a:moveTo>
                    <a:cubicBezTo>
                      <a:pt x="71015" y="1136"/>
                      <a:pt x="4629" y="115103"/>
                      <a:pt x="1556" y="151450"/>
                    </a:cubicBezTo>
                    <a:cubicBezTo>
                      <a:pt x="-1517" y="187796"/>
                      <a:pt x="-2132" y="207509"/>
                      <a:pt x="15079" y="217982"/>
                    </a:cubicBezTo>
                    <a:cubicBezTo>
                      <a:pt x="32290" y="228455"/>
                      <a:pt x="50730" y="225375"/>
                      <a:pt x="71015" y="200733"/>
                    </a:cubicBezTo>
                    <a:cubicBezTo>
                      <a:pt x="91299" y="176091"/>
                      <a:pt x="86996" y="81837"/>
                      <a:pt x="84845" y="67976"/>
                    </a:cubicBezTo>
                    <a:cubicBezTo>
                      <a:pt x="82693" y="54115"/>
                      <a:pt x="77162" y="0"/>
                      <a:pt x="77162" y="0"/>
                    </a:cubicBezTo>
                    <a:lnTo>
                      <a:pt x="71015" y="1136"/>
                    </a:lnTo>
                    <a:close/>
                  </a:path>
                </a:pathLst>
              </a:custGeom>
              <a:solidFill>
                <a:srgbClr val="944E2A"/>
              </a:solidFill>
              <a:ln w="7700" cap="flat">
                <a:solidFill>
                  <a:srgbClr val="944E2A"/>
                </a:solidFill>
                <a:bevel/>
              </a:ln>
            </p:spPr>
          </p:sp>
          <p:sp>
            <p:nvSpPr>
              <p:cNvPr id="1235" name="Freeform 1234"/>
              <p:cNvSpPr/>
              <p:nvPr/>
            </p:nvSpPr>
            <p:spPr>
              <a:xfrm>
                <a:off x="5510160" y="4833491"/>
                <a:ext cx="70458" cy="206856"/>
              </a:xfrm>
              <a:custGeom>
                <a:avLst/>
                <a:gdLst/>
                <a:ahLst/>
                <a:cxnLst/>
                <a:rect l="0" t="0" r="0" b="0"/>
                <a:pathLst>
                  <a:path w="70458" h="206856">
                    <a:moveTo>
                      <a:pt x="64407" y="0"/>
                    </a:moveTo>
                    <a:cubicBezTo>
                      <a:pt x="64407" y="0"/>
                      <a:pt x="74242" y="125615"/>
                      <a:pt x="68710" y="153337"/>
                    </a:cubicBezTo>
                    <a:cubicBezTo>
                      <a:pt x="63178" y="181059"/>
                      <a:pt x="47196" y="213248"/>
                      <a:pt x="24453" y="205778"/>
                    </a:cubicBezTo>
                    <a:cubicBezTo>
                      <a:pt x="1710" y="198308"/>
                      <a:pt x="-3823" y="193379"/>
                      <a:pt x="2324" y="145328"/>
                    </a:cubicBezTo>
                    <a:cubicBezTo>
                      <a:pt x="8471" y="97277"/>
                      <a:pt x="64407" y="0"/>
                      <a:pt x="64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1236" name="Freeform 1235"/>
              <p:cNvSpPr/>
              <p:nvPr/>
            </p:nvSpPr>
            <p:spPr>
              <a:xfrm>
                <a:off x="5710102" y="4670931"/>
                <a:ext cx="845491" cy="321567"/>
              </a:xfrm>
              <a:custGeom>
                <a:avLst/>
                <a:gdLst/>
                <a:ahLst/>
                <a:cxnLst/>
                <a:rect l="0" t="0" r="0" b="0"/>
                <a:pathLst>
                  <a:path w="845491" h="321567">
                    <a:moveTo>
                      <a:pt x="0" y="29206"/>
                    </a:moveTo>
                    <a:cubicBezTo>
                      <a:pt x="0" y="29206"/>
                      <a:pt x="12100" y="270002"/>
                      <a:pt x="57041" y="299452"/>
                    </a:cubicBezTo>
                    <a:cubicBezTo>
                      <a:pt x="101983" y="328902"/>
                      <a:pt x="155567" y="320241"/>
                      <a:pt x="155567" y="320241"/>
                    </a:cubicBezTo>
                    <a:lnTo>
                      <a:pt x="796850" y="271735"/>
                    </a:lnTo>
                    <a:cubicBezTo>
                      <a:pt x="796850" y="271735"/>
                      <a:pt x="857349" y="273467"/>
                      <a:pt x="843520" y="192046"/>
                    </a:cubicBezTo>
                    <a:cubicBezTo>
                      <a:pt x="829690" y="110627"/>
                      <a:pt x="817594" y="11883"/>
                      <a:pt x="791668" y="1489"/>
                    </a:cubicBezTo>
                    <a:cubicBezTo>
                      <a:pt x="765736" y="-8905"/>
                      <a:pt x="12100" y="37868"/>
                      <a:pt x="0" y="29206"/>
                    </a:cubicBezTo>
                    <a:close/>
                  </a:path>
                </a:pathLst>
              </a:custGeom>
              <a:solidFill>
                <a:srgbClr val="0E2350"/>
              </a:solidFill>
              <a:ln w="7700" cap="flat">
                <a:noFill/>
                <a:bevel/>
              </a:ln>
            </p:spPr>
          </p:sp>
          <p:sp>
            <p:nvSpPr>
              <p:cNvPr id="1237" name="Freeform 1236"/>
              <p:cNvSpPr/>
              <p:nvPr/>
            </p:nvSpPr>
            <p:spPr>
              <a:xfrm>
                <a:off x="5716558" y="4660996"/>
                <a:ext cx="841856" cy="320186"/>
              </a:xfrm>
              <a:custGeom>
                <a:avLst/>
                <a:gdLst/>
                <a:ahLst/>
                <a:cxnLst/>
                <a:rect l="0" t="0" r="0" b="0"/>
                <a:pathLst>
                  <a:path w="841856" h="320186">
                    <a:moveTo>
                      <a:pt x="0" y="29081"/>
                    </a:moveTo>
                    <a:cubicBezTo>
                      <a:pt x="0" y="29081"/>
                      <a:pt x="12048" y="268843"/>
                      <a:pt x="56796" y="298166"/>
                    </a:cubicBezTo>
                    <a:cubicBezTo>
                      <a:pt x="101545" y="327489"/>
                      <a:pt x="154899" y="318865"/>
                      <a:pt x="154899" y="318865"/>
                    </a:cubicBezTo>
                    <a:lnTo>
                      <a:pt x="793423" y="270568"/>
                    </a:lnTo>
                    <a:cubicBezTo>
                      <a:pt x="793423" y="270568"/>
                      <a:pt x="853660" y="272293"/>
                      <a:pt x="839893" y="191223"/>
                    </a:cubicBezTo>
                    <a:cubicBezTo>
                      <a:pt x="826125" y="110152"/>
                      <a:pt x="814082" y="11832"/>
                      <a:pt x="788264" y="1482"/>
                    </a:cubicBezTo>
                    <a:cubicBezTo>
                      <a:pt x="762447" y="-8867"/>
                      <a:pt x="12048" y="37705"/>
                      <a:pt x="0" y="29081"/>
                    </a:cubicBezTo>
                    <a:close/>
                  </a:path>
                </a:pathLst>
              </a:custGeom>
              <a:solidFill>
                <a:srgbClr val="08488F"/>
              </a:solidFill>
              <a:ln w="7700" cap="flat">
                <a:noFill/>
                <a:custDash>
                  <a:ds d="200000" sp="500000"/>
                </a:custDash>
                <a:bevel/>
              </a:ln>
            </p:spPr>
          </p:sp>
          <p:sp>
            <p:nvSpPr>
              <p:cNvPr id="1238" name="Freeform 1237"/>
              <p:cNvSpPr/>
              <p:nvPr/>
            </p:nvSpPr>
            <p:spPr>
              <a:xfrm>
                <a:off x="5748829" y="4675938"/>
                <a:ext cx="776645" cy="283571"/>
              </a:xfrm>
              <a:custGeom>
                <a:avLst/>
                <a:gdLst/>
                <a:ahLst/>
                <a:cxnLst/>
                <a:rect l="0" t="0" r="0" b="0"/>
                <a:pathLst>
                  <a:path w="776645" h="283571">
                    <a:moveTo>
                      <a:pt x="0" y="25755"/>
                    </a:moveTo>
                    <a:cubicBezTo>
                      <a:pt x="0" y="25755"/>
                      <a:pt x="11114" y="238099"/>
                      <a:pt x="52397" y="264069"/>
                    </a:cubicBezTo>
                    <a:cubicBezTo>
                      <a:pt x="93679" y="290039"/>
                      <a:pt x="142900" y="282401"/>
                      <a:pt x="142900" y="282401"/>
                    </a:cubicBezTo>
                    <a:lnTo>
                      <a:pt x="731966" y="239627"/>
                    </a:lnTo>
                    <a:cubicBezTo>
                      <a:pt x="731966" y="239627"/>
                      <a:pt x="787533" y="241155"/>
                      <a:pt x="774836" y="169355"/>
                    </a:cubicBezTo>
                    <a:cubicBezTo>
                      <a:pt x="762134" y="97555"/>
                      <a:pt x="751020" y="10479"/>
                      <a:pt x="727203" y="1313"/>
                    </a:cubicBezTo>
                    <a:cubicBezTo>
                      <a:pt x="703386" y="-7853"/>
                      <a:pt x="11114" y="33394"/>
                      <a:pt x="0" y="25755"/>
                    </a:cubicBezTo>
                    <a:close/>
                  </a:path>
                </a:pathLst>
              </a:custGeom>
              <a:solidFill>
                <a:srgbClr val="00B4F0"/>
              </a:solidFill>
              <a:ln w="7700" cap="flat">
                <a:solidFill>
                  <a:srgbClr val="FFFFFF"/>
                </a:solidFill>
                <a:custDash>
                  <a:ds d="200000" sp="500000"/>
                </a:custDash>
                <a:bevel/>
              </a:ln>
            </p:spPr>
          </p:sp>
          <p:sp>
            <p:nvSpPr>
              <p:cNvPr id="1239" name="Freeform 1238"/>
              <p:cNvSpPr/>
              <p:nvPr/>
            </p:nvSpPr>
            <p:spPr>
              <a:xfrm>
                <a:off x="5694236" y="4180986"/>
                <a:ext cx="777993" cy="531085"/>
              </a:xfrm>
              <a:custGeom>
                <a:avLst/>
                <a:gdLst/>
                <a:ahLst/>
                <a:cxnLst/>
                <a:rect l="0" t="0" r="0" b="0"/>
                <a:pathLst>
                  <a:path w="777993" h="531085">
                    <a:moveTo>
                      <a:pt x="120423" y="41890"/>
                    </a:moveTo>
                    <a:cubicBezTo>
                      <a:pt x="177219" y="20849"/>
                      <a:pt x="158288" y="24356"/>
                      <a:pt x="237459" y="13835"/>
                    </a:cubicBezTo>
                    <a:cubicBezTo>
                      <a:pt x="302860" y="5145"/>
                      <a:pt x="481015" y="-9529"/>
                      <a:pt x="575934" y="8365"/>
                    </a:cubicBezTo>
                    <a:cubicBezTo>
                      <a:pt x="595916" y="12132"/>
                      <a:pt x="617374" y="17342"/>
                      <a:pt x="628148" y="24356"/>
                    </a:cubicBezTo>
                    <a:cubicBezTo>
                      <a:pt x="690109" y="64684"/>
                      <a:pt x="712483" y="83971"/>
                      <a:pt x="738299" y="187421"/>
                    </a:cubicBezTo>
                    <a:cubicBezTo>
                      <a:pt x="764116" y="290871"/>
                      <a:pt x="777993" y="496018"/>
                      <a:pt x="777993" y="496018"/>
                    </a:cubicBezTo>
                    <a:lnTo>
                      <a:pt x="22321" y="524072"/>
                    </a:lnTo>
                    <a:lnTo>
                      <a:pt x="22321" y="531085"/>
                    </a:lnTo>
                    <a:lnTo>
                      <a:pt x="0" y="531085"/>
                    </a:lnTo>
                    <a:cubicBezTo>
                      <a:pt x="0" y="531085"/>
                      <a:pt x="10273" y="304898"/>
                      <a:pt x="22321" y="233009"/>
                    </a:cubicBezTo>
                    <a:cubicBezTo>
                      <a:pt x="34368" y="161120"/>
                      <a:pt x="63627" y="62930"/>
                      <a:pt x="120423" y="41890"/>
                    </a:cubicBezTo>
                    <a:close/>
                  </a:path>
                </a:pathLst>
              </a:custGeom>
              <a:solidFill>
                <a:srgbClr val="007FCC"/>
              </a:solidFill>
              <a:ln w="7700" cap="flat">
                <a:solidFill>
                  <a:srgbClr val="007FCC"/>
                </a:solidFill>
                <a:bevel/>
              </a:ln>
            </p:spPr>
          </p:sp>
          <p:sp>
            <p:nvSpPr>
              <p:cNvPr id="1240" name="Freeform 1239"/>
              <p:cNvSpPr/>
              <p:nvPr/>
            </p:nvSpPr>
            <p:spPr>
              <a:xfrm>
                <a:off x="5731617" y="4166568"/>
                <a:ext cx="25816" cy="25874"/>
              </a:xfrm>
              <a:custGeom>
                <a:avLst/>
                <a:gdLst/>
                <a:ahLst/>
                <a:cxnLst/>
                <a:rect l="0" t="0" r="0" b="0"/>
                <a:pathLst>
                  <a:path w="25816" h="25874">
                    <a:moveTo>
                      <a:pt x="0" y="12937"/>
                    </a:moveTo>
                    <a:cubicBezTo>
                      <a:pt x="0" y="5792"/>
                      <a:pt x="5779" y="0"/>
                      <a:pt x="12908" y="0"/>
                    </a:cubicBezTo>
                    <a:cubicBezTo>
                      <a:pt x="20037" y="0"/>
                      <a:pt x="25816" y="5792"/>
                      <a:pt x="25816" y="12937"/>
                    </a:cubicBezTo>
                    <a:cubicBezTo>
                      <a:pt x="25816" y="20082"/>
                      <a:pt x="20037" y="25874"/>
                      <a:pt x="12908" y="25874"/>
                    </a:cubicBezTo>
                    <a:cubicBezTo>
                      <a:pt x="5779" y="25874"/>
                      <a:pt x="0" y="20082"/>
                      <a:pt x="0" y="12937"/>
                    </a:cubicBezTo>
                    <a:close/>
                  </a:path>
                </a:pathLst>
              </a:custGeom>
              <a:solidFill>
                <a:srgbClr val="DCDCDD"/>
              </a:solidFill>
              <a:ln w="7700" cap="flat">
                <a:noFill/>
                <a:bevel/>
              </a:ln>
            </p:spPr>
          </p:sp>
          <p:sp>
            <p:nvSpPr>
              <p:cNvPr id="1241" name="Freeform 1240"/>
              <p:cNvSpPr/>
              <p:nvPr/>
            </p:nvSpPr>
            <p:spPr>
              <a:xfrm>
                <a:off x="5461216" y="4763012"/>
                <a:ext cx="99636" cy="204025"/>
              </a:xfrm>
              <a:custGeom>
                <a:avLst/>
                <a:gdLst/>
                <a:ahLst/>
                <a:cxnLst/>
                <a:rect l="0" t="0" r="0" b="0"/>
                <a:pathLst>
                  <a:path w="99636" h="204025">
                    <a:moveTo>
                      <a:pt x="90116" y="0"/>
                    </a:moveTo>
                    <a:cubicBezTo>
                      <a:pt x="90116" y="0"/>
                      <a:pt x="6888" y="99991"/>
                      <a:pt x="2340" y="125865"/>
                    </a:cubicBezTo>
                    <a:cubicBezTo>
                      <a:pt x="-2209" y="151739"/>
                      <a:pt x="-3684" y="193999"/>
                      <a:pt x="25574" y="201762"/>
                    </a:cubicBezTo>
                    <a:cubicBezTo>
                      <a:pt x="54833" y="209524"/>
                      <a:pt x="75486" y="197449"/>
                      <a:pt x="84092" y="168126"/>
                    </a:cubicBezTo>
                    <a:cubicBezTo>
                      <a:pt x="92697" y="138802"/>
                      <a:pt x="97000" y="91367"/>
                      <a:pt x="93558" y="64630"/>
                    </a:cubicBezTo>
                    <a:cubicBezTo>
                      <a:pt x="90116" y="37894"/>
                      <a:pt x="99636" y="9433"/>
                      <a:pt x="99636" y="9433"/>
                    </a:cubicBezTo>
                    <a:lnTo>
                      <a:pt x="90116" y="0"/>
                    </a:lnTo>
                    <a:close/>
                  </a:path>
                </a:pathLst>
              </a:custGeom>
              <a:solidFill>
                <a:srgbClr val="944E2A"/>
              </a:solidFill>
              <a:ln w="7700" cap="flat">
                <a:solidFill>
                  <a:srgbClr val="944E2A"/>
                </a:solidFill>
                <a:bevel/>
              </a:ln>
            </p:spPr>
          </p:sp>
          <p:sp>
            <p:nvSpPr>
              <p:cNvPr id="1242" name="Freeform 1241"/>
              <p:cNvSpPr/>
              <p:nvPr/>
            </p:nvSpPr>
            <p:spPr>
              <a:xfrm>
                <a:off x="5468745" y="4770824"/>
                <a:ext cx="86055" cy="194052"/>
              </a:xfrm>
              <a:custGeom>
                <a:avLst/>
                <a:gdLst/>
                <a:ahLst/>
                <a:cxnLst/>
                <a:rect l="0" t="0" r="0" b="0"/>
                <a:pathLst>
                  <a:path w="86055" h="194052">
                    <a:moveTo>
                      <a:pt x="86055" y="0"/>
                    </a:moveTo>
                    <a:cubicBezTo>
                      <a:pt x="86055" y="0"/>
                      <a:pt x="-3469" y="96487"/>
                      <a:pt x="0" y="142197"/>
                    </a:cubicBezTo>
                    <a:cubicBezTo>
                      <a:pt x="3415" y="187908"/>
                      <a:pt x="19766" y="194052"/>
                      <a:pt x="31814" y="194052"/>
                    </a:cubicBezTo>
                    <a:cubicBezTo>
                      <a:pt x="43861" y="194052"/>
                      <a:pt x="61072" y="193082"/>
                      <a:pt x="69678" y="155997"/>
                    </a:cubicBezTo>
                    <a:cubicBezTo>
                      <a:pt x="78284" y="118911"/>
                      <a:pt x="74841" y="20591"/>
                      <a:pt x="860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1243" name="Freeform 1242"/>
              <p:cNvSpPr/>
              <p:nvPr/>
            </p:nvSpPr>
            <p:spPr>
              <a:xfrm>
                <a:off x="5463636" y="4759503"/>
                <a:ext cx="87803" cy="126943"/>
              </a:xfrm>
              <a:custGeom>
                <a:avLst/>
                <a:gdLst/>
                <a:ahLst/>
                <a:cxnLst/>
                <a:rect l="0" t="0" r="0" b="0"/>
                <a:pathLst>
                  <a:path w="87803" h="126943">
                    <a:moveTo>
                      <a:pt x="0" y="126943"/>
                    </a:moveTo>
                    <a:cubicBezTo>
                      <a:pt x="0" y="126943"/>
                      <a:pt x="2132" y="100415"/>
                      <a:pt x="41472" y="52363"/>
                    </a:cubicBezTo>
                    <a:cubicBezTo>
                      <a:pt x="80811" y="4312"/>
                      <a:pt x="81672" y="0"/>
                      <a:pt x="81672" y="0"/>
                    </a:cubicBezTo>
                    <a:lnTo>
                      <a:pt x="87695" y="3504"/>
                    </a:lnTo>
                    <a:cubicBezTo>
                      <a:pt x="87695" y="3504"/>
                      <a:pt x="6312" y="99798"/>
                      <a:pt x="0" y="126943"/>
                    </a:cubicBezTo>
                    <a:close/>
                  </a:path>
                </a:pathLst>
              </a:custGeom>
              <a:solidFill>
                <a:srgbClr val="763C30"/>
              </a:solidFill>
              <a:ln w="7700" cap="flat">
                <a:solidFill>
                  <a:srgbClr val="763C30"/>
                </a:solidFill>
                <a:bevel/>
              </a:ln>
            </p:spPr>
          </p:sp>
          <p:sp>
            <p:nvSpPr>
              <p:cNvPr id="1244" name="Freeform 1243"/>
              <p:cNvSpPr/>
              <p:nvPr/>
            </p:nvSpPr>
            <p:spPr>
              <a:xfrm>
                <a:off x="5811218" y="4024801"/>
                <a:ext cx="45717" cy="35172"/>
              </a:xfrm>
              <a:custGeom>
                <a:avLst/>
                <a:gdLst/>
                <a:ahLst/>
                <a:cxnLst/>
                <a:rect l="0" t="0" r="0" b="0"/>
                <a:pathLst>
                  <a:path w="45717" h="35172">
                    <a:moveTo>
                      <a:pt x="0" y="26628"/>
                    </a:moveTo>
                    <a:cubicBezTo>
                      <a:pt x="0" y="26628"/>
                      <a:pt x="430" y="8948"/>
                      <a:pt x="16350" y="1617"/>
                    </a:cubicBezTo>
                    <a:cubicBezTo>
                      <a:pt x="32271" y="-5714"/>
                      <a:pt x="45609" y="12829"/>
                      <a:pt x="45609" y="18004"/>
                    </a:cubicBezTo>
                    <a:cubicBezTo>
                      <a:pt x="45609" y="23178"/>
                      <a:pt x="44749" y="30941"/>
                      <a:pt x="38725" y="34390"/>
                    </a:cubicBezTo>
                    <a:cubicBezTo>
                      <a:pt x="32701" y="37840"/>
                      <a:pt x="0" y="26628"/>
                      <a:pt x="0" y="26628"/>
                    </a:cubicBezTo>
                    <a:close/>
                  </a:path>
                </a:pathLst>
              </a:custGeom>
              <a:solidFill>
                <a:srgbClr val="268EA8"/>
              </a:solidFill>
              <a:ln w="7700" cap="flat">
                <a:solidFill>
                  <a:srgbClr val="268EA8"/>
                </a:solidFill>
                <a:bevel/>
              </a:ln>
            </p:spPr>
          </p:sp>
          <p:sp>
            <p:nvSpPr>
              <p:cNvPr id="1245" name="Freeform 1244"/>
              <p:cNvSpPr/>
              <p:nvPr/>
            </p:nvSpPr>
            <p:spPr>
              <a:xfrm>
                <a:off x="5816866" y="4028171"/>
                <a:ext cx="34019" cy="48378"/>
              </a:xfrm>
              <a:custGeom>
                <a:avLst/>
                <a:gdLst/>
                <a:ahLst/>
                <a:cxnLst/>
                <a:rect l="0" t="0" r="0" b="0"/>
                <a:pathLst>
                  <a:path w="34019" h="48378">
                    <a:moveTo>
                      <a:pt x="21030" y="0"/>
                    </a:moveTo>
                    <a:cubicBezTo>
                      <a:pt x="39532" y="0"/>
                      <a:pt x="34798" y="37059"/>
                      <a:pt x="27914" y="43958"/>
                    </a:cubicBezTo>
                    <a:cubicBezTo>
                      <a:pt x="21030" y="50858"/>
                      <a:pt x="8121" y="49996"/>
                      <a:pt x="2098" y="38784"/>
                    </a:cubicBezTo>
                    <a:cubicBezTo>
                      <a:pt x="-3926" y="27572"/>
                      <a:pt x="2528" y="0"/>
                      <a:pt x="210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1246" name="Freeform 1245"/>
              <p:cNvSpPr/>
              <p:nvPr/>
            </p:nvSpPr>
            <p:spPr>
              <a:xfrm>
                <a:off x="5803419" y="4055256"/>
                <a:ext cx="38456" cy="71827"/>
              </a:xfrm>
              <a:custGeom>
                <a:avLst/>
                <a:gdLst/>
                <a:ahLst/>
                <a:cxnLst/>
                <a:rect l="0" t="0" r="0" b="0"/>
                <a:pathLst>
                  <a:path w="38456" h="71827">
                    <a:moveTo>
                      <a:pt x="22141" y="-90"/>
                    </a:moveTo>
                    <a:lnTo>
                      <a:pt x="36484" y="-90"/>
                    </a:lnTo>
                    <a:cubicBezTo>
                      <a:pt x="36484" y="-90"/>
                      <a:pt x="40787" y="-90"/>
                      <a:pt x="36484" y="28659"/>
                    </a:cubicBezTo>
                    <a:cubicBezTo>
                      <a:pt x="32181" y="57407"/>
                      <a:pt x="17839" y="71827"/>
                      <a:pt x="17839" y="71827"/>
                    </a:cubicBezTo>
                    <a:cubicBezTo>
                      <a:pt x="17839" y="71827"/>
                      <a:pt x="628" y="67469"/>
                      <a:pt x="-90" y="65313"/>
                    </a:cubicBezTo>
                    <a:cubicBezTo>
                      <a:pt x="-807" y="63157"/>
                      <a:pt x="26444" y="53095"/>
                      <a:pt x="22141" y="-90"/>
                    </a:cubicBezTo>
                    <a:close/>
                  </a:path>
                </a:pathLst>
              </a:custGeom>
              <a:solidFill>
                <a:srgbClr val="D3D3D3"/>
              </a:solidFill>
              <a:ln w="7700" cap="flat">
                <a:solidFill>
                  <a:srgbClr val="D3D3D3"/>
                </a:solidFill>
                <a:bevel/>
              </a:ln>
            </p:spPr>
          </p:sp>
          <p:sp>
            <p:nvSpPr>
              <p:cNvPr id="1247" name="Freeform 1246"/>
              <p:cNvSpPr/>
              <p:nvPr/>
            </p:nvSpPr>
            <p:spPr>
              <a:xfrm>
                <a:off x="5720859" y="4245132"/>
                <a:ext cx="751504" cy="461952"/>
              </a:xfrm>
              <a:custGeom>
                <a:avLst/>
                <a:gdLst/>
                <a:ahLst/>
                <a:cxnLst/>
                <a:rect l="0" t="0" r="0" b="0"/>
                <a:pathLst>
                  <a:path w="751504" h="461952">
                    <a:moveTo>
                      <a:pt x="0" y="461952"/>
                    </a:moveTo>
                    <a:lnTo>
                      <a:pt x="751504" y="433159"/>
                    </a:lnTo>
                    <a:cubicBezTo>
                      <a:pt x="751504" y="433159"/>
                      <a:pt x="731424" y="7681"/>
                      <a:pt x="648237" y="7681"/>
                    </a:cubicBezTo>
                    <a:cubicBezTo>
                      <a:pt x="565051" y="7681"/>
                      <a:pt x="372861" y="-38316"/>
                      <a:pt x="292543" y="93927"/>
                    </a:cubicBezTo>
                    <a:cubicBezTo>
                      <a:pt x="212224" y="226170"/>
                      <a:pt x="295411" y="352663"/>
                      <a:pt x="0" y="461952"/>
                    </a:cubicBezTo>
                    <a:close/>
                  </a:path>
                </a:pathLst>
              </a:custGeom>
              <a:solidFill>
                <a:srgbClr val="FFFFFF">
                  <a:alpha val="1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48" name="Freeform 1247"/>
              <p:cNvSpPr/>
              <p:nvPr/>
            </p:nvSpPr>
            <p:spPr>
              <a:xfrm>
                <a:off x="5775317" y="4702098"/>
                <a:ext cx="748679" cy="253212"/>
              </a:xfrm>
              <a:custGeom>
                <a:avLst/>
                <a:gdLst/>
                <a:ahLst/>
                <a:cxnLst/>
                <a:rect l="0" t="0" r="0" b="0"/>
                <a:pathLst>
                  <a:path w="748679" h="253212">
                    <a:moveTo>
                      <a:pt x="0" y="186776"/>
                    </a:moveTo>
                    <a:cubicBezTo>
                      <a:pt x="0" y="186776"/>
                      <a:pt x="0" y="258648"/>
                      <a:pt x="114740" y="252897"/>
                    </a:cubicBezTo>
                    <a:cubicBezTo>
                      <a:pt x="229480" y="247148"/>
                      <a:pt x="717126" y="209775"/>
                      <a:pt x="717126" y="209775"/>
                    </a:cubicBezTo>
                    <a:cubicBezTo>
                      <a:pt x="717126" y="209775"/>
                      <a:pt x="748679" y="215525"/>
                      <a:pt x="748679" y="155152"/>
                    </a:cubicBezTo>
                    <a:cubicBezTo>
                      <a:pt x="748679" y="94780"/>
                      <a:pt x="717126" y="0"/>
                      <a:pt x="717126" y="0"/>
                    </a:cubicBezTo>
                    <a:cubicBezTo>
                      <a:pt x="717126" y="0"/>
                      <a:pt x="424539" y="0"/>
                      <a:pt x="312667" y="97655"/>
                    </a:cubicBezTo>
                    <a:cubicBezTo>
                      <a:pt x="200795" y="195401"/>
                      <a:pt x="32988" y="202588"/>
                      <a:pt x="0" y="186776"/>
                    </a:cubicBezTo>
                    <a:close/>
                  </a:path>
                </a:pathLst>
              </a:custGeom>
              <a:solidFill>
                <a:srgbClr val="FFFFFF">
                  <a:alpha val="2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1677" name="Lemon"/>
            <p:cNvGrpSpPr/>
            <p:nvPr/>
          </p:nvGrpSpPr>
          <p:grpSpPr>
            <a:xfrm>
              <a:off x="279681" y="4113143"/>
              <a:ext cx="1628119" cy="1072179"/>
              <a:chOff x="279681" y="4113143"/>
              <a:chExt cx="1628119" cy="1072179"/>
            </a:xfrm>
          </p:grpSpPr>
          <p:grpSp>
            <p:nvGrpSpPr>
              <p:cNvPr id="1678" name="Group 1677"/>
              <p:cNvGrpSpPr/>
              <p:nvPr/>
            </p:nvGrpSpPr>
            <p:grpSpPr>
              <a:xfrm>
                <a:off x="279681" y="4113143"/>
                <a:ext cx="1141109" cy="894779"/>
                <a:chOff x="279681" y="4113143"/>
                <a:chExt cx="1141109" cy="894779"/>
              </a:xfrm>
            </p:grpSpPr>
            <p:grpSp>
              <p:nvGrpSpPr>
                <p:cNvPr id="1679" name="Group 1678"/>
                <p:cNvGrpSpPr/>
                <p:nvPr/>
              </p:nvGrpSpPr>
              <p:grpSpPr>
                <a:xfrm>
                  <a:off x="279681" y="4113143"/>
                  <a:ext cx="1141109" cy="894779"/>
                  <a:chOff x="279681" y="4113143"/>
                  <a:chExt cx="1141109" cy="894779"/>
                </a:xfrm>
              </p:grpSpPr>
              <p:sp>
                <p:nvSpPr>
                  <p:cNvPr id="1680" name="Freeform 1679"/>
                  <p:cNvSpPr/>
                  <p:nvPr/>
                </p:nvSpPr>
                <p:spPr>
                  <a:xfrm>
                    <a:off x="1375317" y="4412755"/>
                    <a:ext cx="39865" cy="63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65" h="63730">
                        <a:moveTo>
                          <a:pt x="3417" y="0"/>
                        </a:moveTo>
                        <a:cubicBezTo>
                          <a:pt x="3417" y="0"/>
                          <a:pt x="20940" y="17629"/>
                          <a:pt x="25847" y="22566"/>
                        </a:cubicBezTo>
                        <a:cubicBezTo>
                          <a:pt x="30753" y="27502"/>
                          <a:pt x="34258" y="29617"/>
                          <a:pt x="34258" y="39490"/>
                        </a:cubicBezTo>
                        <a:cubicBezTo>
                          <a:pt x="34258" y="49362"/>
                          <a:pt x="39865" y="60645"/>
                          <a:pt x="39865" y="60645"/>
                        </a:cubicBezTo>
                        <a:cubicBezTo>
                          <a:pt x="39865" y="60645"/>
                          <a:pt x="11127" y="74044"/>
                          <a:pt x="3417" y="45131"/>
                        </a:cubicBezTo>
                        <a:cubicBezTo>
                          <a:pt x="-4293" y="16219"/>
                          <a:pt x="3417" y="0"/>
                          <a:pt x="3417" y="0"/>
                        </a:cubicBezTo>
                        <a:close/>
                      </a:path>
                    </a:pathLst>
                  </a:custGeom>
                  <a:solidFill>
                    <a:srgbClr val="6B8E23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1" name="Freeform 1680"/>
                  <p:cNvSpPr/>
                  <p:nvPr/>
                </p:nvSpPr>
                <p:spPr>
                  <a:xfrm>
                    <a:off x="279681" y="4113143"/>
                    <a:ext cx="1141109" cy="8947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1109" h="894779">
                        <a:moveTo>
                          <a:pt x="119158" y="310894"/>
                        </a:moveTo>
                        <a:cubicBezTo>
                          <a:pt x="119158" y="310894"/>
                          <a:pt x="140185" y="207939"/>
                          <a:pt x="256540" y="110624"/>
                        </a:cubicBezTo>
                        <a:cubicBezTo>
                          <a:pt x="372894" y="13310"/>
                          <a:pt x="569154" y="-20538"/>
                          <a:pt x="693919" y="11900"/>
                        </a:cubicBezTo>
                        <a:cubicBezTo>
                          <a:pt x="818687" y="44338"/>
                          <a:pt x="885977" y="81007"/>
                          <a:pt x="932231" y="119087"/>
                        </a:cubicBezTo>
                        <a:cubicBezTo>
                          <a:pt x="978493" y="157167"/>
                          <a:pt x="1005135" y="207939"/>
                          <a:pt x="1009339" y="206529"/>
                        </a:cubicBezTo>
                        <a:cubicBezTo>
                          <a:pt x="1013543" y="205118"/>
                          <a:pt x="1040878" y="228390"/>
                          <a:pt x="1042980" y="230505"/>
                        </a:cubicBezTo>
                        <a:cubicBezTo>
                          <a:pt x="1045083" y="232620"/>
                          <a:pt x="1073827" y="243198"/>
                          <a:pt x="1087841" y="271405"/>
                        </a:cubicBezTo>
                        <a:cubicBezTo>
                          <a:pt x="1101862" y="299612"/>
                          <a:pt x="1101862" y="316536"/>
                          <a:pt x="1101862" y="316536"/>
                        </a:cubicBezTo>
                        <a:cubicBezTo>
                          <a:pt x="1101862" y="316536"/>
                          <a:pt x="1127095" y="351795"/>
                          <a:pt x="1135504" y="360257"/>
                        </a:cubicBezTo>
                        <a:cubicBezTo>
                          <a:pt x="1143920" y="368720"/>
                          <a:pt x="1141109" y="403979"/>
                          <a:pt x="1138306" y="411031"/>
                        </a:cubicBezTo>
                        <a:cubicBezTo>
                          <a:pt x="1135504" y="418082"/>
                          <a:pt x="1132701" y="457572"/>
                          <a:pt x="1132701" y="467445"/>
                        </a:cubicBezTo>
                        <a:cubicBezTo>
                          <a:pt x="1132701" y="477317"/>
                          <a:pt x="1128497" y="519628"/>
                          <a:pt x="1113073" y="535142"/>
                        </a:cubicBezTo>
                        <a:cubicBezTo>
                          <a:pt x="1097650" y="550656"/>
                          <a:pt x="1075228" y="587325"/>
                          <a:pt x="1064009" y="612711"/>
                        </a:cubicBezTo>
                        <a:cubicBezTo>
                          <a:pt x="1052798" y="638097"/>
                          <a:pt x="958873" y="757978"/>
                          <a:pt x="897189" y="794648"/>
                        </a:cubicBezTo>
                        <a:cubicBezTo>
                          <a:pt x="835504" y="831315"/>
                          <a:pt x="737377" y="882089"/>
                          <a:pt x="642051" y="890551"/>
                        </a:cubicBezTo>
                        <a:cubicBezTo>
                          <a:pt x="546724" y="899013"/>
                          <a:pt x="442986" y="900423"/>
                          <a:pt x="340652" y="842596"/>
                        </a:cubicBezTo>
                        <a:cubicBezTo>
                          <a:pt x="238316" y="784776"/>
                          <a:pt x="189251" y="722719"/>
                          <a:pt x="189251" y="722719"/>
                        </a:cubicBezTo>
                        <a:cubicBezTo>
                          <a:pt x="189251" y="722719"/>
                          <a:pt x="154204" y="669125"/>
                          <a:pt x="141588" y="656432"/>
                        </a:cubicBezTo>
                        <a:cubicBezTo>
                          <a:pt x="128970" y="643739"/>
                          <a:pt x="107943" y="612711"/>
                          <a:pt x="95326" y="595787"/>
                        </a:cubicBezTo>
                        <a:cubicBezTo>
                          <a:pt x="82710" y="578862"/>
                          <a:pt x="70093" y="552066"/>
                          <a:pt x="56074" y="545014"/>
                        </a:cubicBezTo>
                        <a:cubicBezTo>
                          <a:pt x="42056" y="537963"/>
                          <a:pt x="0" y="522448"/>
                          <a:pt x="0" y="488600"/>
                        </a:cubicBezTo>
                        <a:cubicBezTo>
                          <a:pt x="0" y="454751"/>
                          <a:pt x="11215" y="444878"/>
                          <a:pt x="37850" y="422313"/>
                        </a:cubicBezTo>
                        <a:cubicBezTo>
                          <a:pt x="64485" y="399748"/>
                          <a:pt x="103737" y="326409"/>
                          <a:pt x="119158" y="310894"/>
                        </a:cubicBezTo>
                        <a:close/>
                      </a:path>
                    </a:pathLst>
                  </a:custGeom>
                  <a:gradFill>
                    <a:gsLst>
                      <a:gs pos="62000">
                        <a:srgbClr val="F8D112"/>
                      </a:gs>
                      <a:gs pos="21000">
                        <a:srgbClr val="FAED4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82" name="Freeform 1681"/>
                  <p:cNvSpPr/>
                  <p:nvPr/>
                </p:nvSpPr>
                <p:spPr>
                  <a:xfrm>
                    <a:off x="332952" y="4524437"/>
                    <a:ext cx="24182" cy="1353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82" h="135306">
                        <a:moveTo>
                          <a:pt x="0" y="1146"/>
                        </a:moveTo>
                        <a:cubicBezTo>
                          <a:pt x="0" y="1146"/>
                          <a:pt x="14019" y="20891"/>
                          <a:pt x="14019" y="53329"/>
                        </a:cubicBezTo>
                        <a:cubicBezTo>
                          <a:pt x="14019" y="85767"/>
                          <a:pt x="14019" y="139362"/>
                          <a:pt x="14019" y="135130"/>
                        </a:cubicBezTo>
                        <a:cubicBezTo>
                          <a:pt x="14019" y="130899"/>
                          <a:pt x="26635" y="99871"/>
                          <a:pt x="23832" y="50508"/>
                        </a:cubicBezTo>
                        <a:cubicBezTo>
                          <a:pt x="21028" y="1146"/>
                          <a:pt x="0" y="-3085"/>
                          <a:pt x="0" y="1146"/>
                        </a:cubicBezTo>
                        <a:close/>
                      </a:path>
                    </a:pathLst>
                  </a:custGeom>
                  <a:solidFill>
                    <a:srgbClr val="F4B609">
                      <a:alpha val="3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3" name="Freeform 1682"/>
                  <p:cNvSpPr/>
                  <p:nvPr/>
                </p:nvSpPr>
                <p:spPr>
                  <a:xfrm>
                    <a:off x="386222" y="4433293"/>
                    <a:ext cx="65887" cy="3362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887" h="336281">
                        <a:moveTo>
                          <a:pt x="0" y="617"/>
                        </a:moveTo>
                        <a:cubicBezTo>
                          <a:pt x="0" y="617"/>
                          <a:pt x="39252" y="26003"/>
                          <a:pt x="47663" y="95111"/>
                        </a:cubicBezTo>
                        <a:cubicBezTo>
                          <a:pt x="56074" y="164219"/>
                          <a:pt x="61682" y="243198"/>
                          <a:pt x="54672" y="277047"/>
                        </a:cubicBezTo>
                        <a:cubicBezTo>
                          <a:pt x="47663" y="310895"/>
                          <a:pt x="35047" y="336281"/>
                          <a:pt x="35047" y="336281"/>
                        </a:cubicBezTo>
                        <a:cubicBezTo>
                          <a:pt x="35047" y="336281"/>
                          <a:pt x="65887" y="339103"/>
                          <a:pt x="65887" y="241788"/>
                        </a:cubicBezTo>
                        <a:cubicBezTo>
                          <a:pt x="65887" y="144474"/>
                          <a:pt x="56074" y="69724"/>
                          <a:pt x="47663" y="48569"/>
                        </a:cubicBezTo>
                        <a:cubicBezTo>
                          <a:pt x="39252" y="27414"/>
                          <a:pt x="19626" y="-5024"/>
                          <a:pt x="0" y="617"/>
                        </a:cubicBezTo>
                        <a:close/>
                      </a:path>
                    </a:pathLst>
                  </a:custGeom>
                  <a:solidFill>
                    <a:srgbClr val="F5B30F">
                      <a:alpha val="3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4" name="Freeform 1683"/>
                  <p:cNvSpPr/>
                  <p:nvPr/>
                </p:nvSpPr>
                <p:spPr>
                  <a:xfrm>
                    <a:off x="1293221" y="4326724"/>
                    <a:ext cx="88142" cy="327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142" h="327202">
                        <a:moveTo>
                          <a:pt x="0" y="0"/>
                        </a:moveTo>
                        <a:cubicBezTo>
                          <a:pt x="0" y="0"/>
                          <a:pt x="37850" y="22566"/>
                          <a:pt x="37850" y="53593"/>
                        </a:cubicBezTo>
                        <a:cubicBezTo>
                          <a:pt x="37850" y="84621"/>
                          <a:pt x="37850" y="86031"/>
                          <a:pt x="37850" y="86031"/>
                        </a:cubicBezTo>
                        <a:cubicBezTo>
                          <a:pt x="37850" y="86031"/>
                          <a:pt x="72897" y="115649"/>
                          <a:pt x="78504" y="152318"/>
                        </a:cubicBezTo>
                        <a:cubicBezTo>
                          <a:pt x="84112" y="188987"/>
                          <a:pt x="92522" y="241171"/>
                          <a:pt x="85513" y="279250"/>
                        </a:cubicBezTo>
                        <a:cubicBezTo>
                          <a:pt x="78504" y="317330"/>
                          <a:pt x="70093" y="327202"/>
                          <a:pt x="70093" y="327202"/>
                        </a:cubicBezTo>
                        <a:cubicBezTo>
                          <a:pt x="70093" y="327202"/>
                          <a:pt x="91121" y="215784"/>
                          <a:pt x="67289" y="159370"/>
                        </a:cubicBezTo>
                        <a:cubicBezTo>
                          <a:pt x="43458" y="102956"/>
                          <a:pt x="21729" y="95199"/>
                          <a:pt x="23131" y="96610"/>
                        </a:cubicBezTo>
                        <a:cubicBezTo>
                          <a:pt x="23131" y="96610"/>
                          <a:pt x="19626" y="76159"/>
                          <a:pt x="16822" y="49362"/>
                        </a:cubicBezTo>
                        <a:cubicBezTo>
                          <a:pt x="14019" y="22566"/>
                          <a:pt x="23832" y="3807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2B807">
                      <a:alpha val="58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685" name="Freeform 1684"/>
                <p:cNvSpPr/>
                <p:nvPr/>
              </p:nvSpPr>
              <p:spPr>
                <a:xfrm>
                  <a:off x="420393" y="4632682"/>
                  <a:ext cx="977707" cy="374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7707" h="374891">
                      <a:moveTo>
                        <a:pt x="0" y="131816"/>
                      </a:moveTo>
                      <a:cubicBezTo>
                        <a:pt x="0" y="131816"/>
                        <a:pt x="65361" y="269466"/>
                        <a:pt x="240314" y="343933"/>
                      </a:cubicBezTo>
                      <a:cubicBezTo>
                        <a:pt x="415265" y="418400"/>
                        <a:pt x="650777" y="334907"/>
                        <a:pt x="650777" y="334907"/>
                      </a:cubicBezTo>
                      <a:cubicBezTo>
                        <a:pt x="650777" y="334907"/>
                        <a:pt x="803302" y="285262"/>
                        <a:pt x="906475" y="125046"/>
                      </a:cubicBezTo>
                      <a:cubicBezTo>
                        <a:pt x="1009663" y="-35171"/>
                        <a:pt x="969284" y="14474"/>
                        <a:pt x="972641" y="11089"/>
                      </a:cubicBezTo>
                      <a:cubicBezTo>
                        <a:pt x="976006" y="7704"/>
                        <a:pt x="937875" y="-19375"/>
                        <a:pt x="897504" y="25757"/>
                      </a:cubicBezTo>
                      <a:cubicBezTo>
                        <a:pt x="857133" y="70888"/>
                        <a:pt x="852644" y="154381"/>
                        <a:pt x="736010" y="192743"/>
                      </a:cubicBezTo>
                      <a:cubicBezTo>
                        <a:pt x="619376" y="231105"/>
                        <a:pt x="679935" y="283006"/>
                        <a:pt x="370405" y="273979"/>
                      </a:cubicBezTo>
                      <a:cubicBezTo>
                        <a:pt x="60875" y="264953"/>
                        <a:pt x="-4171" y="39296"/>
                        <a:pt x="0" y="131816"/>
                      </a:cubicBezTo>
                      <a:close/>
                    </a:path>
                  </a:pathLst>
                </a:custGeom>
                <a:solidFill>
                  <a:srgbClr val="E7BF10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686" name="Freeform 1685"/>
                <p:cNvSpPr/>
                <p:nvPr/>
              </p:nvSpPr>
              <p:spPr>
                <a:xfrm>
                  <a:off x="398314" y="4125219"/>
                  <a:ext cx="603324" cy="3076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324" h="307634">
                      <a:moveTo>
                        <a:pt x="0" y="307634"/>
                      </a:moveTo>
                      <a:cubicBezTo>
                        <a:pt x="0" y="307634"/>
                        <a:pt x="78469" y="284998"/>
                        <a:pt x="123329" y="226327"/>
                      </a:cubicBezTo>
                      <a:cubicBezTo>
                        <a:pt x="168187" y="167656"/>
                        <a:pt x="363326" y="52571"/>
                        <a:pt x="479961" y="61597"/>
                      </a:cubicBezTo>
                      <a:cubicBezTo>
                        <a:pt x="596595" y="70624"/>
                        <a:pt x="603324" y="68367"/>
                        <a:pt x="603324" y="68367"/>
                      </a:cubicBezTo>
                      <a:cubicBezTo>
                        <a:pt x="603324" y="68367"/>
                        <a:pt x="580894" y="18722"/>
                        <a:pt x="549493" y="5183"/>
                      </a:cubicBezTo>
                      <a:cubicBezTo>
                        <a:pt x="518091" y="-8356"/>
                        <a:pt x="235477" y="-6100"/>
                        <a:pt x="112114" y="145090"/>
                      </a:cubicBezTo>
                      <a:cubicBezTo>
                        <a:pt x="-11250" y="296281"/>
                        <a:pt x="68375" y="238738"/>
                        <a:pt x="0" y="307634"/>
                      </a:cubicBezTo>
                      <a:close/>
                    </a:path>
                  </a:pathLst>
                </a:custGeom>
                <a:solidFill>
                  <a:srgbClr val="FFFFFF">
                    <a:alpha val="2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687" name="Freeform 1686"/>
                <p:cNvSpPr/>
                <p:nvPr/>
              </p:nvSpPr>
              <p:spPr>
                <a:xfrm>
                  <a:off x="999447" y="4146197"/>
                  <a:ext cx="218601" cy="134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601" h="134601">
                      <a:moveTo>
                        <a:pt x="0" y="0"/>
                      </a:moveTo>
                      <a:cubicBezTo>
                        <a:pt x="0" y="0"/>
                        <a:pt x="35835" y="45131"/>
                        <a:pt x="35835" y="54158"/>
                      </a:cubicBezTo>
                      <a:cubicBezTo>
                        <a:pt x="35835" y="63184"/>
                        <a:pt x="174899" y="92519"/>
                        <a:pt x="197329" y="124112"/>
                      </a:cubicBezTo>
                      <a:cubicBezTo>
                        <a:pt x="219758" y="155704"/>
                        <a:pt x="230972" y="108316"/>
                        <a:pt x="197329" y="81237"/>
                      </a:cubicBezTo>
                      <a:cubicBezTo>
                        <a:pt x="163684" y="54158"/>
                        <a:pt x="3807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688" name="Group 1687"/>
              <p:cNvGrpSpPr/>
              <p:nvPr/>
            </p:nvGrpSpPr>
            <p:grpSpPr>
              <a:xfrm>
                <a:off x="1108267" y="4441152"/>
                <a:ext cx="799776" cy="744307"/>
                <a:chOff x="1108267" y="4441152"/>
                <a:chExt cx="799776" cy="744307"/>
              </a:xfrm>
            </p:grpSpPr>
            <p:grpSp>
              <p:nvGrpSpPr>
                <p:cNvPr id="1689" name="Group 1688"/>
                <p:cNvGrpSpPr/>
                <p:nvPr/>
              </p:nvGrpSpPr>
              <p:grpSpPr>
                <a:xfrm>
                  <a:off x="1108267" y="4441152"/>
                  <a:ext cx="799776" cy="744307"/>
                  <a:chOff x="1108267" y="4441152"/>
                  <a:chExt cx="799776" cy="744307"/>
                </a:xfrm>
              </p:grpSpPr>
              <p:sp>
                <p:nvSpPr>
                  <p:cNvPr id="1690" name="Freeform 1689"/>
                  <p:cNvSpPr/>
                  <p:nvPr/>
                </p:nvSpPr>
                <p:spPr>
                  <a:xfrm rot="-2634000">
                    <a:off x="1229315" y="4382894"/>
                    <a:ext cx="512033" cy="9176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2033" h="917648">
                        <a:moveTo>
                          <a:pt x="0" y="404824"/>
                        </a:moveTo>
                        <a:cubicBezTo>
                          <a:pt x="0" y="166298"/>
                          <a:pt x="106288" y="0"/>
                          <a:pt x="258744" y="0"/>
                        </a:cubicBezTo>
                        <a:cubicBezTo>
                          <a:pt x="411016" y="0"/>
                          <a:pt x="512033" y="196340"/>
                          <a:pt x="512033" y="434867"/>
                        </a:cubicBezTo>
                        <a:cubicBezTo>
                          <a:pt x="512033" y="673316"/>
                          <a:pt x="485506" y="917648"/>
                          <a:pt x="333215" y="917648"/>
                        </a:cubicBezTo>
                        <a:cubicBezTo>
                          <a:pt x="258584" y="917648"/>
                          <a:pt x="174356" y="875475"/>
                          <a:pt x="108347" y="782189"/>
                        </a:cubicBezTo>
                        <a:cubicBezTo>
                          <a:pt x="42339" y="688898"/>
                          <a:pt x="0" y="526533"/>
                          <a:pt x="0" y="404824"/>
                        </a:cubicBezTo>
                        <a:close/>
                      </a:path>
                    </a:pathLst>
                  </a:custGeom>
                  <a:solidFill>
                    <a:srgbClr val="F9DE2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91" name="Freeform 1690"/>
                  <p:cNvSpPr/>
                  <p:nvPr/>
                </p:nvSpPr>
                <p:spPr>
                  <a:xfrm rot="-2670000">
                    <a:off x="1274694" y="4350480"/>
                    <a:ext cx="502435" cy="8791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2435" h="879178">
                        <a:moveTo>
                          <a:pt x="0" y="445694"/>
                        </a:moveTo>
                        <a:cubicBezTo>
                          <a:pt x="0" y="326884"/>
                          <a:pt x="9889" y="198742"/>
                          <a:pt x="52219" y="115736"/>
                        </a:cubicBezTo>
                        <a:cubicBezTo>
                          <a:pt x="92483" y="36780"/>
                          <a:pt x="163462" y="0"/>
                          <a:pt x="231374" y="0"/>
                        </a:cubicBezTo>
                        <a:cubicBezTo>
                          <a:pt x="370516" y="0"/>
                          <a:pt x="502435" y="206255"/>
                          <a:pt x="502435" y="438078"/>
                        </a:cubicBezTo>
                        <a:cubicBezTo>
                          <a:pt x="502435" y="556919"/>
                          <a:pt x="486982" y="702168"/>
                          <a:pt x="440786" y="779925"/>
                        </a:cubicBezTo>
                        <a:cubicBezTo>
                          <a:pt x="396901" y="853799"/>
                          <a:pt x="354235" y="879178"/>
                          <a:pt x="286448" y="879178"/>
                        </a:cubicBezTo>
                        <a:cubicBezTo>
                          <a:pt x="147141" y="879178"/>
                          <a:pt x="0" y="677433"/>
                          <a:pt x="0" y="445694"/>
                        </a:cubicBezTo>
                        <a:close/>
                      </a:path>
                    </a:pathLst>
                  </a:custGeom>
                  <a:gradFill>
                    <a:gsLst>
                      <a:gs pos="67000">
                        <a:srgbClr val="FAF6C9"/>
                      </a:gs>
                      <a:gs pos="0">
                        <a:srgbClr val="F7F0A9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2" name="Freeform 1691"/>
                  <p:cNvSpPr/>
                  <p:nvPr/>
                </p:nvSpPr>
                <p:spPr>
                  <a:xfrm>
                    <a:off x="1427944" y="4492810"/>
                    <a:ext cx="164873" cy="2265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873" h="226543">
                        <a:moveTo>
                          <a:pt x="110868" y="226543"/>
                        </a:moveTo>
                        <a:lnTo>
                          <a:pt x="0" y="3322"/>
                        </a:lnTo>
                        <a:cubicBezTo>
                          <a:pt x="0" y="3322"/>
                          <a:pt x="31429" y="-8741"/>
                          <a:pt x="80891" y="12370"/>
                        </a:cubicBezTo>
                        <a:cubicBezTo>
                          <a:pt x="130353" y="33481"/>
                          <a:pt x="164873" y="80226"/>
                          <a:pt x="164873" y="80226"/>
                        </a:cubicBezTo>
                        <a:lnTo>
                          <a:pt x="110868" y="226543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D9C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3" name="Freeform 1692"/>
                  <p:cNvSpPr/>
                  <p:nvPr/>
                </p:nvSpPr>
                <p:spPr>
                  <a:xfrm>
                    <a:off x="1525368" y="4743269"/>
                    <a:ext cx="166395" cy="3143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395" h="314310">
                        <a:moveTo>
                          <a:pt x="7447" y="13736"/>
                        </a:moveTo>
                        <a:cubicBezTo>
                          <a:pt x="7447" y="13736"/>
                          <a:pt x="0" y="102705"/>
                          <a:pt x="0" y="135880"/>
                        </a:cubicBezTo>
                        <a:cubicBezTo>
                          <a:pt x="0" y="169053"/>
                          <a:pt x="13443" y="247466"/>
                          <a:pt x="14942" y="250483"/>
                        </a:cubicBezTo>
                        <a:cubicBezTo>
                          <a:pt x="16441" y="253499"/>
                          <a:pt x="41921" y="280641"/>
                          <a:pt x="86887" y="301752"/>
                        </a:cubicBezTo>
                        <a:cubicBezTo>
                          <a:pt x="131852" y="322863"/>
                          <a:pt x="166395" y="310800"/>
                          <a:pt x="166395" y="310800"/>
                        </a:cubicBezTo>
                        <a:lnTo>
                          <a:pt x="121360" y="193181"/>
                        </a:lnTo>
                        <a:lnTo>
                          <a:pt x="23935" y="7705"/>
                        </a:lnTo>
                        <a:cubicBezTo>
                          <a:pt x="23935" y="7705"/>
                          <a:pt x="7447" y="-13406"/>
                          <a:pt x="7447" y="1373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CEA89"/>
                      </a:gs>
                      <a:gs pos="100000">
                        <a:srgbClr val="FADE4F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4" name="Freeform 1693"/>
                  <p:cNvSpPr/>
                  <p:nvPr/>
                </p:nvSpPr>
                <p:spPr>
                  <a:xfrm>
                    <a:off x="1559794" y="4745035"/>
                    <a:ext cx="273891" cy="3060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3891" h="306063">
                        <a:moveTo>
                          <a:pt x="0" y="0"/>
                        </a:moveTo>
                        <a:lnTo>
                          <a:pt x="146887" y="306063"/>
                        </a:lnTo>
                        <a:cubicBezTo>
                          <a:pt x="146887" y="306063"/>
                          <a:pt x="190354" y="307523"/>
                          <a:pt x="236818" y="260778"/>
                        </a:cubicBezTo>
                        <a:cubicBezTo>
                          <a:pt x="283280" y="214032"/>
                          <a:pt x="272790" y="153715"/>
                          <a:pt x="272790" y="153715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77B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5" name="Freeform 1694"/>
                  <p:cNvSpPr/>
                  <p:nvPr/>
                </p:nvSpPr>
                <p:spPr>
                  <a:xfrm>
                    <a:off x="1568108" y="4728425"/>
                    <a:ext cx="263820" cy="153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820" h="153739">
                        <a:moveTo>
                          <a:pt x="0" y="8223"/>
                        </a:moveTo>
                        <a:lnTo>
                          <a:pt x="180541" y="0"/>
                        </a:lnTo>
                        <a:cubicBezTo>
                          <a:pt x="180541" y="0"/>
                          <a:pt x="228504" y="33104"/>
                          <a:pt x="238246" y="57985"/>
                        </a:cubicBezTo>
                        <a:cubicBezTo>
                          <a:pt x="247989" y="82866"/>
                          <a:pt x="268223" y="133382"/>
                          <a:pt x="262977" y="138659"/>
                        </a:cubicBezTo>
                        <a:cubicBezTo>
                          <a:pt x="257731" y="143938"/>
                          <a:pt x="247989" y="153739"/>
                          <a:pt x="247989" y="153739"/>
                        </a:cubicBezTo>
                        <a:lnTo>
                          <a:pt x="0" y="8223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56D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6" name="Freeform 1695"/>
                  <p:cNvSpPr/>
                  <p:nvPr/>
                </p:nvSpPr>
                <p:spPr>
                  <a:xfrm>
                    <a:off x="1559795" y="4577632"/>
                    <a:ext cx="177051" cy="1556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051" h="155623">
                        <a:moveTo>
                          <a:pt x="0" y="150723"/>
                        </a:moveTo>
                        <a:cubicBezTo>
                          <a:pt x="0" y="150723"/>
                          <a:pt x="0" y="105485"/>
                          <a:pt x="20984" y="51199"/>
                        </a:cubicBezTo>
                        <a:cubicBezTo>
                          <a:pt x="41968" y="-3087"/>
                          <a:pt x="47963" y="0"/>
                          <a:pt x="47963" y="0"/>
                        </a:cubicBezTo>
                        <a:cubicBezTo>
                          <a:pt x="47963" y="0"/>
                          <a:pt x="118409" y="57231"/>
                          <a:pt x="121407" y="61755"/>
                        </a:cubicBezTo>
                        <a:cubicBezTo>
                          <a:pt x="124404" y="66278"/>
                          <a:pt x="181360" y="120564"/>
                          <a:pt x="176864" y="135643"/>
                        </a:cubicBezTo>
                        <a:cubicBezTo>
                          <a:pt x="172368" y="150723"/>
                          <a:pt x="20984" y="162786"/>
                          <a:pt x="0" y="15072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7" name="Freeform 1696"/>
                  <p:cNvSpPr/>
                  <p:nvPr/>
                </p:nvSpPr>
                <p:spPr>
                  <a:xfrm>
                    <a:off x="1246910" y="4461474"/>
                    <a:ext cx="275414" cy="263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5414" h="263889">
                        <a:moveTo>
                          <a:pt x="8618" y="135691"/>
                        </a:moveTo>
                        <a:lnTo>
                          <a:pt x="263422" y="263889"/>
                        </a:lnTo>
                        <a:cubicBezTo>
                          <a:pt x="263422" y="263889"/>
                          <a:pt x="275414" y="265374"/>
                          <a:pt x="275414" y="247278"/>
                        </a:cubicBezTo>
                        <a:cubicBezTo>
                          <a:pt x="275414" y="229183"/>
                          <a:pt x="171993" y="36167"/>
                          <a:pt x="171993" y="36167"/>
                        </a:cubicBezTo>
                        <a:cubicBezTo>
                          <a:pt x="171993" y="36167"/>
                          <a:pt x="118783" y="-39984"/>
                          <a:pt x="44591" y="28627"/>
                        </a:cubicBezTo>
                        <a:cubicBezTo>
                          <a:pt x="-29602" y="97239"/>
                          <a:pt x="11616" y="138706"/>
                          <a:pt x="8618" y="13569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8" name="Freeform 1697"/>
                  <p:cNvSpPr/>
                  <p:nvPr/>
                </p:nvSpPr>
                <p:spPr>
                  <a:xfrm>
                    <a:off x="1216230" y="4594242"/>
                    <a:ext cx="306093" cy="19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6093" h="191437">
                        <a:moveTo>
                          <a:pt x="87261" y="191437"/>
                        </a:moveTo>
                        <a:cubicBezTo>
                          <a:pt x="87261" y="191437"/>
                          <a:pt x="156208" y="188398"/>
                          <a:pt x="201173" y="180858"/>
                        </a:cubicBezTo>
                        <a:cubicBezTo>
                          <a:pt x="246139" y="173319"/>
                          <a:pt x="306093" y="141652"/>
                          <a:pt x="306093" y="141652"/>
                        </a:cubicBezTo>
                        <a:lnTo>
                          <a:pt x="296350" y="131850"/>
                        </a:lnTo>
                        <a:lnTo>
                          <a:pt x="6323" y="0"/>
                        </a:lnTo>
                        <a:cubicBezTo>
                          <a:pt x="6323" y="0"/>
                          <a:pt x="-34146" y="57207"/>
                          <a:pt x="87261" y="19143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A8E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99" name="Freeform 1698"/>
                  <p:cNvSpPr/>
                  <p:nvPr/>
                </p:nvSpPr>
                <p:spPr>
                  <a:xfrm>
                    <a:off x="1333563" y="4735848"/>
                    <a:ext cx="202344" cy="2455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2344" h="245511">
                        <a:moveTo>
                          <a:pt x="0" y="72428"/>
                        </a:moveTo>
                        <a:lnTo>
                          <a:pt x="188761" y="0"/>
                        </a:lnTo>
                        <a:cubicBezTo>
                          <a:pt x="188761" y="0"/>
                          <a:pt x="202344" y="-1461"/>
                          <a:pt x="202344" y="6079"/>
                        </a:cubicBezTo>
                        <a:cubicBezTo>
                          <a:pt x="202344" y="13619"/>
                          <a:pt x="191805" y="233777"/>
                          <a:pt x="191805" y="235285"/>
                        </a:cubicBezTo>
                        <a:cubicBezTo>
                          <a:pt x="191805" y="235285"/>
                          <a:pt x="191758" y="260918"/>
                          <a:pt x="145294" y="230761"/>
                        </a:cubicBezTo>
                        <a:cubicBezTo>
                          <a:pt x="98830" y="200602"/>
                          <a:pt x="-4590" y="123697"/>
                          <a:pt x="0" y="7242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9E27D"/>
                      </a:gs>
                      <a:gs pos="100000">
                        <a:srgbClr val="FAE27A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700" name="Freeform 1699"/>
                  <p:cNvSpPr/>
                  <p:nvPr/>
                </p:nvSpPr>
                <p:spPr>
                  <a:xfrm>
                    <a:off x="1513424" y="4710283"/>
                    <a:ext cx="53865" cy="422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865" h="42293">
                        <a:moveTo>
                          <a:pt x="-94" y="21146"/>
                        </a:moveTo>
                        <a:cubicBezTo>
                          <a:pt x="-94" y="9439"/>
                          <a:pt x="11975" y="0"/>
                          <a:pt x="26862" y="0"/>
                        </a:cubicBezTo>
                        <a:cubicBezTo>
                          <a:pt x="41749" y="0"/>
                          <a:pt x="53865" y="9439"/>
                          <a:pt x="53865" y="21146"/>
                        </a:cubicBezTo>
                        <a:cubicBezTo>
                          <a:pt x="53865" y="32783"/>
                          <a:pt x="41749" y="42246"/>
                          <a:pt x="26862" y="42246"/>
                        </a:cubicBezTo>
                        <a:cubicBezTo>
                          <a:pt x="11975" y="42246"/>
                          <a:pt x="-94" y="32783"/>
                          <a:pt x="-94" y="21146"/>
                        </a:cubicBezTo>
                        <a:close/>
                      </a:path>
                    </a:pathLst>
                  </a:custGeom>
                  <a:solidFill>
                    <a:srgbClr val="FCF7D1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01" name="Freeform 1700"/>
                  <p:cNvSpPr/>
                  <p:nvPr/>
                </p:nvSpPr>
                <p:spPr>
                  <a:xfrm>
                    <a:off x="1225599" y="4497640"/>
                    <a:ext cx="613825" cy="5565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3825" h="556522">
                        <a:moveTo>
                          <a:pt x="0" y="96508"/>
                        </a:moveTo>
                        <a:lnTo>
                          <a:pt x="25434" y="96508"/>
                        </a:lnTo>
                        <a:lnTo>
                          <a:pt x="295226" y="223174"/>
                        </a:lnTo>
                        <a:lnTo>
                          <a:pt x="296725" y="211111"/>
                        </a:lnTo>
                        <a:lnTo>
                          <a:pt x="193305" y="0"/>
                        </a:lnTo>
                        <a:lnTo>
                          <a:pt x="208293" y="0"/>
                        </a:lnTo>
                        <a:lnTo>
                          <a:pt x="311713" y="217142"/>
                        </a:lnTo>
                        <a:lnTo>
                          <a:pt x="367218" y="75396"/>
                        </a:lnTo>
                        <a:cubicBezTo>
                          <a:pt x="367218" y="75396"/>
                          <a:pt x="379162" y="70802"/>
                          <a:pt x="380660" y="75396"/>
                        </a:cubicBezTo>
                        <a:cubicBezTo>
                          <a:pt x="382159" y="79991"/>
                          <a:pt x="338693" y="223174"/>
                          <a:pt x="335695" y="223174"/>
                        </a:cubicBezTo>
                        <a:cubicBezTo>
                          <a:pt x="332698" y="223174"/>
                          <a:pt x="343190" y="230714"/>
                          <a:pt x="343190" y="230714"/>
                        </a:cubicBezTo>
                        <a:lnTo>
                          <a:pt x="514058" y="217142"/>
                        </a:lnTo>
                        <a:lnTo>
                          <a:pt x="527548" y="230714"/>
                        </a:lnTo>
                        <a:lnTo>
                          <a:pt x="335695" y="232222"/>
                        </a:lnTo>
                        <a:lnTo>
                          <a:pt x="590499" y="384523"/>
                        </a:lnTo>
                        <a:lnTo>
                          <a:pt x="613825" y="412397"/>
                        </a:lnTo>
                        <a:lnTo>
                          <a:pt x="334196" y="241329"/>
                        </a:lnTo>
                        <a:lnTo>
                          <a:pt x="334196" y="247396"/>
                        </a:lnTo>
                        <a:lnTo>
                          <a:pt x="481083" y="553412"/>
                        </a:lnTo>
                        <a:lnTo>
                          <a:pt x="466165" y="556522"/>
                        </a:lnTo>
                        <a:lnTo>
                          <a:pt x="323704" y="241269"/>
                        </a:lnTo>
                        <a:lnTo>
                          <a:pt x="311713" y="247396"/>
                        </a:lnTo>
                        <a:lnTo>
                          <a:pt x="317709" y="496110"/>
                        </a:lnTo>
                        <a:lnTo>
                          <a:pt x="292229" y="473491"/>
                        </a:lnTo>
                        <a:lnTo>
                          <a:pt x="304266" y="254888"/>
                        </a:lnTo>
                        <a:lnTo>
                          <a:pt x="293727" y="241269"/>
                        </a:lnTo>
                        <a:lnTo>
                          <a:pt x="112367" y="312143"/>
                        </a:lnTo>
                        <a:cubicBezTo>
                          <a:pt x="112367" y="312143"/>
                          <a:pt x="65903" y="287992"/>
                          <a:pt x="71898" y="288015"/>
                        </a:cubicBezTo>
                        <a:cubicBezTo>
                          <a:pt x="77893" y="288039"/>
                          <a:pt x="276491" y="239007"/>
                          <a:pt x="281736" y="239007"/>
                        </a:cubicBezTo>
                        <a:cubicBezTo>
                          <a:pt x="286982" y="239007"/>
                          <a:pt x="296725" y="238254"/>
                          <a:pt x="296725" y="238254"/>
                        </a:cubicBezTo>
                        <a:lnTo>
                          <a:pt x="291432" y="226991"/>
                        </a:lnTo>
                        <a:cubicBezTo>
                          <a:pt x="291432" y="226991"/>
                          <a:pt x="2951" y="105555"/>
                          <a:pt x="0" y="965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702" name="Freeform 1701"/>
                <p:cNvSpPr/>
                <p:nvPr/>
              </p:nvSpPr>
              <p:spPr>
                <a:xfrm>
                  <a:off x="1365530" y="4508538"/>
                  <a:ext cx="86769" cy="1113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69" h="111328">
                      <a:moveTo>
                        <a:pt x="0" y="165"/>
                      </a:moveTo>
                      <a:cubicBezTo>
                        <a:pt x="0" y="165"/>
                        <a:pt x="23911" y="27308"/>
                        <a:pt x="23911" y="48419"/>
                      </a:cubicBezTo>
                      <a:cubicBezTo>
                        <a:pt x="23911" y="69530"/>
                        <a:pt x="76371" y="119291"/>
                        <a:pt x="85365" y="110244"/>
                      </a:cubicBezTo>
                      <a:cubicBezTo>
                        <a:pt x="94357" y="101196"/>
                        <a:pt x="56886" y="99689"/>
                        <a:pt x="49392" y="74054"/>
                      </a:cubicBezTo>
                      <a:cubicBezTo>
                        <a:pt x="41898" y="48419"/>
                        <a:pt x="16417" y="-4359"/>
                        <a:pt x="0" y="165"/>
                      </a:cubicBezTo>
                      <a:close/>
                    </a:path>
                  </a:pathLst>
                </a:custGeom>
                <a:solidFill>
                  <a:srgbClr val="FFFFFF">
                    <a:alpha val="6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3" name="Freeform 1702"/>
                <p:cNvSpPr/>
                <p:nvPr/>
              </p:nvSpPr>
              <p:spPr>
                <a:xfrm>
                  <a:off x="1388950" y="4840519"/>
                  <a:ext cx="27752" cy="19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52" h="19556">
                      <a:moveTo>
                        <a:pt x="492" y="-71"/>
                      </a:moveTo>
                      <a:cubicBezTo>
                        <a:pt x="492" y="-71"/>
                        <a:pt x="-5503" y="19532"/>
                        <a:pt x="19977" y="19532"/>
                      </a:cubicBezTo>
                      <a:cubicBezTo>
                        <a:pt x="45457" y="19532"/>
                        <a:pt x="492" y="8977"/>
                        <a:pt x="492" y="-71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4" name="Freeform 1703"/>
                <p:cNvSpPr/>
                <p:nvPr/>
              </p:nvSpPr>
              <p:spPr>
                <a:xfrm>
                  <a:off x="1617289" y="4979178"/>
                  <a:ext cx="5972" cy="664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72" h="66443">
                      <a:moveTo>
                        <a:pt x="0" y="37338"/>
                      </a:moveTo>
                      <a:cubicBezTo>
                        <a:pt x="0" y="37338"/>
                        <a:pt x="0" y="12446"/>
                        <a:pt x="0" y="622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37" y="15557"/>
                      </a:lnTo>
                      <a:lnTo>
                        <a:pt x="2237" y="6223"/>
                      </a:lnTo>
                      <a:lnTo>
                        <a:pt x="5972" y="45635"/>
                      </a:lnTo>
                      <a:lnTo>
                        <a:pt x="5972" y="66443"/>
                      </a:lnTo>
                      <a:lnTo>
                        <a:pt x="4478" y="45635"/>
                      </a:lnTo>
                      <a:lnTo>
                        <a:pt x="0" y="37338"/>
                      </a:ln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5" name="Freeform 1704"/>
                <p:cNvSpPr/>
                <p:nvPr/>
              </p:nvSpPr>
              <p:spPr>
                <a:xfrm>
                  <a:off x="1653238" y="4858190"/>
                  <a:ext cx="103163" cy="1252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63" h="125229">
                      <a:moveTo>
                        <a:pt x="0" y="3369"/>
                      </a:moveTo>
                      <a:lnTo>
                        <a:pt x="32975" y="60671"/>
                      </a:lnTo>
                      <a:cubicBezTo>
                        <a:pt x="32975" y="60671"/>
                        <a:pt x="28478" y="56147"/>
                        <a:pt x="40469" y="68210"/>
                      </a:cubicBezTo>
                      <a:cubicBezTo>
                        <a:pt x="52460" y="80274"/>
                        <a:pt x="89931" y="111940"/>
                        <a:pt x="95927" y="117972"/>
                      </a:cubicBezTo>
                      <a:cubicBezTo>
                        <a:pt x="101922" y="124004"/>
                        <a:pt x="104920" y="127020"/>
                        <a:pt x="101922" y="124004"/>
                      </a:cubicBezTo>
                      <a:cubicBezTo>
                        <a:pt x="101922" y="124004"/>
                        <a:pt x="89931" y="86305"/>
                        <a:pt x="73444" y="77258"/>
                      </a:cubicBezTo>
                      <a:cubicBezTo>
                        <a:pt x="56956" y="68210"/>
                        <a:pt x="52460" y="92337"/>
                        <a:pt x="46464" y="68210"/>
                      </a:cubicBezTo>
                      <a:cubicBezTo>
                        <a:pt x="40469" y="44084"/>
                        <a:pt x="0" y="-14726"/>
                        <a:pt x="0" y="3369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6" name="Freeform 1705"/>
                <p:cNvSpPr/>
                <p:nvPr/>
              </p:nvSpPr>
              <p:spPr>
                <a:xfrm>
                  <a:off x="1791179" y="4820255"/>
                  <a:ext cx="23068" cy="14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68" h="14255">
                      <a:moveTo>
                        <a:pt x="-47" y="14161"/>
                      </a:moveTo>
                      <a:cubicBezTo>
                        <a:pt x="-47" y="14161"/>
                        <a:pt x="11944" y="-6951"/>
                        <a:pt x="20937" y="2097"/>
                      </a:cubicBezTo>
                      <a:cubicBezTo>
                        <a:pt x="29930" y="11145"/>
                        <a:pt x="8946" y="14161"/>
                        <a:pt x="-47" y="14161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7" name="Freeform 1706"/>
                <p:cNvSpPr/>
                <p:nvPr/>
              </p:nvSpPr>
              <p:spPr>
                <a:xfrm>
                  <a:off x="1623261" y="4621868"/>
                  <a:ext cx="27284" cy="25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84" h="25564">
                      <a:moveTo>
                        <a:pt x="0" y="25564"/>
                      </a:moveTo>
                      <a:cubicBezTo>
                        <a:pt x="0" y="16517"/>
                        <a:pt x="17986" y="-1579"/>
                        <a:pt x="25480" y="-71"/>
                      </a:cubicBezTo>
                      <a:cubicBezTo>
                        <a:pt x="32975" y="1437"/>
                        <a:pt x="17986" y="25564"/>
                        <a:pt x="0" y="25564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08" name="Freeform 1707"/>
                <p:cNvSpPr/>
                <p:nvPr/>
              </p:nvSpPr>
              <p:spPr>
                <a:xfrm>
                  <a:off x="1655581" y="4692671"/>
                  <a:ext cx="79275" cy="19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275" h="19085">
                      <a:moveTo>
                        <a:pt x="30633" y="2691"/>
                      </a:moveTo>
                      <a:cubicBezTo>
                        <a:pt x="36628" y="2691"/>
                        <a:pt x="99579" y="16751"/>
                        <a:pt x="72600" y="16751"/>
                      </a:cubicBezTo>
                      <a:cubicBezTo>
                        <a:pt x="45621" y="16751"/>
                        <a:pt x="6651" y="22023"/>
                        <a:pt x="656" y="16751"/>
                      </a:cubicBezTo>
                      <a:cubicBezTo>
                        <a:pt x="-5340" y="11478"/>
                        <a:pt x="26136" y="-6975"/>
                        <a:pt x="30633" y="2691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1709" name="Group 1708"/>
            <p:cNvGrpSpPr/>
            <p:nvPr/>
          </p:nvGrpSpPr>
          <p:grpSpPr>
            <a:xfrm>
              <a:off x="2688388" y="4269019"/>
              <a:ext cx="1919225" cy="1001485"/>
              <a:chOff x="2688388" y="4269019"/>
              <a:chExt cx="1919225" cy="1001485"/>
            </a:xfrm>
          </p:grpSpPr>
          <p:grpSp>
            <p:nvGrpSpPr>
              <p:cNvPr id="1511" name="Group 1510"/>
              <p:cNvGrpSpPr/>
              <p:nvPr/>
            </p:nvGrpSpPr>
            <p:grpSpPr>
              <a:xfrm>
                <a:off x="2788223" y="4269019"/>
                <a:ext cx="932678" cy="1001485"/>
                <a:chOff x="2788223" y="4269019"/>
                <a:chExt cx="932678" cy="1001485"/>
              </a:xfrm>
            </p:grpSpPr>
            <p:grpSp>
              <p:nvGrpSpPr>
                <p:cNvPr id="1512" name="Group 1511"/>
                <p:cNvGrpSpPr/>
                <p:nvPr/>
              </p:nvGrpSpPr>
              <p:grpSpPr>
                <a:xfrm>
                  <a:off x="2788223" y="4269019"/>
                  <a:ext cx="932678" cy="1000985"/>
                  <a:chOff x="2788223" y="4269019"/>
                  <a:chExt cx="932678" cy="1000985"/>
                </a:xfrm>
              </p:grpSpPr>
              <p:sp>
                <p:nvSpPr>
                  <p:cNvPr id="1513" name="Freeform 1512"/>
                  <p:cNvSpPr/>
                  <p:nvPr/>
                </p:nvSpPr>
                <p:spPr>
                  <a:xfrm>
                    <a:off x="3284616" y="5146694"/>
                    <a:ext cx="130903" cy="534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0903" h="53457">
                        <a:moveTo>
                          <a:pt x="0" y="11752"/>
                        </a:moveTo>
                        <a:cubicBezTo>
                          <a:pt x="0" y="19587"/>
                          <a:pt x="41474" y="61373"/>
                          <a:pt x="80356" y="52233"/>
                        </a:cubicBezTo>
                        <a:cubicBezTo>
                          <a:pt x="119238" y="43092"/>
                          <a:pt x="130903" y="6529"/>
                          <a:pt x="130903" y="1306"/>
                        </a:cubicBezTo>
                        <a:cubicBezTo>
                          <a:pt x="130903" y="-3917"/>
                          <a:pt x="7776" y="7835"/>
                          <a:pt x="0" y="1175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14" name="Freeform 1513"/>
                  <p:cNvSpPr/>
                  <p:nvPr/>
                </p:nvSpPr>
                <p:spPr>
                  <a:xfrm>
                    <a:off x="3513128" y="4909031"/>
                    <a:ext cx="147509" cy="1018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509" h="101853">
                        <a:moveTo>
                          <a:pt x="891" y="22199"/>
                        </a:moveTo>
                        <a:cubicBezTo>
                          <a:pt x="891" y="22199"/>
                          <a:pt x="-13366" y="104465"/>
                          <a:pt x="70879" y="101853"/>
                        </a:cubicBezTo>
                        <a:cubicBezTo>
                          <a:pt x="155123" y="99242"/>
                          <a:pt x="147347" y="0"/>
                          <a:pt x="147347" y="0"/>
                        </a:cubicBezTo>
                        <a:cubicBezTo>
                          <a:pt x="147347" y="0"/>
                          <a:pt x="116242" y="60068"/>
                          <a:pt x="891" y="2219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15" name="Freeform 1514"/>
                  <p:cNvSpPr/>
                  <p:nvPr/>
                </p:nvSpPr>
                <p:spPr>
                  <a:xfrm>
                    <a:off x="3485749" y="4983217"/>
                    <a:ext cx="103442" cy="116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42" h="116625">
                        <a:moveTo>
                          <a:pt x="103442" y="21138"/>
                        </a:moveTo>
                        <a:cubicBezTo>
                          <a:pt x="103442" y="21138"/>
                          <a:pt x="95666" y="72064"/>
                          <a:pt x="34751" y="108627"/>
                        </a:cubicBezTo>
                        <a:cubicBezTo>
                          <a:pt x="-26164" y="145190"/>
                          <a:pt x="11422" y="44642"/>
                          <a:pt x="11422" y="44642"/>
                        </a:cubicBezTo>
                        <a:cubicBezTo>
                          <a:pt x="11422" y="44642"/>
                          <a:pt x="61968" y="-37624"/>
                          <a:pt x="103442" y="211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16" name="Freeform 1515"/>
                  <p:cNvSpPr/>
                  <p:nvPr/>
                </p:nvSpPr>
                <p:spPr>
                  <a:xfrm>
                    <a:off x="3352012" y="5073569"/>
                    <a:ext cx="193114" cy="95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114" h="95896">
                        <a:moveTo>
                          <a:pt x="0" y="67902"/>
                        </a:moveTo>
                        <a:cubicBezTo>
                          <a:pt x="3240" y="71167"/>
                          <a:pt x="51842" y="118829"/>
                          <a:pt x="117942" y="82266"/>
                        </a:cubicBezTo>
                        <a:cubicBezTo>
                          <a:pt x="184041" y="45704"/>
                          <a:pt x="193114" y="0"/>
                          <a:pt x="193114" y="0"/>
                        </a:cubicBezTo>
                        <a:cubicBezTo>
                          <a:pt x="193114" y="0"/>
                          <a:pt x="141271" y="33951"/>
                          <a:pt x="104981" y="20893"/>
                        </a:cubicBezTo>
                        <a:cubicBezTo>
                          <a:pt x="68691" y="7835"/>
                          <a:pt x="0" y="67902"/>
                          <a:pt x="0" y="6790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17" name="Freeform 1516"/>
                  <p:cNvSpPr/>
                  <p:nvPr/>
                </p:nvSpPr>
                <p:spPr>
                  <a:xfrm>
                    <a:off x="2966755" y="4877612"/>
                    <a:ext cx="79465" cy="1006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465" h="100629">
                        <a:moveTo>
                          <a:pt x="324" y="45785"/>
                        </a:moveTo>
                        <a:cubicBezTo>
                          <a:pt x="8748" y="37297"/>
                          <a:pt x="52167" y="-31258"/>
                          <a:pt x="67719" y="17057"/>
                        </a:cubicBezTo>
                        <a:cubicBezTo>
                          <a:pt x="83272" y="65372"/>
                          <a:pt x="87160" y="112382"/>
                          <a:pt x="56055" y="98018"/>
                        </a:cubicBezTo>
                        <a:cubicBezTo>
                          <a:pt x="24949" y="83654"/>
                          <a:pt x="-3564" y="45785"/>
                          <a:pt x="324" y="4578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518" name="Freeform 1517"/>
                  <p:cNvSpPr/>
                  <p:nvPr/>
                </p:nvSpPr>
                <p:spPr>
                  <a:xfrm>
                    <a:off x="3184414" y="4428492"/>
                    <a:ext cx="400890" cy="3342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0890" h="334288">
                        <a:moveTo>
                          <a:pt x="307826" y="306873"/>
                        </a:moveTo>
                        <a:cubicBezTo>
                          <a:pt x="307826" y="306873"/>
                          <a:pt x="246931" y="273932"/>
                          <a:pt x="180237" y="242725"/>
                        </a:cubicBezTo>
                        <a:cubicBezTo>
                          <a:pt x="113543" y="211517"/>
                          <a:pt x="51924" y="189845"/>
                          <a:pt x="29450" y="112693"/>
                        </a:cubicBezTo>
                        <a:cubicBezTo>
                          <a:pt x="6978" y="35542"/>
                          <a:pt x="-27094" y="0"/>
                          <a:pt x="36700" y="0"/>
                        </a:cubicBezTo>
                        <a:cubicBezTo>
                          <a:pt x="100494" y="0"/>
                          <a:pt x="145441" y="19071"/>
                          <a:pt x="207785" y="36409"/>
                        </a:cubicBezTo>
                        <a:cubicBezTo>
                          <a:pt x="270130" y="53746"/>
                          <a:pt x="299127" y="78019"/>
                          <a:pt x="312176" y="107492"/>
                        </a:cubicBezTo>
                        <a:cubicBezTo>
                          <a:pt x="325225" y="136966"/>
                          <a:pt x="339723" y="183777"/>
                          <a:pt x="348423" y="209783"/>
                        </a:cubicBezTo>
                        <a:cubicBezTo>
                          <a:pt x="357121" y="235789"/>
                          <a:pt x="386120" y="272198"/>
                          <a:pt x="386120" y="296471"/>
                        </a:cubicBezTo>
                        <a:cubicBezTo>
                          <a:pt x="386120" y="320743"/>
                          <a:pt x="419467" y="324211"/>
                          <a:pt x="386120" y="332879"/>
                        </a:cubicBezTo>
                        <a:cubicBezTo>
                          <a:pt x="352772" y="341549"/>
                          <a:pt x="304926" y="306873"/>
                          <a:pt x="307826" y="306873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19" name="Freeform 1518"/>
                  <p:cNvSpPr/>
                  <p:nvPr/>
                </p:nvSpPr>
                <p:spPr>
                  <a:xfrm>
                    <a:off x="3255941" y="4320109"/>
                    <a:ext cx="143054" cy="185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054" h="185426">
                        <a:moveTo>
                          <a:pt x="42932" y="161921"/>
                        </a:moveTo>
                        <a:cubicBezTo>
                          <a:pt x="42932" y="143640"/>
                          <a:pt x="-40016" y="5223"/>
                          <a:pt x="24787" y="1306"/>
                        </a:cubicBezTo>
                        <a:cubicBezTo>
                          <a:pt x="89591" y="-2612"/>
                          <a:pt x="138841" y="-1306"/>
                          <a:pt x="142810" y="61373"/>
                        </a:cubicBezTo>
                        <a:cubicBezTo>
                          <a:pt x="146619" y="124052"/>
                          <a:pt x="107735" y="185426"/>
                          <a:pt x="81814" y="185426"/>
                        </a:cubicBezTo>
                        <a:cubicBezTo>
                          <a:pt x="55893" y="185426"/>
                          <a:pt x="42932" y="161921"/>
                          <a:pt x="42932" y="16192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0" name="Freeform 1519"/>
                  <p:cNvSpPr/>
                  <p:nvPr/>
                </p:nvSpPr>
                <p:spPr>
                  <a:xfrm>
                    <a:off x="3155172" y="4281262"/>
                    <a:ext cx="168489" cy="204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489" h="204360">
                        <a:moveTo>
                          <a:pt x="85378" y="200768"/>
                        </a:moveTo>
                        <a:cubicBezTo>
                          <a:pt x="85378" y="196851"/>
                          <a:pt x="21871" y="143313"/>
                          <a:pt x="3726" y="94998"/>
                        </a:cubicBezTo>
                        <a:cubicBezTo>
                          <a:pt x="-14419" y="46683"/>
                          <a:pt x="36128" y="-8161"/>
                          <a:pt x="91859" y="979"/>
                        </a:cubicBezTo>
                        <a:cubicBezTo>
                          <a:pt x="147590" y="10120"/>
                          <a:pt x="165735" y="33625"/>
                          <a:pt x="168489" y="68882"/>
                        </a:cubicBezTo>
                        <a:cubicBezTo>
                          <a:pt x="170920" y="104139"/>
                          <a:pt x="138517" y="226884"/>
                          <a:pt x="85378" y="20076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1" name="Freeform 1520"/>
                  <p:cNvSpPr/>
                  <p:nvPr/>
                </p:nvSpPr>
                <p:spPr>
                  <a:xfrm>
                    <a:off x="3054565" y="4269019"/>
                    <a:ext cx="193114" cy="1829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114" h="182977">
                        <a:moveTo>
                          <a:pt x="0" y="41949"/>
                        </a:moveTo>
                        <a:cubicBezTo>
                          <a:pt x="0" y="41949"/>
                          <a:pt x="25921" y="-12895"/>
                          <a:pt x="99797" y="2775"/>
                        </a:cubicBezTo>
                        <a:cubicBezTo>
                          <a:pt x="173673" y="18445"/>
                          <a:pt x="193114" y="32809"/>
                          <a:pt x="193114" y="82430"/>
                        </a:cubicBezTo>
                        <a:cubicBezTo>
                          <a:pt x="193114" y="132050"/>
                          <a:pt x="162008" y="182977"/>
                          <a:pt x="162008" y="182977"/>
                        </a:cubicBezTo>
                        <a:cubicBezTo>
                          <a:pt x="162008" y="182977"/>
                          <a:pt x="3888" y="91489"/>
                          <a:pt x="0" y="419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2" name="Freeform 1521"/>
                  <p:cNvSpPr/>
                  <p:nvPr/>
                </p:nvSpPr>
                <p:spPr>
                  <a:xfrm>
                    <a:off x="3357844" y="4353076"/>
                    <a:ext cx="165735" cy="1778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735" h="177837">
                        <a:moveTo>
                          <a:pt x="0" y="148538"/>
                        </a:moveTo>
                        <a:cubicBezTo>
                          <a:pt x="0" y="136785"/>
                          <a:pt x="0" y="63659"/>
                          <a:pt x="18145" y="27096"/>
                        </a:cubicBezTo>
                        <a:cubicBezTo>
                          <a:pt x="36290" y="-9467"/>
                          <a:pt x="69988" y="-5550"/>
                          <a:pt x="115350" y="17955"/>
                        </a:cubicBezTo>
                        <a:cubicBezTo>
                          <a:pt x="160713" y="41460"/>
                          <a:pt x="179505" y="74105"/>
                          <a:pt x="154880" y="109362"/>
                        </a:cubicBezTo>
                        <a:cubicBezTo>
                          <a:pt x="130255" y="144620"/>
                          <a:pt x="50547" y="219052"/>
                          <a:pt x="0" y="1485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3" name="Freeform 1522"/>
                  <p:cNvSpPr/>
                  <p:nvPr/>
                </p:nvSpPr>
                <p:spPr>
                  <a:xfrm>
                    <a:off x="3441116" y="4428331"/>
                    <a:ext cx="190198" cy="1516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198" h="151638">
                        <a:moveTo>
                          <a:pt x="29486" y="151638"/>
                        </a:moveTo>
                        <a:cubicBezTo>
                          <a:pt x="29486" y="151638"/>
                          <a:pt x="-9526" y="144646"/>
                          <a:pt x="2139" y="96268"/>
                        </a:cubicBezTo>
                        <a:cubicBezTo>
                          <a:pt x="13803" y="47889"/>
                          <a:pt x="56833" y="-28096"/>
                          <a:pt x="120340" y="10607"/>
                        </a:cubicBezTo>
                        <a:cubicBezTo>
                          <a:pt x="183848" y="49309"/>
                          <a:pt x="190198" y="102536"/>
                          <a:pt x="190198" y="102536"/>
                        </a:cubicBezTo>
                        <a:cubicBezTo>
                          <a:pt x="190198" y="102536"/>
                          <a:pt x="112434" y="88746"/>
                          <a:pt x="29486" y="1516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4" name="Freeform 1523"/>
                  <p:cNvSpPr/>
                  <p:nvPr/>
                </p:nvSpPr>
                <p:spPr>
                  <a:xfrm>
                    <a:off x="3466064" y="4515008"/>
                    <a:ext cx="231348" cy="1580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1348" h="158004">
                        <a:moveTo>
                          <a:pt x="47695" y="158004"/>
                        </a:moveTo>
                        <a:cubicBezTo>
                          <a:pt x="47695" y="158004"/>
                          <a:pt x="0" y="129857"/>
                          <a:pt x="0" y="93164"/>
                        </a:cubicBezTo>
                        <a:cubicBezTo>
                          <a:pt x="0" y="56469"/>
                          <a:pt x="25273" y="41082"/>
                          <a:pt x="56379" y="25128"/>
                        </a:cubicBezTo>
                        <a:cubicBezTo>
                          <a:pt x="87484" y="9174"/>
                          <a:pt x="131551" y="-24330"/>
                          <a:pt x="187282" y="28319"/>
                        </a:cubicBezTo>
                        <a:cubicBezTo>
                          <a:pt x="243013" y="80968"/>
                          <a:pt x="230052" y="112877"/>
                          <a:pt x="230052" y="112877"/>
                        </a:cubicBezTo>
                        <a:cubicBezTo>
                          <a:pt x="230052" y="112877"/>
                          <a:pt x="122867" y="19128"/>
                          <a:pt x="47695" y="15800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5" name="Freeform 1524"/>
                  <p:cNvSpPr/>
                  <p:nvPr/>
                </p:nvSpPr>
                <p:spPr>
                  <a:xfrm>
                    <a:off x="3514670" y="4573680"/>
                    <a:ext cx="204130" cy="1621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4130" h="162166">
                        <a:moveTo>
                          <a:pt x="0" y="112055"/>
                        </a:moveTo>
                        <a:cubicBezTo>
                          <a:pt x="0" y="112055"/>
                          <a:pt x="59619" y="70269"/>
                          <a:pt x="104981" y="83327"/>
                        </a:cubicBezTo>
                        <a:cubicBezTo>
                          <a:pt x="150343" y="96386"/>
                          <a:pt x="204130" y="152535"/>
                          <a:pt x="204130" y="161676"/>
                        </a:cubicBezTo>
                        <a:cubicBezTo>
                          <a:pt x="204130" y="170816"/>
                          <a:pt x="199594" y="44153"/>
                          <a:pt x="167192" y="20648"/>
                        </a:cubicBezTo>
                        <a:cubicBezTo>
                          <a:pt x="134791" y="-2857"/>
                          <a:pt x="0" y="-36808"/>
                          <a:pt x="0" y="11205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6" name="Freeform 1525"/>
                  <p:cNvSpPr/>
                  <p:nvPr/>
                </p:nvSpPr>
                <p:spPr>
                  <a:xfrm>
                    <a:off x="3514671" y="4651536"/>
                    <a:ext cx="206236" cy="2181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236" h="218153">
                        <a:moveTo>
                          <a:pt x="0" y="34196"/>
                        </a:moveTo>
                        <a:cubicBezTo>
                          <a:pt x="0" y="34196"/>
                          <a:pt x="36290" y="60312"/>
                          <a:pt x="38882" y="68147"/>
                        </a:cubicBezTo>
                        <a:cubicBezTo>
                          <a:pt x="41474" y="75982"/>
                          <a:pt x="87484" y="55089"/>
                          <a:pt x="122479" y="106016"/>
                        </a:cubicBezTo>
                        <a:cubicBezTo>
                          <a:pt x="157472" y="156943"/>
                          <a:pt x="170433" y="206564"/>
                          <a:pt x="165248" y="217011"/>
                        </a:cubicBezTo>
                        <a:cubicBezTo>
                          <a:pt x="160064" y="227457"/>
                          <a:pt x="216443" y="163472"/>
                          <a:pt x="204778" y="87735"/>
                        </a:cubicBezTo>
                        <a:cubicBezTo>
                          <a:pt x="193114" y="11997"/>
                          <a:pt x="65127" y="-35992"/>
                          <a:pt x="0" y="34196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7" name="Freeform 1526"/>
                  <p:cNvSpPr/>
                  <p:nvPr/>
                </p:nvSpPr>
                <p:spPr>
                  <a:xfrm>
                    <a:off x="2926577" y="4310642"/>
                    <a:ext cx="216687" cy="133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687" h="133520">
                        <a:moveTo>
                          <a:pt x="4860" y="133520"/>
                        </a:moveTo>
                        <a:cubicBezTo>
                          <a:pt x="4860" y="133520"/>
                          <a:pt x="-24949" y="48793"/>
                          <a:pt x="61887" y="12482"/>
                        </a:cubicBezTo>
                        <a:cubicBezTo>
                          <a:pt x="148724" y="-23829"/>
                          <a:pt x="204455" y="26099"/>
                          <a:pt x="216120" y="73001"/>
                        </a:cubicBezTo>
                        <a:cubicBezTo>
                          <a:pt x="227784" y="119903"/>
                          <a:pt x="46335" y="7943"/>
                          <a:pt x="4860" y="13352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8" name="Freeform 1527"/>
                  <p:cNvSpPr/>
                  <p:nvPr/>
                </p:nvSpPr>
                <p:spPr>
                  <a:xfrm>
                    <a:off x="2798591" y="4626402"/>
                    <a:ext cx="90400" cy="1742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400" h="174245">
                        <a:moveTo>
                          <a:pt x="55731" y="174245"/>
                        </a:moveTo>
                        <a:cubicBezTo>
                          <a:pt x="55731" y="174245"/>
                          <a:pt x="-2592" y="154658"/>
                          <a:pt x="0" y="106342"/>
                        </a:cubicBezTo>
                        <a:cubicBezTo>
                          <a:pt x="2592" y="58027"/>
                          <a:pt x="18145" y="-16404"/>
                          <a:pt x="69988" y="3183"/>
                        </a:cubicBezTo>
                        <a:cubicBezTo>
                          <a:pt x="121830" y="22770"/>
                          <a:pt x="59619" y="170328"/>
                          <a:pt x="55731" y="17424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29" name="Freeform 1528"/>
                  <p:cNvSpPr/>
                  <p:nvPr/>
                </p:nvSpPr>
                <p:spPr>
                  <a:xfrm>
                    <a:off x="2865015" y="4395033"/>
                    <a:ext cx="99392" cy="1470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392" h="147067">
                        <a:moveTo>
                          <a:pt x="4860" y="147067"/>
                        </a:moveTo>
                        <a:cubicBezTo>
                          <a:pt x="4860" y="147067"/>
                          <a:pt x="-24949" y="45214"/>
                          <a:pt x="61887" y="6039"/>
                        </a:cubicBezTo>
                        <a:cubicBezTo>
                          <a:pt x="148723" y="-33135"/>
                          <a:pt x="65775" y="126175"/>
                          <a:pt x="4860" y="147067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0" name="Freeform 1529"/>
                  <p:cNvSpPr/>
                  <p:nvPr/>
                </p:nvSpPr>
                <p:spPr>
                  <a:xfrm>
                    <a:off x="2828401" y="4483824"/>
                    <a:ext cx="139975" cy="178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9975" h="178730">
                        <a:moveTo>
                          <a:pt x="34299" y="178730"/>
                        </a:moveTo>
                        <a:cubicBezTo>
                          <a:pt x="30880" y="178730"/>
                          <a:pt x="-34085" y="139224"/>
                          <a:pt x="24042" y="66288"/>
                        </a:cubicBezTo>
                        <a:cubicBezTo>
                          <a:pt x="82168" y="-6648"/>
                          <a:pt x="104394" y="-18804"/>
                          <a:pt x="135167" y="26781"/>
                        </a:cubicBezTo>
                        <a:cubicBezTo>
                          <a:pt x="165940" y="72366"/>
                          <a:pt x="42847" y="171133"/>
                          <a:pt x="34299" y="178730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1" name="Freeform 1530"/>
                  <p:cNvSpPr/>
                  <p:nvPr/>
                </p:nvSpPr>
                <p:spPr>
                  <a:xfrm>
                    <a:off x="2788223" y="4765471"/>
                    <a:ext cx="79303" cy="1670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303" h="167063">
                        <a:moveTo>
                          <a:pt x="71284" y="167063"/>
                        </a:moveTo>
                        <a:cubicBezTo>
                          <a:pt x="71284" y="167063"/>
                          <a:pt x="-2592" y="143558"/>
                          <a:pt x="0" y="58680"/>
                        </a:cubicBezTo>
                        <a:cubicBezTo>
                          <a:pt x="2592" y="-26198"/>
                          <a:pt x="57027" y="5142"/>
                          <a:pt x="58323" y="7753"/>
                        </a:cubicBezTo>
                        <a:cubicBezTo>
                          <a:pt x="59619" y="10365"/>
                          <a:pt x="94612" y="138335"/>
                          <a:pt x="71284" y="16706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2" name="Freeform 1531"/>
                  <p:cNvSpPr/>
                  <p:nvPr/>
                </p:nvSpPr>
                <p:spPr>
                  <a:xfrm>
                    <a:off x="2819653" y="4971711"/>
                    <a:ext cx="66990" cy="1044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990" h="104465">
                        <a:moveTo>
                          <a:pt x="56703" y="104465"/>
                        </a:moveTo>
                        <a:cubicBezTo>
                          <a:pt x="56703" y="104465"/>
                          <a:pt x="11989" y="106424"/>
                          <a:pt x="2268" y="73126"/>
                        </a:cubicBezTo>
                        <a:cubicBezTo>
                          <a:pt x="-7452" y="39827"/>
                          <a:pt x="16525" y="0"/>
                          <a:pt x="16525" y="0"/>
                        </a:cubicBezTo>
                        <a:cubicBezTo>
                          <a:pt x="16525" y="0"/>
                          <a:pt x="94289" y="44398"/>
                          <a:pt x="56703" y="104465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3" name="Freeform 1532"/>
                  <p:cNvSpPr/>
                  <p:nvPr/>
                </p:nvSpPr>
                <p:spPr>
                  <a:xfrm>
                    <a:off x="2814144" y="4873775"/>
                    <a:ext cx="145807" cy="187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807" h="187384">
                        <a:moveTo>
                          <a:pt x="99797" y="0"/>
                        </a:moveTo>
                        <a:cubicBezTo>
                          <a:pt x="99797" y="0"/>
                          <a:pt x="0" y="10447"/>
                          <a:pt x="0" y="78348"/>
                        </a:cubicBezTo>
                        <a:cubicBezTo>
                          <a:pt x="0" y="146251"/>
                          <a:pt x="42770" y="187384"/>
                          <a:pt x="108221" y="187384"/>
                        </a:cubicBezTo>
                        <a:cubicBezTo>
                          <a:pt x="173672" y="187384"/>
                          <a:pt x="142567" y="27422"/>
                          <a:pt x="99797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4" name="Freeform 1533"/>
                  <p:cNvSpPr/>
                  <p:nvPr/>
                </p:nvSpPr>
                <p:spPr>
                  <a:xfrm>
                    <a:off x="2902278" y="5112660"/>
                    <a:ext cx="110651" cy="888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0651" h="88877">
                        <a:moveTo>
                          <a:pt x="0" y="15751"/>
                        </a:moveTo>
                        <a:cubicBezTo>
                          <a:pt x="0" y="15751"/>
                          <a:pt x="0" y="86265"/>
                          <a:pt x="59619" y="88877"/>
                        </a:cubicBezTo>
                        <a:cubicBezTo>
                          <a:pt x="119238" y="91488"/>
                          <a:pt x="110165" y="13140"/>
                          <a:pt x="110165" y="13140"/>
                        </a:cubicBezTo>
                        <a:cubicBezTo>
                          <a:pt x="110165" y="13140"/>
                          <a:pt x="24625" y="-18200"/>
                          <a:pt x="0" y="15751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5" name="Freeform 1534"/>
                  <p:cNvSpPr/>
                  <p:nvPr/>
                </p:nvSpPr>
                <p:spPr>
                  <a:xfrm>
                    <a:off x="2849218" y="5020030"/>
                    <a:ext cx="80437" cy="1518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437" h="151801">
                        <a:moveTo>
                          <a:pt x="77683" y="92713"/>
                        </a:moveTo>
                        <a:cubicBezTo>
                          <a:pt x="77683" y="118829"/>
                          <a:pt x="89348" y="160614"/>
                          <a:pt x="64722" y="150168"/>
                        </a:cubicBezTo>
                        <a:cubicBezTo>
                          <a:pt x="40097" y="139722"/>
                          <a:pt x="-35075" y="77043"/>
                          <a:pt x="19360" y="15670"/>
                        </a:cubicBezTo>
                        <a:cubicBezTo>
                          <a:pt x="73795" y="-45703"/>
                          <a:pt x="82867" y="92713"/>
                          <a:pt x="77683" y="9271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6" name="Freeform 1535"/>
                  <p:cNvSpPr/>
                  <p:nvPr/>
                </p:nvSpPr>
                <p:spPr>
                  <a:xfrm>
                    <a:off x="2818032" y="4737975"/>
                    <a:ext cx="138761" cy="195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761" h="195546">
                        <a:moveTo>
                          <a:pt x="54130" y="0"/>
                        </a:moveTo>
                        <a:cubicBezTo>
                          <a:pt x="54130" y="0"/>
                          <a:pt x="-15930" y="41786"/>
                          <a:pt x="3397" y="103159"/>
                        </a:cubicBezTo>
                        <a:cubicBezTo>
                          <a:pt x="22724" y="164533"/>
                          <a:pt x="54130" y="202402"/>
                          <a:pt x="102447" y="194567"/>
                        </a:cubicBezTo>
                        <a:cubicBezTo>
                          <a:pt x="150764" y="186732"/>
                          <a:pt x="165260" y="18281"/>
                          <a:pt x="54130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7" name="Freeform 1536"/>
                  <p:cNvSpPr/>
                  <p:nvPr/>
                </p:nvSpPr>
                <p:spPr>
                  <a:xfrm>
                    <a:off x="2838770" y="4536950"/>
                    <a:ext cx="177399" cy="229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399" h="229906">
                        <a:moveTo>
                          <a:pt x="173673" y="29952"/>
                        </a:moveTo>
                        <a:cubicBezTo>
                          <a:pt x="173673" y="29952"/>
                          <a:pt x="151639" y="-10528"/>
                          <a:pt x="99797" y="2530"/>
                        </a:cubicBezTo>
                        <a:cubicBezTo>
                          <a:pt x="47954" y="15588"/>
                          <a:pt x="0" y="90020"/>
                          <a:pt x="0" y="129194"/>
                        </a:cubicBezTo>
                        <a:cubicBezTo>
                          <a:pt x="0" y="168369"/>
                          <a:pt x="18145" y="224520"/>
                          <a:pt x="80356" y="229906"/>
                        </a:cubicBezTo>
                        <a:cubicBezTo>
                          <a:pt x="142567" y="234966"/>
                          <a:pt x="191818" y="123972"/>
                          <a:pt x="173673" y="2995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8" name="Freeform 1537"/>
                  <p:cNvSpPr/>
                  <p:nvPr/>
                </p:nvSpPr>
                <p:spPr>
                  <a:xfrm>
                    <a:off x="2930952" y="4533859"/>
                    <a:ext cx="192952" cy="2343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2952" h="234393">
                        <a:moveTo>
                          <a:pt x="80194" y="234149"/>
                        </a:moveTo>
                        <a:cubicBezTo>
                          <a:pt x="32240" y="228925"/>
                          <a:pt x="-7939" y="159716"/>
                          <a:pt x="1134" y="98344"/>
                        </a:cubicBezTo>
                        <a:cubicBezTo>
                          <a:pt x="10207" y="36971"/>
                          <a:pt x="25759" y="-10038"/>
                          <a:pt x="104819" y="1714"/>
                        </a:cubicBezTo>
                        <a:cubicBezTo>
                          <a:pt x="183880" y="13466"/>
                          <a:pt x="192952" y="107484"/>
                          <a:pt x="192952" y="130989"/>
                        </a:cubicBezTo>
                        <a:cubicBezTo>
                          <a:pt x="192952" y="154494"/>
                          <a:pt x="128149" y="239372"/>
                          <a:pt x="80194" y="234149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39" name="Freeform 1538"/>
                  <p:cNvSpPr/>
                  <p:nvPr/>
                </p:nvSpPr>
                <p:spPr>
                  <a:xfrm>
                    <a:off x="2887211" y="4723034"/>
                    <a:ext cx="163466" cy="1989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466" h="198973">
                        <a:moveTo>
                          <a:pt x="78574" y="1877"/>
                        </a:moveTo>
                        <a:cubicBezTo>
                          <a:pt x="131712" y="18852"/>
                          <a:pt x="129121" y="127235"/>
                          <a:pt x="158930" y="169020"/>
                        </a:cubicBezTo>
                        <a:cubicBezTo>
                          <a:pt x="188739" y="210808"/>
                          <a:pt x="64317" y="213419"/>
                          <a:pt x="17659" y="148128"/>
                        </a:cubicBezTo>
                        <a:cubicBezTo>
                          <a:pt x="-28999" y="82837"/>
                          <a:pt x="25435" y="-15099"/>
                          <a:pt x="78574" y="1877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0" name="Freeform 1539"/>
                  <p:cNvSpPr/>
                  <p:nvPr/>
                </p:nvSpPr>
                <p:spPr>
                  <a:xfrm>
                    <a:off x="2915076" y="4880301"/>
                    <a:ext cx="156986" cy="1529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986" h="152943">
                        <a:moveTo>
                          <a:pt x="95219" y="3917"/>
                        </a:moveTo>
                        <a:cubicBezTo>
                          <a:pt x="95219" y="3917"/>
                          <a:pt x="22149" y="-18281"/>
                          <a:pt x="3882" y="43092"/>
                        </a:cubicBezTo>
                        <a:cubicBezTo>
                          <a:pt x="-14386" y="104465"/>
                          <a:pt x="31283" y="147557"/>
                          <a:pt x="111660" y="152780"/>
                        </a:cubicBezTo>
                        <a:cubicBezTo>
                          <a:pt x="192036" y="158002"/>
                          <a:pt x="152762" y="41133"/>
                          <a:pt x="95219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1" name="Freeform 1540"/>
                  <p:cNvSpPr/>
                  <p:nvPr/>
                </p:nvSpPr>
                <p:spPr>
                  <a:xfrm>
                    <a:off x="2900819" y="5011621"/>
                    <a:ext cx="181611" cy="144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1611" h="144701">
                        <a:moveTo>
                          <a:pt x="92221" y="571"/>
                        </a:moveTo>
                        <a:cubicBezTo>
                          <a:pt x="92221" y="571"/>
                          <a:pt x="13331" y="-8569"/>
                          <a:pt x="1644" y="47581"/>
                        </a:cubicBezTo>
                        <a:cubicBezTo>
                          <a:pt x="-10044" y="103731"/>
                          <a:pt x="38167" y="138988"/>
                          <a:pt x="114135" y="144211"/>
                        </a:cubicBezTo>
                        <a:cubicBezTo>
                          <a:pt x="190103" y="149434"/>
                          <a:pt x="181337" y="114177"/>
                          <a:pt x="181337" y="114177"/>
                        </a:cubicBezTo>
                        <a:cubicBezTo>
                          <a:pt x="181337" y="114177"/>
                          <a:pt x="96603" y="30605"/>
                          <a:pt x="92221" y="57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2" name="Freeform 1541"/>
                  <p:cNvSpPr/>
                  <p:nvPr/>
                </p:nvSpPr>
                <p:spPr>
                  <a:xfrm>
                    <a:off x="2975181" y="5148045"/>
                    <a:ext cx="117175" cy="900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175" h="90058">
                        <a:moveTo>
                          <a:pt x="2478" y="1159"/>
                        </a:moveTo>
                        <a:cubicBezTo>
                          <a:pt x="2478" y="1159"/>
                          <a:pt x="-13098" y="49666"/>
                          <a:pt x="33630" y="75345"/>
                        </a:cubicBezTo>
                        <a:cubicBezTo>
                          <a:pt x="80359" y="101025"/>
                          <a:pt x="117175" y="85332"/>
                          <a:pt x="117175" y="85332"/>
                        </a:cubicBezTo>
                        <a:cubicBezTo>
                          <a:pt x="117175" y="85332"/>
                          <a:pt x="87438" y="-11681"/>
                          <a:pt x="2478" y="1159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3" name="Freeform 1542"/>
                  <p:cNvSpPr/>
                  <p:nvPr/>
                </p:nvSpPr>
                <p:spPr>
                  <a:xfrm>
                    <a:off x="3043547" y="5183984"/>
                    <a:ext cx="93641" cy="62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641" h="62516">
                        <a:moveTo>
                          <a:pt x="0" y="21464"/>
                        </a:moveTo>
                        <a:cubicBezTo>
                          <a:pt x="0" y="27993"/>
                          <a:pt x="31106" y="56721"/>
                          <a:pt x="58323" y="61945"/>
                        </a:cubicBezTo>
                        <a:cubicBezTo>
                          <a:pt x="85541" y="67168"/>
                          <a:pt x="107574" y="33217"/>
                          <a:pt x="82948" y="8406"/>
                        </a:cubicBezTo>
                        <a:cubicBezTo>
                          <a:pt x="58323" y="-16404"/>
                          <a:pt x="0" y="21464"/>
                          <a:pt x="0" y="2146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4" name="Freeform 1543"/>
                  <p:cNvSpPr/>
                  <p:nvPr/>
                </p:nvSpPr>
                <p:spPr>
                  <a:xfrm>
                    <a:off x="2999481" y="5086617"/>
                    <a:ext cx="143863" cy="1379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863" h="137900">
                        <a:moveTo>
                          <a:pt x="23178" y="0"/>
                        </a:moveTo>
                        <a:cubicBezTo>
                          <a:pt x="23178" y="0"/>
                          <a:pt x="-24593" y="47679"/>
                          <a:pt x="16893" y="97003"/>
                        </a:cubicBezTo>
                        <a:cubicBezTo>
                          <a:pt x="58378" y="146326"/>
                          <a:pt x="102378" y="141394"/>
                          <a:pt x="117464" y="131529"/>
                        </a:cubicBezTo>
                        <a:cubicBezTo>
                          <a:pt x="132549" y="121665"/>
                          <a:pt x="143863" y="83850"/>
                          <a:pt x="143863" y="83850"/>
                        </a:cubicBezTo>
                        <a:cubicBezTo>
                          <a:pt x="143863" y="83850"/>
                          <a:pt x="89807" y="3288"/>
                          <a:pt x="23178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5" name="Freeform 1544"/>
                  <p:cNvSpPr/>
                  <p:nvPr/>
                </p:nvSpPr>
                <p:spPr>
                  <a:xfrm>
                    <a:off x="3114670" y="5183252"/>
                    <a:ext cx="169947" cy="86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947" h="86755">
                        <a:moveTo>
                          <a:pt x="2754" y="0"/>
                        </a:moveTo>
                        <a:cubicBezTo>
                          <a:pt x="2754" y="0"/>
                          <a:pt x="-14095" y="41786"/>
                          <a:pt x="35156" y="74431"/>
                        </a:cubicBezTo>
                        <a:cubicBezTo>
                          <a:pt x="84406" y="107076"/>
                          <a:pt x="135686" y="66596"/>
                          <a:pt x="153501" y="49620"/>
                        </a:cubicBezTo>
                        <a:cubicBezTo>
                          <a:pt x="171318" y="32645"/>
                          <a:pt x="169947" y="22199"/>
                          <a:pt x="169947" y="22199"/>
                        </a:cubicBezTo>
                        <a:cubicBezTo>
                          <a:pt x="169947" y="22199"/>
                          <a:pt x="103480" y="67249"/>
                          <a:pt x="74016" y="39174"/>
                        </a:cubicBezTo>
                        <a:cubicBezTo>
                          <a:pt x="44552" y="11099"/>
                          <a:pt x="12347" y="5223"/>
                          <a:pt x="275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6" name="Freeform 1545"/>
                  <p:cNvSpPr/>
                  <p:nvPr/>
                </p:nvSpPr>
                <p:spPr>
                  <a:xfrm>
                    <a:off x="3112806" y="5130290"/>
                    <a:ext cx="107816" cy="89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816" h="89530">
                        <a:moveTo>
                          <a:pt x="40907" y="2040"/>
                        </a:moveTo>
                        <a:cubicBezTo>
                          <a:pt x="40907" y="2040"/>
                          <a:pt x="7209" y="-12324"/>
                          <a:pt x="729" y="34686"/>
                        </a:cubicBezTo>
                        <a:cubicBezTo>
                          <a:pt x="-5751" y="81695"/>
                          <a:pt x="31834" y="89530"/>
                          <a:pt x="43499" y="89530"/>
                        </a:cubicBezTo>
                        <a:cubicBezTo>
                          <a:pt x="55164" y="89530"/>
                          <a:pt x="97286" y="90182"/>
                          <a:pt x="107006" y="52967"/>
                        </a:cubicBezTo>
                        <a:cubicBezTo>
                          <a:pt x="116726" y="15751"/>
                          <a:pt x="38315" y="2040"/>
                          <a:pt x="40907" y="204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7" name="Freeform 1546"/>
                  <p:cNvSpPr/>
                  <p:nvPr/>
                </p:nvSpPr>
                <p:spPr>
                  <a:xfrm>
                    <a:off x="3168941" y="5128406"/>
                    <a:ext cx="120858" cy="1084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858" h="108467">
                        <a:moveTo>
                          <a:pt x="6245" y="7296"/>
                        </a:moveTo>
                        <a:cubicBezTo>
                          <a:pt x="6245" y="7296"/>
                          <a:pt x="-24612" y="104873"/>
                          <a:pt x="50327" y="108358"/>
                        </a:cubicBezTo>
                        <a:cubicBezTo>
                          <a:pt x="125265" y="111842"/>
                          <a:pt x="120858" y="63055"/>
                          <a:pt x="120858" y="63055"/>
                        </a:cubicBezTo>
                        <a:cubicBezTo>
                          <a:pt x="120858" y="63055"/>
                          <a:pt x="120858" y="21236"/>
                          <a:pt x="120858" y="3812"/>
                        </a:cubicBezTo>
                        <a:cubicBezTo>
                          <a:pt x="120858" y="-13613"/>
                          <a:pt x="40041" y="35176"/>
                          <a:pt x="6245" y="729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8" name="Freeform 1547"/>
                  <p:cNvSpPr/>
                  <p:nvPr/>
                </p:nvSpPr>
                <p:spPr>
                  <a:xfrm>
                    <a:off x="3240550" y="5126208"/>
                    <a:ext cx="125718" cy="923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18" h="92305">
                        <a:moveTo>
                          <a:pt x="0" y="27014"/>
                        </a:moveTo>
                        <a:cubicBezTo>
                          <a:pt x="0" y="27014"/>
                          <a:pt x="14257" y="92305"/>
                          <a:pt x="64803" y="92305"/>
                        </a:cubicBezTo>
                        <a:cubicBezTo>
                          <a:pt x="115350" y="92305"/>
                          <a:pt x="125718" y="49213"/>
                          <a:pt x="125718" y="40072"/>
                        </a:cubicBezTo>
                        <a:cubicBezTo>
                          <a:pt x="125718" y="30932"/>
                          <a:pt x="76468" y="40072"/>
                          <a:pt x="42770" y="10038"/>
                        </a:cubicBezTo>
                        <a:cubicBezTo>
                          <a:pt x="9072" y="-19995"/>
                          <a:pt x="0" y="27014"/>
                          <a:pt x="0" y="2701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49" name="Freeform 1548"/>
                  <p:cNvSpPr/>
                  <p:nvPr/>
                </p:nvSpPr>
                <p:spPr>
                  <a:xfrm>
                    <a:off x="3130465" y="5027856"/>
                    <a:ext cx="173835" cy="1503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35" h="150332">
                        <a:moveTo>
                          <a:pt x="24544" y="0"/>
                        </a:moveTo>
                        <a:cubicBezTo>
                          <a:pt x="24544" y="0"/>
                          <a:pt x="55650" y="24810"/>
                          <a:pt x="80275" y="24810"/>
                        </a:cubicBezTo>
                        <a:cubicBezTo>
                          <a:pt x="104900" y="24810"/>
                          <a:pt x="130821" y="9141"/>
                          <a:pt x="134710" y="9141"/>
                        </a:cubicBezTo>
                        <a:cubicBezTo>
                          <a:pt x="138598" y="9141"/>
                          <a:pt x="182664" y="35257"/>
                          <a:pt x="172296" y="63985"/>
                        </a:cubicBezTo>
                        <a:cubicBezTo>
                          <a:pt x="161927" y="92713"/>
                          <a:pt x="146375" y="142334"/>
                          <a:pt x="113973" y="148863"/>
                        </a:cubicBezTo>
                        <a:cubicBezTo>
                          <a:pt x="81571" y="155391"/>
                          <a:pt x="43985" y="141028"/>
                          <a:pt x="24544" y="113606"/>
                        </a:cubicBezTo>
                        <a:cubicBezTo>
                          <a:pt x="5103" y="86184"/>
                          <a:pt x="-19522" y="11752"/>
                          <a:pt x="2454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0" name="Freeform 1549"/>
                  <p:cNvSpPr/>
                  <p:nvPr/>
                </p:nvSpPr>
                <p:spPr>
                  <a:xfrm>
                    <a:off x="3246869" y="5035119"/>
                    <a:ext cx="211421" cy="1376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1421" h="137683">
                        <a:moveTo>
                          <a:pt x="4050" y="63251"/>
                        </a:moveTo>
                        <a:cubicBezTo>
                          <a:pt x="4050" y="72392"/>
                          <a:pt x="39044" y="137683"/>
                          <a:pt x="94775" y="137683"/>
                        </a:cubicBezTo>
                        <a:cubicBezTo>
                          <a:pt x="150506" y="137683"/>
                          <a:pt x="176427" y="101119"/>
                          <a:pt x="182907" y="85450"/>
                        </a:cubicBezTo>
                        <a:cubicBezTo>
                          <a:pt x="189388" y="69780"/>
                          <a:pt x="211421" y="5795"/>
                          <a:pt x="211421" y="5795"/>
                        </a:cubicBezTo>
                        <a:cubicBezTo>
                          <a:pt x="211421" y="5795"/>
                          <a:pt x="180964" y="6448"/>
                          <a:pt x="175131" y="571"/>
                        </a:cubicBezTo>
                        <a:cubicBezTo>
                          <a:pt x="169299" y="-5305"/>
                          <a:pt x="172539" y="35829"/>
                          <a:pt x="107736" y="38440"/>
                        </a:cubicBezTo>
                        <a:cubicBezTo>
                          <a:pt x="42932" y="41052"/>
                          <a:pt x="27379" y="12324"/>
                          <a:pt x="24787" y="12324"/>
                        </a:cubicBezTo>
                        <a:cubicBezTo>
                          <a:pt x="22195" y="12324"/>
                          <a:pt x="-11503" y="13630"/>
                          <a:pt x="4050" y="6325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1" name="Freeform 1550"/>
                  <p:cNvSpPr/>
                  <p:nvPr/>
                </p:nvSpPr>
                <p:spPr>
                  <a:xfrm>
                    <a:off x="3235203" y="4957346"/>
                    <a:ext cx="184771" cy="143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771" h="143640">
                        <a:moveTo>
                          <a:pt x="52014" y="3917"/>
                        </a:moveTo>
                        <a:cubicBezTo>
                          <a:pt x="54887" y="6529"/>
                          <a:pt x="79303" y="16975"/>
                          <a:pt x="115210" y="10446"/>
                        </a:cubicBezTo>
                        <a:cubicBezTo>
                          <a:pt x="151116" y="3917"/>
                          <a:pt x="168352" y="0"/>
                          <a:pt x="168352" y="0"/>
                        </a:cubicBezTo>
                        <a:cubicBezTo>
                          <a:pt x="168352" y="0"/>
                          <a:pt x="188459" y="57456"/>
                          <a:pt x="184151" y="78348"/>
                        </a:cubicBezTo>
                        <a:cubicBezTo>
                          <a:pt x="179842" y="99242"/>
                          <a:pt x="144518" y="143640"/>
                          <a:pt x="112920" y="143640"/>
                        </a:cubicBezTo>
                        <a:cubicBezTo>
                          <a:pt x="81322" y="143640"/>
                          <a:pt x="20865" y="121441"/>
                          <a:pt x="8019" y="100548"/>
                        </a:cubicBezTo>
                        <a:cubicBezTo>
                          <a:pt x="-4988" y="79655"/>
                          <a:pt x="-9746" y="3917"/>
                          <a:pt x="52014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2" name="Freeform 1551"/>
                  <p:cNvSpPr/>
                  <p:nvPr/>
                </p:nvSpPr>
                <p:spPr>
                  <a:xfrm>
                    <a:off x="3388220" y="4991293"/>
                    <a:ext cx="154313" cy="1234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313" h="123481">
                        <a:moveTo>
                          <a:pt x="0" y="0"/>
                        </a:moveTo>
                        <a:cubicBezTo>
                          <a:pt x="0" y="0"/>
                          <a:pt x="-3807" y="114912"/>
                          <a:pt x="60996" y="122746"/>
                        </a:cubicBezTo>
                        <a:cubicBezTo>
                          <a:pt x="125800" y="130581"/>
                          <a:pt x="138760" y="74431"/>
                          <a:pt x="142648" y="62679"/>
                        </a:cubicBezTo>
                        <a:cubicBezTo>
                          <a:pt x="146536" y="50927"/>
                          <a:pt x="154313" y="32645"/>
                          <a:pt x="154313" y="32645"/>
                        </a:cubicBezTo>
                        <a:cubicBezTo>
                          <a:pt x="154313" y="32645"/>
                          <a:pt x="96638" y="67249"/>
                          <a:pt x="65532" y="54191"/>
                        </a:cubicBezTo>
                        <a:cubicBezTo>
                          <a:pt x="34427" y="4113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3" name="Freeform 1552"/>
                  <p:cNvSpPr/>
                  <p:nvPr/>
                </p:nvSpPr>
                <p:spPr>
                  <a:xfrm>
                    <a:off x="3388626" y="4886830"/>
                    <a:ext cx="185176" cy="163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5176" h="163390">
                        <a:moveTo>
                          <a:pt x="2268" y="77043"/>
                        </a:moveTo>
                        <a:cubicBezTo>
                          <a:pt x="-324" y="84878"/>
                          <a:pt x="-14581" y="159310"/>
                          <a:pt x="80032" y="163390"/>
                        </a:cubicBezTo>
                        <a:cubicBezTo>
                          <a:pt x="174645" y="167145"/>
                          <a:pt x="181126" y="100548"/>
                          <a:pt x="181126" y="100548"/>
                        </a:cubicBezTo>
                        <a:cubicBezTo>
                          <a:pt x="181126" y="100548"/>
                          <a:pt x="197975" y="69208"/>
                          <a:pt x="162981" y="39174"/>
                        </a:cubicBezTo>
                        <a:cubicBezTo>
                          <a:pt x="127986" y="9141"/>
                          <a:pt x="116322" y="0"/>
                          <a:pt x="113730" y="0"/>
                        </a:cubicBezTo>
                        <a:cubicBezTo>
                          <a:pt x="111138" y="0"/>
                          <a:pt x="48926" y="71820"/>
                          <a:pt x="2268" y="77043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4" name="Freeform 1553"/>
                  <p:cNvSpPr/>
                  <p:nvPr/>
                </p:nvSpPr>
                <p:spPr>
                  <a:xfrm>
                    <a:off x="3499037" y="4708675"/>
                    <a:ext cx="190198" cy="2411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198" h="241168">
                        <a:moveTo>
                          <a:pt x="186067" y="153352"/>
                        </a:moveTo>
                        <a:cubicBezTo>
                          <a:pt x="186067" y="153352"/>
                          <a:pt x="156257" y="24076"/>
                          <a:pt x="91454" y="3183"/>
                        </a:cubicBezTo>
                        <a:cubicBezTo>
                          <a:pt x="26650" y="-17710"/>
                          <a:pt x="9801" y="68474"/>
                          <a:pt x="3321" y="107648"/>
                        </a:cubicBezTo>
                        <a:cubicBezTo>
                          <a:pt x="-3159" y="146823"/>
                          <a:pt x="-12232" y="235618"/>
                          <a:pt x="103118" y="241168"/>
                        </a:cubicBezTo>
                        <a:cubicBezTo>
                          <a:pt x="218469" y="246067"/>
                          <a:pt x="186067" y="150740"/>
                          <a:pt x="186067" y="15335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5" name="Freeform 1554"/>
                  <p:cNvSpPr/>
                  <p:nvPr/>
                </p:nvSpPr>
                <p:spPr>
                  <a:xfrm>
                    <a:off x="3040955" y="5023943"/>
                    <a:ext cx="145727" cy="1371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727" h="137183">
                        <a:moveTo>
                          <a:pt x="144177" y="90143"/>
                        </a:moveTo>
                        <a:cubicBezTo>
                          <a:pt x="132320" y="141188"/>
                          <a:pt x="90279" y="140103"/>
                          <a:pt x="55784" y="134672"/>
                        </a:cubicBezTo>
                        <a:cubicBezTo>
                          <a:pt x="21290" y="129241"/>
                          <a:pt x="-7815" y="109693"/>
                          <a:pt x="1886" y="74938"/>
                        </a:cubicBezTo>
                        <a:cubicBezTo>
                          <a:pt x="11588" y="40184"/>
                          <a:pt x="28835" y="20635"/>
                          <a:pt x="28835" y="20635"/>
                        </a:cubicBezTo>
                        <a:cubicBezTo>
                          <a:pt x="28835" y="20635"/>
                          <a:pt x="27757" y="40184"/>
                          <a:pt x="68720" y="43442"/>
                        </a:cubicBezTo>
                        <a:cubicBezTo>
                          <a:pt x="109683" y="46701"/>
                          <a:pt x="101059" y="0"/>
                          <a:pt x="101059" y="0"/>
                        </a:cubicBezTo>
                        <a:cubicBezTo>
                          <a:pt x="101059" y="0"/>
                          <a:pt x="156035" y="39098"/>
                          <a:pt x="144177" y="901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6" name="Freeform 1555"/>
                  <p:cNvSpPr/>
                  <p:nvPr/>
                </p:nvSpPr>
                <p:spPr>
                  <a:xfrm>
                    <a:off x="2928644" y="4972315"/>
                    <a:ext cx="133777" cy="1404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777" h="140416">
                        <a:moveTo>
                          <a:pt x="55252" y="831"/>
                        </a:moveTo>
                        <a:cubicBezTo>
                          <a:pt x="-40042" y="15554"/>
                          <a:pt x="748" y="110321"/>
                          <a:pt x="80160" y="137597"/>
                        </a:cubicBezTo>
                        <a:cubicBezTo>
                          <a:pt x="159572" y="164875"/>
                          <a:pt x="150545" y="-13987"/>
                          <a:pt x="55252" y="83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7" name="Freeform 1556"/>
                  <p:cNvSpPr/>
                  <p:nvPr/>
                </p:nvSpPr>
                <p:spPr>
                  <a:xfrm>
                    <a:off x="3016087" y="4970403"/>
                    <a:ext cx="140137" cy="1306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137" h="130664">
                        <a:moveTo>
                          <a:pt x="33941" y="3917"/>
                        </a:moveTo>
                        <a:cubicBezTo>
                          <a:pt x="33941" y="3917"/>
                          <a:pt x="-3645" y="1306"/>
                          <a:pt x="243" y="70514"/>
                        </a:cubicBezTo>
                        <a:cubicBezTo>
                          <a:pt x="4131" y="139723"/>
                          <a:pt x="100040" y="147557"/>
                          <a:pt x="125961" y="103160"/>
                        </a:cubicBezTo>
                        <a:cubicBezTo>
                          <a:pt x="151882" y="58762"/>
                          <a:pt x="153180" y="-18282"/>
                          <a:pt x="33941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8" name="Freeform 1557"/>
                  <p:cNvSpPr/>
                  <p:nvPr/>
                </p:nvSpPr>
                <p:spPr>
                  <a:xfrm>
                    <a:off x="3012038" y="4884217"/>
                    <a:ext cx="125718" cy="1333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18" h="133356">
                        <a:moveTo>
                          <a:pt x="122235" y="95324"/>
                        </a:moveTo>
                        <a:cubicBezTo>
                          <a:pt x="122235" y="95324"/>
                          <a:pt x="58728" y="159309"/>
                          <a:pt x="21142" y="121441"/>
                        </a:cubicBezTo>
                        <a:cubicBezTo>
                          <a:pt x="-16444" y="83573"/>
                          <a:pt x="-4779" y="0"/>
                          <a:pt x="62616" y="0"/>
                        </a:cubicBezTo>
                        <a:cubicBezTo>
                          <a:pt x="130011" y="0"/>
                          <a:pt x="130011" y="80961"/>
                          <a:pt x="122235" y="9532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59" name="Freeform 1558"/>
                  <p:cNvSpPr/>
                  <p:nvPr/>
                </p:nvSpPr>
                <p:spPr>
                  <a:xfrm>
                    <a:off x="3102843" y="4910332"/>
                    <a:ext cx="185013" cy="1497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5013" h="149761">
                        <a:moveTo>
                          <a:pt x="50871" y="0"/>
                        </a:moveTo>
                        <a:cubicBezTo>
                          <a:pt x="50871" y="0"/>
                          <a:pt x="4212" y="14364"/>
                          <a:pt x="324" y="60068"/>
                        </a:cubicBezTo>
                        <a:cubicBezTo>
                          <a:pt x="-3564" y="105771"/>
                          <a:pt x="27541" y="141028"/>
                          <a:pt x="81976" y="148863"/>
                        </a:cubicBezTo>
                        <a:cubicBezTo>
                          <a:pt x="136411" y="156698"/>
                          <a:pt x="180477" y="110995"/>
                          <a:pt x="184365" y="90102"/>
                        </a:cubicBezTo>
                        <a:cubicBezTo>
                          <a:pt x="188253" y="69208"/>
                          <a:pt x="173997" y="20893"/>
                          <a:pt x="155852" y="18281"/>
                        </a:cubicBezTo>
                        <a:cubicBezTo>
                          <a:pt x="137707" y="15670"/>
                          <a:pt x="80680" y="35257"/>
                          <a:pt x="50871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0" name="Freeform 1559"/>
                  <p:cNvSpPr/>
                  <p:nvPr/>
                </p:nvSpPr>
                <p:spPr>
                  <a:xfrm>
                    <a:off x="2983927" y="4676590"/>
                    <a:ext cx="183799" cy="2300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3799" h="230069">
                        <a:moveTo>
                          <a:pt x="140001" y="1306"/>
                        </a:moveTo>
                        <a:cubicBezTo>
                          <a:pt x="140001" y="1306"/>
                          <a:pt x="31236" y="-10447"/>
                          <a:pt x="9207" y="35257"/>
                        </a:cubicBezTo>
                        <a:cubicBezTo>
                          <a:pt x="-12821" y="80961"/>
                          <a:pt x="5077" y="224601"/>
                          <a:pt x="56017" y="229824"/>
                        </a:cubicBezTo>
                        <a:cubicBezTo>
                          <a:pt x="106958" y="235048"/>
                          <a:pt x="190942" y="152781"/>
                          <a:pt x="183369" y="94019"/>
                        </a:cubicBezTo>
                        <a:cubicBezTo>
                          <a:pt x="175796" y="35257"/>
                          <a:pt x="144131" y="1306"/>
                          <a:pt x="140001" y="130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1" name="Freeform 1560"/>
                  <p:cNvSpPr/>
                  <p:nvPr/>
                </p:nvSpPr>
                <p:spPr>
                  <a:xfrm>
                    <a:off x="3080972" y="4839083"/>
                    <a:ext cx="165653" cy="16485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53" h="164859">
                        <a:moveTo>
                          <a:pt x="1837" y="51145"/>
                        </a:moveTo>
                        <a:cubicBezTo>
                          <a:pt x="1837" y="51145"/>
                          <a:pt x="37519" y="-23432"/>
                          <a:pt x="121733" y="7269"/>
                        </a:cubicBezTo>
                        <a:cubicBezTo>
                          <a:pt x="205947" y="37971"/>
                          <a:pt x="148367" y="118095"/>
                          <a:pt x="119660" y="153520"/>
                        </a:cubicBezTo>
                        <a:cubicBezTo>
                          <a:pt x="90949" y="188945"/>
                          <a:pt x="-15389" y="138526"/>
                          <a:pt x="1837" y="5114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2" name="Freeform 1561"/>
                  <p:cNvSpPr/>
                  <p:nvPr/>
                </p:nvSpPr>
                <p:spPr>
                  <a:xfrm>
                    <a:off x="3121068" y="4754368"/>
                    <a:ext cx="179667" cy="183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9667" h="183550">
                        <a:moveTo>
                          <a:pt x="46253" y="16241"/>
                        </a:moveTo>
                        <a:cubicBezTo>
                          <a:pt x="40421" y="13629"/>
                          <a:pt x="-50304" y="82838"/>
                          <a:pt x="39125" y="155963"/>
                        </a:cubicBezTo>
                        <a:cubicBezTo>
                          <a:pt x="128553" y="229090"/>
                          <a:pt x="201134" y="144211"/>
                          <a:pt x="173916" y="52804"/>
                        </a:cubicBezTo>
                        <a:cubicBezTo>
                          <a:pt x="146698" y="-38603"/>
                          <a:pt x="41717" y="16241"/>
                          <a:pt x="46253" y="1624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3" name="Freeform 1562"/>
                  <p:cNvSpPr/>
                  <p:nvPr/>
                </p:nvSpPr>
                <p:spPr>
                  <a:xfrm>
                    <a:off x="3231478" y="4881336"/>
                    <a:ext cx="150182" cy="142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82" h="142906">
                        <a:moveTo>
                          <a:pt x="0" y="61643"/>
                        </a:moveTo>
                        <a:cubicBezTo>
                          <a:pt x="-2592" y="21162"/>
                          <a:pt x="51344" y="-31473"/>
                          <a:pt x="112757" y="23774"/>
                        </a:cubicBezTo>
                        <a:cubicBezTo>
                          <a:pt x="174169" y="79020"/>
                          <a:pt x="156822" y="138184"/>
                          <a:pt x="84443" y="142604"/>
                        </a:cubicBezTo>
                        <a:cubicBezTo>
                          <a:pt x="12063" y="147023"/>
                          <a:pt x="2592" y="102123"/>
                          <a:pt x="0" y="616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4" name="Freeform 1563"/>
                  <p:cNvSpPr/>
                  <p:nvPr/>
                </p:nvSpPr>
                <p:spPr>
                  <a:xfrm>
                    <a:off x="3401666" y="4841129"/>
                    <a:ext cx="147347" cy="1671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347" h="167144">
                        <a:moveTo>
                          <a:pt x="130050" y="46630"/>
                        </a:moveTo>
                        <a:cubicBezTo>
                          <a:pt x="163779" y="108631"/>
                          <a:pt x="149941" y="174764"/>
                          <a:pt x="77295" y="166498"/>
                        </a:cubicBezTo>
                        <a:cubicBezTo>
                          <a:pt x="4648" y="158231"/>
                          <a:pt x="-14378" y="40430"/>
                          <a:pt x="9837" y="17696"/>
                        </a:cubicBezTo>
                        <a:cubicBezTo>
                          <a:pt x="34053" y="-5038"/>
                          <a:pt x="96321" y="-15371"/>
                          <a:pt x="130050" y="4663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5" name="Freeform 1564"/>
                  <p:cNvSpPr/>
                  <p:nvPr/>
                </p:nvSpPr>
                <p:spPr>
                  <a:xfrm>
                    <a:off x="3274247" y="4781472"/>
                    <a:ext cx="195382" cy="1834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382" h="183456">
                        <a:moveTo>
                          <a:pt x="98970" y="788"/>
                        </a:moveTo>
                        <a:cubicBezTo>
                          <a:pt x="98970" y="788"/>
                          <a:pt x="12514" y="7665"/>
                          <a:pt x="2275" y="48926"/>
                        </a:cubicBezTo>
                        <a:cubicBezTo>
                          <a:pt x="-7963" y="90188"/>
                          <a:pt x="13651" y="166980"/>
                          <a:pt x="87594" y="180734"/>
                        </a:cubicBezTo>
                        <a:cubicBezTo>
                          <a:pt x="161538" y="194487"/>
                          <a:pt x="183153" y="153226"/>
                          <a:pt x="192254" y="136034"/>
                        </a:cubicBezTo>
                        <a:cubicBezTo>
                          <a:pt x="201354" y="118842"/>
                          <a:pt x="196804" y="-11820"/>
                          <a:pt x="98970" y="78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6" name="Freeform 1565"/>
                  <p:cNvSpPr/>
                  <p:nvPr/>
                </p:nvSpPr>
                <p:spPr>
                  <a:xfrm>
                    <a:off x="3262339" y="4597593"/>
                    <a:ext cx="212150" cy="2534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2150" h="253410">
                        <a:moveTo>
                          <a:pt x="1539" y="142987"/>
                        </a:moveTo>
                        <a:cubicBezTo>
                          <a:pt x="16876" y="334942"/>
                          <a:pt x="6075" y="217418"/>
                          <a:pt x="54030" y="222642"/>
                        </a:cubicBezTo>
                        <a:cubicBezTo>
                          <a:pt x="101984" y="227865"/>
                          <a:pt x="151235" y="226559"/>
                          <a:pt x="168084" y="195220"/>
                        </a:cubicBezTo>
                        <a:cubicBezTo>
                          <a:pt x="184933" y="163880"/>
                          <a:pt x="222518" y="111647"/>
                          <a:pt x="209559" y="86837"/>
                        </a:cubicBezTo>
                        <a:cubicBezTo>
                          <a:pt x="196598" y="62026"/>
                          <a:pt x="174564" y="7835"/>
                          <a:pt x="131146" y="7835"/>
                        </a:cubicBezTo>
                        <a:cubicBezTo>
                          <a:pt x="87728" y="7835"/>
                          <a:pt x="-13798" y="-48968"/>
                          <a:pt x="1539" y="14298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7" name="Freeform 1566"/>
                  <p:cNvSpPr/>
                  <p:nvPr/>
                </p:nvSpPr>
                <p:spPr>
                  <a:xfrm>
                    <a:off x="3415112" y="4682883"/>
                    <a:ext cx="180396" cy="224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396" h="224845">
                        <a:moveTo>
                          <a:pt x="111089" y="504"/>
                        </a:moveTo>
                        <a:cubicBezTo>
                          <a:pt x="111089" y="504"/>
                          <a:pt x="30863" y="-8896"/>
                          <a:pt x="12718" y="48560"/>
                        </a:cubicBezTo>
                        <a:cubicBezTo>
                          <a:pt x="-5427" y="106016"/>
                          <a:pt x="-19684" y="224845"/>
                          <a:pt x="84002" y="224845"/>
                        </a:cubicBezTo>
                        <a:cubicBezTo>
                          <a:pt x="187688" y="224845"/>
                          <a:pt x="223848" y="26702"/>
                          <a:pt x="111089" y="50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8" name="Freeform 1567"/>
                  <p:cNvSpPr/>
                  <p:nvPr/>
                </p:nvSpPr>
                <p:spPr>
                  <a:xfrm>
                    <a:off x="2910134" y="4335454"/>
                    <a:ext cx="243174" cy="2119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174" h="211950">
                        <a:moveTo>
                          <a:pt x="101660" y="209257"/>
                        </a:moveTo>
                        <a:cubicBezTo>
                          <a:pt x="95180" y="209257"/>
                          <a:pt x="54677" y="220683"/>
                          <a:pt x="30376" y="196199"/>
                        </a:cubicBezTo>
                        <a:cubicBezTo>
                          <a:pt x="6075" y="171715"/>
                          <a:pt x="-4617" y="170082"/>
                          <a:pt x="1863" y="128296"/>
                        </a:cubicBezTo>
                        <a:cubicBezTo>
                          <a:pt x="8343" y="86510"/>
                          <a:pt x="58858" y="11555"/>
                          <a:pt x="122527" y="1108"/>
                        </a:cubicBezTo>
                        <a:cubicBezTo>
                          <a:pt x="185873" y="-9338"/>
                          <a:pt x="236077" y="49162"/>
                          <a:pt x="243174" y="70056"/>
                        </a:cubicBezTo>
                        <a:cubicBezTo>
                          <a:pt x="249040" y="90949"/>
                          <a:pt x="117213" y="82593"/>
                          <a:pt x="101660" y="209257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69" name="Freeform 1568"/>
                  <p:cNvSpPr/>
                  <p:nvPr/>
                </p:nvSpPr>
                <p:spPr>
                  <a:xfrm>
                    <a:off x="3007824" y="4576051"/>
                    <a:ext cx="170676" cy="1912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676" h="191221">
                        <a:moveTo>
                          <a:pt x="57756" y="0"/>
                        </a:moveTo>
                        <a:cubicBezTo>
                          <a:pt x="60348" y="0"/>
                          <a:pt x="148481" y="23505"/>
                          <a:pt x="164034" y="78349"/>
                        </a:cubicBezTo>
                        <a:cubicBezTo>
                          <a:pt x="179587" y="133194"/>
                          <a:pt x="166626" y="168451"/>
                          <a:pt x="138112" y="188038"/>
                        </a:cubicBezTo>
                        <a:cubicBezTo>
                          <a:pt x="109599" y="207626"/>
                          <a:pt x="-99068" y="137111"/>
                          <a:pt x="57756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0" name="Freeform 1569"/>
                  <p:cNvSpPr/>
                  <p:nvPr/>
                </p:nvSpPr>
                <p:spPr>
                  <a:xfrm>
                    <a:off x="3010944" y="4396085"/>
                    <a:ext cx="226365" cy="209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65" h="209992">
                        <a:moveTo>
                          <a:pt x="61966" y="209992"/>
                        </a:moveTo>
                        <a:cubicBezTo>
                          <a:pt x="61966" y="209992"/>
                          <a:pt x="-3794" y="199771"/>
                          <a:pt x="0" y="131143"/>
                        </a:cubicBezTo>
                        <a:cubicBezTo>
                          <a:pt x="3794" y="62514"/>
                          <a:pt x="84729" y="-30938"/>
                          <a:pt x="154283" y="9947"/>
                        </a:cubicBezTo>
                        <a:cubicBezTo>
                          <a:pt x="223836" y="50833"/>
                          <a:pt x="226365" y="107779"/>
                          <a:pt x="226365" y="107779"/>
                        </a:cubicBezTo>
                        <a:cubicBezTo>
                          <a:pt x="226365" y="107779"/>
                          <a:pt x="153018" y="110700"/>
                          <a:pt x="61966" y="20999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1" name="Freeform 1570"/>
                  <p:cNvSpPr/>
                  <p:nvPr/>
                </p:nvSpPr>
                <p:spPr>
                  <a:xfrm>
                    <a:off x="3077649" y="4490522"/>
                    <a:ext cx="214742" cy="2060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4742" h="206074">
                        <a:moveTo>
                          <a:pt x="55974" y="201749"/>
                        </a:moveTo>
                        <a:cubicBezTo>
                          <a:pt x="55974" y="201749"/>
                          <a:pt x="-11422" y="154739"/>
                          <a:pt x="1539" y="110342"/>
                        </a:cubicBezTo>
                        <a:cubicBezTo>
                          <a:pt x="14500" y="65944"/>
                          <a:pt x="119482" y="-33298"/>
                          <a:pt x="175213" y="11099"/>
                        </a:cubicBezTo>
                        <a:cubicBezTo>
                          <a:pt x="230942" y="55497"/>
                          <a:pt x="211502" y="85531"/>
                          <a:pt x="211502" y="85531"/>
                        </a:cubicBezTo>
                        <a:cubicBezTo>
                          <a:pt x="211502" y="85531"/>
                          <a:pt x="125962" y="233089"/>
                          <a:pt x="55974" y="201749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2" name="Freeform 1571"/>
                  <p:cNvSpPr/>
                  <p:nvPr/>
                </p:nvSpPr>
                <p:spPr>
                  <a:xfrm>
                    <a:off x="3116694" y="4564297"/>
                    <a:ext cx="226235" cy="2384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235" h="238405">
                        <a:moveTo>
                          <a:pt x="0" y="133746"/>
                        </a:moveTo>
                        <a:cubicBezTo>
                          <a:pt x="0" y="133746"/>
                          <a:pt x="-4706" y="174014"/>
                          <a:pt x="42151" y="211685"/>
                        </a:cubicBezTo>
                        <a:cubicBezTo>
                          <a:pt x="89008" y="249353"/>
                          <a:pt x="148583" y="242861"/>
                          <a:pt x="167326" y="218179"/>
                        </a:cubicBezTo>
                        <a:cubicBezTo>
                          <a:pt x="186069" y="193499"/>
                          <a:pt x="221999" y="104370"/>
                          <a:pt x="226235" y="71896"/>
                        </a:cubicBezTo>
                        <a:cubicBezTo>
                          <a:pt x="230031" y="39422"/>
                          <a:pt x="179553" y="-6959"/>
                          <a:pt x="147423" y="835"/>
                        </a:cubicBezTo>
                        <a:cubicBezTo>
                          <a:pt x="115292" y="8629"/>
                          <a:pt x="42151" y="48014"/>
                          <a:pt x="0" y="13374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573" name="Freeform 1572"/>
                <p:cNvSpPr/>
                <p:nvPr/>
              </p:nvSpPr>
              <p:spPr>
                <a:xfrm>
                  <a:off x="2933625" y="5195903"/>
                  <a:ext cx="11989" cy="358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89" h="35828" fill="none">
                      <a:moveTo>
                        <a:pt x="11940" y="310"/>
                      </a:moveTo>
                      <a:cubicBezTo>
                        <a:pt x="11940" y="310"/>
                        <a:pt x="-15018" y="-5958"/>
                        <a:pt x="11940" y="35828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1574" name="Group 1573"/>
              <p:cNvGrpSpPr/>
              <p:nvPr/>
            </p:nvGrpSpPr>
            <p:grpSpPr>
              <a:xfrm>
                <a:off x="3674737" y="4269019"/>
                <a:ext cx="932678" cy="1001485"/>
                <a:chOff x="3674737" y="4269019"/>
                <a:chExt cx="932678" cy="1001485"/>
              </a:xfrm>
            </p:grpSpPr>
            <p:grpSp>
              <p:nvGrpSpPr>
                <p:cNvPr id="1575" name="Group 1574"/>
                <p:cNvGrpSpPr/>
                <p:nvPr/>
              </p:nvGrpSpPr>
              <p:grpSpPr>
                <a:xfrm>
                  <a:off x="3674737" y="4269019"/>
                  <a:ext cx="932678" cy="1000985"/>
                  <a:chOff x="3674737" y="4269019"/>
                  <a:chExt cx="932678" cy="1000985"/>
                </a:xfrm>
              </p:grpSpPr>
              <p:sp>
                <p:nvSpPr>
                  <p:cNvPr id="1576" name="Freeform 1575"/>
                  <p:cNvSpPr/>
                  <p:nvPr/>
                </p:nvSpPr>
                <p:spPr>
                  <a:xfrm>
                    <a:off x="4171130" y="5146694"/>
                    <a:ext cx="130903" cy="534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0903" h="53457">
                        <a:moveTo>
                          <a:pt x="0" y="11752"/>
                        </a:moveTo>
                        <a:cubicBezTo>
                          <a:pt x="0" y="19587"/>
                          <a:pt x="41474" y="61373"/>
                          <a:pt x="80356" y="52233"/>
                        </a:cubicBezTo>
                        <a:cubicBezTo>
                          <a:pt x="119238" y="43092"/>
                          <a:pt x="130903" y="6529"/>
                          <a:pt x="130903" y="1306"/>
                        </a:cubicBezTo>
                        <a:cubicBezTo>
                          <a:pt x="130903" y="-3917"/>
                          <a:pt x="7776" y="7835"/>
                          <a:pt x="0" y="1175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7" name="Freeform 1576"/>
                  <p:cNvSpPr/>
                  <p:nvPr/>
                </p:nvSpPr>
                <p:spPr>
                  <a:xfrm>
                    <a:off x="4399642" y="4909032"/>
                    <a:ext cx="147509" cy="1018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509" h="101853">
                        <a:moveTo>
                          <a:pt x="891" y="22199"/>
                        </a:moveTo>
                        <a:cubicBezTo>
                          <a:pt x="891" y="22199"/>
                          <a:pt x="-13366" y="104465"/>
                          <a:pt x="70879" y="101853"/>
                        </a:cubicBezTo>
                        <a:cubicBezTo>
                          <a:pt x="155123" y="99242"/>
                          <a:pt x="147347" y="0"/>
                          <a:pt x="147347" y="0"/>
                        </a:cubicBezTo>
                        <a:cubicBezTo>
                          <a:pt x="147347" y="0"/>
                          <a:pt x="116242" y="60068"/>
                          <a:pt x="891" y="2219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8" name="Freeform 1577"/>
                  <p:cNvSpPr/>
                  <p:nvPr/>
                </p:nvSpPr>
                <p:spPr>
                  <a:xfrm>
                    <a:off x="4372263" y="4983217"/>
                    <a:ext cx="103442" cy="1166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42" h="116625">
                        <a:moveTo>
                          <a:pt x="103442" y="21138"/>
                        </a:moveTo>
                        <a:cubicBezTo>
                          <a:pt x="103442" y="21138"/>
                          <a:pt x="95666" y="72064"/>
                          <a:pt x="34751" y="108627"/>
                        </a:cubicBezTo>
                        <a:cubicBezTo>
                          <a:pt x="-26164" y="145190"/>
                          <a:pt x="11422" y="44642"/>
                          <a:pt x="11422" y="44642"/>
                        </a:cubicBezTo>
                        <a:cubicBezTo>
                          <a:pt x="11422" y="44642"/>
                          <a:pt x="61968" y="-37624"/>
                          <a:pt x="103442" y="211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79" name="Freeform 1578"/>
                  <p:cNvSpPr/>
                  <p:nvPr/>
                </p:nvSpPr>
                <p:spPr>
                  <a:xfrm>
                    <a:off x="4238526" y="5073569"/>
                    <a:ext cx="193114" cy="95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114" h="95896">
                        <a:moveTo>
                          <a:pt x="0" y="67902"/>
                        </a:moveTo>
                        <a:cubicBezTo>
                          <a:pt x="3240" y="71167"/>
                          <a:pt x="51842" y="118829"/>
                          <a:pt x="117942" y="82266"/>
                        </a:cubicBezTo>
                        <a:cubicBezTo>
                          <a:pt x="184041" y="45704"/>
                          <a:pt x="193114" y="0"/>
                          <a:pt x="193114" y="0"/>
                        </a:cubicBezTo>
                        <a:cubicBezTo>
                          <a:pt x="193114" y="0"/>
                          <a:pt x="141271" y="33951"/>
                          <a:pt x="104981" y="20893"/>
                        </a:cubicBezTo>
                        <a:cubicBezTo>
                          <a:pt x="68691" y="7835"/>
                          <a:pt x="0" y="67902"/>
                          <a:pt x="0" y="6790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0" name="Freeform 1579"/>
                  <p:cNvSpPr/>
                  <p:nvPr/>
                </p:nvSpPr>
                <p:spPr>
                  <a:xfrm>
                    <a:off x="3853269" y="4877612"/>
                    <a:ext cx="79465" cy="1006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465" h="100629">
                        <a:moveTo>
                          <a:pt x="324" y="45785"/>
                        </a:moveTo>
                        <a:cubicBezTo>
                          <a:pt x="8748" y="37297"/>
                          <a:pt x="52167" y="-31258"/>
                          <a:pt x="67719" y="17057"/>
                        </a:cubicBezTo>
                        <a:cubicBezTo>
                          <a:pt x="83272" y="65372"/>
                          <a:pt x="87160" y="112382"/>
                          <a:pt x="56055" y="98018"/>
                        </a:cubicBezTo>
                        <a:cubicBezTo>
                          <a:pt x="24949" y="83654"/>
                          <a:pt x="-3564" y="45785"/>
                          <a:pt x="324" y="4578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581" name="Freeform 1580"/>
                  <p:cNvSpPr/>
                  <p:nvPr/>
                </p:nvSpPr>
                <p:spPr>
                  <a:xfrm>
                    <a:off x="4070928" y="4428492"/>
                    <a:ext cx="400890" cy="3342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0890" h="334288">
                        <a:moveTo>
                          <a:pt x="307826" y="306873"/>
                        </a:moveTo>
                        <a:cubicBezTo>
                          <a:pt x="307826" y="306873"/>
                          <a:pt x="246931" y="273932"/>
                          <a:pt x="180237" y="242725"/>
                        </a:cubicBezTo>
                        <a:cubicBezTo>
                          <a:pt x="113543" y="211517"/>
                          <a:pt x="51924" y="189845"/>
                          <a:pt x="29450" y="112693"/>
                        </a:cubicBezTo>
                        <a:cubicBezTo>
                          <a:pt x="6978" y="35542"/>
                          <a:pt x="-27095" y="0"/>
                          <a:pt x="36700" y="0"/>
                        </a:cubicBezTo>
                        <a:cubicBezTo>
                          <a:pt x="100494" y="0"/>
                          <a:pt x="145441" y="19071"/>
                          <a:pt x="207785" y="36409"/>
                        </a:cubicBezTo>
                        <a:cubicBezTo>
                          <a:pt x="270130" y="53746"/>
                          <a:pt x="299127" y="78019"/>
                          <a:pt x="312176" y="107492"/>
                        </a:cubicBezTo>
                        <a:cubicBezTo>
                          <a:pt x="325225" y="136966"/>
                          <a:pt x="339723" y="183777"/>
                          <a:pt x="348423" y="209783"/>
                        </a:cubicBezTo>
                        <a:cubicBezTo>
                          <a:pt x="357122" y="235789"/>
                          <a:pt x="386120" y="272198"/>
                          <a:pt x="386120" y="296471"/>
                        </a:cubicBezTo>
                        <a:cubicBezTo>
                          <a:pt x="386120" y="320743"/>
                          <a:pt x="419467" y="324211"/>
                          <a:pt x="386120" y="332879"/>
                        </a:cubicBezTo>
                        <a:cubicBezTo>
                          <a:pt x="352772" y="341549"/>
                          <a:pt x="304926" y="306873"/>
                          <a:pt x="307826" y="306873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2" name="Freeform 1581"/>
                  <p:cNvSpPr/>
                  <p:nvPr/>
                </p:nvSpPr>
                <p:spPr>
                  <a:xfrm>
                    <a:off x="4142455" y="4320109"/>
                    <a:ext cx="143054" cy="185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054" h="185426">
                        <a:moveTo>
                          <a:pt x="42932" y="161921"/>
                        </a:moveTo>
                        <a:cubicBezTo>
                          <a:pt x="42932" y="143640"/>
                          <a:pt x="-40016" y="5223"/>
                          <a:pt x="24787" y="1306"/>
                        </a:cubicBezTo>
                        <a:cubicBezTo>
                          <a:pt x="89591" y="-2612"/>
                          <a:pt x="138841" y="-1306"/>
                          <a:pt x="142810" y="61373"/>
                        </a:cubicBezTo>
                        <a:cubicBezTo>
                          <a:pt x="146619" y="124052"/>
                          <a:pt x="107735" y="185426"/>
                          <a:pt x="81814" y="185426"/>
                        </a:cubicBezTo>
                        <a:cubicBezTo>
                          <a:pt x="55893" y="185426"/>
                          <a:pt x="42932" y="161921"/>
                          <a:pt x="42932" y="16192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3" name="Freeform 1582"/>
                  <p:cNvSpPr/>
                  <p:nvPr/>
                </p:nvSpPr>
                <p:spPr>
                  <a:xfrm>
                    <a:off x="4041686" y="4281262"/>
                    <a:ext cx="168489" cy="204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489" h="204360">
                        <a:moveTo>
                          <a:pt x="85378" y="200768"/>
                        </a:moveTo>
                        <a:cubicBezTo>
                          <a:pt x="85378" y="196851"/>
                          <a:pt x="21871" y="143313"/>
                          <a:pt x="3726" y="94998"/>
                        </a:cubicBezTo>
                        <a:cubicBezTo>
                          <a:pt x="-14419" y="46683"/>
                          <a:pt x="36128" y="-8161"/>
                          <a:pt x="91859" y="979"/>
                        </a:cubicBezTo>
                        <a:cubicBezTo>
                          <a:pt x="147590" y="10120"/>
                          <a:pt x="165735" y="33625"/>
                          <a:pt x="168489" y="68882"/>
                        </a:cubicBezTo>
                        <a:cubicBezTo>
                          <a:pt x="170920" y="104139"/>
                          <a:pt x="138518" y="226884"/>
                          <a:pt x="85378" y="20076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4" name="Freeform 1583"/>
                  <p:cNvSpPr/>
                  <p:nvPr/>
                </p:nvSpPr>
                <p:spPr>
                  <a:xfrm>
                    <a:off x="3941079" y="4269019"/>
                    <a:ext cx="193114" cy="1829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114" h="182977">
                        <a:moveTo>
                          <a:pt x="0" y="41949"/>
                        </a:moveTo>
                        <a:cubicBezTo>
                          <a:pt x="0" y="41949"/>
                          <a:pt x="25921" y="-12895"/>
                          <a:pt x="99797" y="2775"/>
                        </a:cubicBezTo>
                        <a:cubicBezTo>
                          <a:pt x="173673" y="18445"/>
                          <a:pt x="193114" y="32809"/>
                          <a:pt x="193114" y="82430"/>
                        </a:cubicBezTo>
                        <a:cubicBezTo>
                          <a:pt x="193114" y="132051"/>
                          <a:pt x="162008" y="182977"/>
                          <a:pt x="162008" y="182977"/>
                        </a:cubicBezTo>
                        <a:cubicBezTo>
                          <a:pt x="162008" y="182977"/>
                          <a:pt x="3888" y="91489"/>
                          <a:pt x="0" y="419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5" name="Freeform 1584"/>
                  <p:cNvSpPr/>
                  <p:nvPr/>
                </p:nvSpPr>
                <p:spPr>
                  <a:xfrm>
                    <a:off x="4244358" y="4353076"/>
                    <a:ext cx="165735" cy="1778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735" h="177837">
                        <a:moveTo>
                          <a:pt x="0" y="148538"/>
                        </a:moveTo>
                        <a:cubicBezTo>
                          <a:pt x="0" y="136785"/>
                          <a:pt x="0" y="63659"/>
                          <a:pt x="18145" y="27096"/>
                        </a:cubicBezTo>
                        <a:cubicBezTo>
                          <a:pt x="36290" y="-9467"/>
                          <a:pt x="69988" y="-5550"/>
                          <a:pt x="115350" y="17955"/>
                        </a:cubicBezTo>
                        <a:cubicBezTo>
                          <a:pt x="160713" y="41460"/>
                          <a:pt x="179505" y="74105"/>
                          <a:pt x="154880" y="109362"/>
                        </a:cubicBezTo>
                        <a:cubicBezTo>
                          <a:pt x="130255" y="144620"/>
                          <a:pt x="50547" y="219052"/>
                          <a:pt x="0" y="1485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6" name="Freeform 1585"/>
                  <p:cNvSpPr/>
                  <p:nvPr/>
                </p:nvSpPr>
                <p:spPr>
                  <a:xfrm>
                    <a:off x="4327630" y="4428331"/>
                    <a:ext cx="190198" cy="1516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198" h="151638">
                        <a:moveTo>
                          <a:pt x="29486" y="151638"/>
                        </a:moveTo>
                        <a:cubicBezTo>
                          <a:pt x="29486" y="151638"/>
                          <a:pt x="-9526" y="144646"/>
                          <a:pt x="2139" y="96268"/>
                        </a:cubicBezTo>
                        <a:cubicBezTo>
                          <a:pt x="13803" y="47889"/>
                          <a:pt x="56833" y="-28096"/>
                          <a:pt x="120340" y="10607"/>
                        </a:cubicBezTo>
                        <a:cubicBezTo>
                          <a:pt x="183848" y="49309"/>
                          <a:pt x="190198" y="102536"/>
                          <a:pt x="190198" y="102536"/>
                        </a:cubicBezTo>
                        <a:cubicBezTo>
                          <a:pt x="190198" y="102536"/>
                          <a:pt x="112434" y="88746"/>
                          <a:pt x="29486" y="1516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7" name="Freeform 1586"/>
                  <p:cNvSpPr/>
                  <p:nvPr/>
                </p:nvSpPr>
                <p:spPr>
                  <a:xfrm>
                    <a:off x="4352578" y="4515008"/>
                    <a:ext cx="231348" cy="1580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1348" h="158004">
                        <a:moveTo>
                          <a:pt x="47695" y="158004"/>
                        </a:moveTo>
                        <a:cubicBezTo>
                          <a:pt x="47695" y="158004"/>
                          <a:pt x="0" y="129857"/>
                          <a:pt x="0" y="93164"/>
                        </a:cubicBezTo>
                        <a:cubicBezTo>
                          <a:pt x="0" y="56469"/>
                          <a:pt x="25273" y="41082"/>
                          <a:pt x="56379" y="25128"/>
                        </a:cubicBezTo>
                        <a:cubicBezTo>
                          <a:pt x="87484" y="9174"/>
                          <a:pt x="131551" y="-24330"/>
                          <a:pt x="187282" y="28319"/>
                        </a:cubicBezTo>
                        <a:cubicBezTo>
                          <a:pt x="243013" y="80969"/>
                          <a:pt x="230052" y="112877"/>
                          <a:pt x="230052" y="112877"/>
                        </a:cubicBezTo>
                        <a:cubicBezTo>
                          <a:pt x="230052" y="112877"/>
                          <a:pt x="122867" y="19128"/>
                          <a:pt x="47695" y="15800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8" name="Freeform 1587"/>
                  <p:cNvSpPr/>
                  <p:nvPr/>
                </p:nvSpPr>
                <p:spPr>
                  <a:xfrm>
                    <a:off x="4401184" y="4573680"/>
                    <a:ext cx="204130" cy="1621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4130" h="162166">
                        <a:moveTo>
                          <a:pt x="0" y="112055"/>
                        </a:moveTo>
                        <a:cubicBezTo>
                          <a:pt x="0" y="112055"/>
                          <a:pt x="59619" y="70269"/>
                          <a:pt x="104981" y="83327"/>
                        </a:cubicBezTo>
                        <a:cubicBezTo>
                          <a:pt x="150343" y="96386"/>
                          <a:pt x="204130" y="152535"/>
                          <a:pt x="204130" y="161676"/>
                        </a:cubicBezTo>
                        <a:cubicBezTo>
                          <a:pt x="204130" y="170816"/>
                          <a:pt x="199594" y="44153"/>
                          <a:pt x="167192" y="20648"/>
                        </a:cubicBezTo>
                        <a:cubicBezTo>
                          <a:pt x="134791" y="-2857"/>
                          <a:pt x="0" y="-36808"/>
                          <a:pt x="0" y="11205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89" name="Freeform 1588"/>
                  <p:cNvSpPr/>
                  <p:nvPr/>
                </p:nvSpPr>
                <p:spPr>
                  <a:xfrm>
                    <a:off x="4401185" y="4651536"/>
                    <a:ext cx="206236" cy="2181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236" h="218153">
                        <a:moveTo>
                          <a:pt x="0" y="34196"/>
                        </a:moveTo>
                        <a:cubicBezTo>
                          <a:pt x="0" y="34196"/>
                          <a:pt x="36290" y="60312"/>
                          <a:pt x="38882" y="68147"/>
                        </a:cubicBezTo>
                        <a:cubicBezTo>
                          <a:pt x="41474" y="75982"/>
                          <a:pt x="87484" y="55089"/>
                          <a:pt x="122479" y="106016"/>
                        </a:cubicBezTo>
                        <a:cubicBezTo>
                          <a:pt x="157472" y="156943"/>
                          <a:pt x="170433" y="206564"/>
                          <a:pt x="165248" y="217011"/>
                        </a:cubicBezTo>
                        <a:cubicBezTo>
                          <a:pt x="160064" y="227458"/>
                          <a:pt x="216443" y="163473"/>
                          <a:pt x="204778" y="87735"/>
                        </a:cubicBezTo>
                        <a:cubicBezTo>
                          <a:pt x="193114" y="11997"/>
                          <a:pt x="65127" y="-35992"/>
                          <a:pt x="0" y="34196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0" name="Freeform 1589"/>
                  <p:cNvSpPr/>
                  <p:nvPr/>
                </p:nvSpPr>
                <p:spPr>
                  <a:xfrm>
                    <a:off x="3813091" y="4310642"/>
                    <a:ext cx="216687" cy="133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687" h="133520">
                        <a:moveTo>
                          <a:pt x="4860" y="133520"/>
                        </a:moveTo>
                        <a:cubicBezTo>
                          <a:pt x="4860" y="133520"/>
                          <a:pt x="-24949" y="48793"/>
                          <a:pt x="61887" y="12482"/>
                        </a:cubicBezTo>
                        <a:cubicBezTo>
                          <a:pt x="148724" y="-23829"/>
                          <a:pt x="204455" y="26099"/>
                          <a:pt x="216120" y="73001"/>
                        </a:cubicBezTo>
                        <a:cubicBezTo>
                          <a:pt x="227784" y="119903"/>
                          <a:pt x="46335" y="7943"/>
                          <a:pt x="4860" y="13352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1" name="Freeform 1590"/>
                  <p:cNvSpPr/>
                  <p:nvPr/>
                </p:nvSpPr>
                <p:spPr>
                  <a:xfrm>
                    <a:off x="3685105" y="4626402"/>
                    <a:ext cx="90400" cy="1742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400" h="174245">
                        <a:moveTo>
                          <a:pt x="55731" y="174245"/>
                        </a:moveTo>
                        <a:cubicBezTo>
                          <a:pt x="55731" y="174245"/>
                          <a:pt x="-2592" y="154658"/>
                          <a:pt x="0" y="106342"/>
                        </a:cubicBezTo>
                        <a:cubicBezTo>
                          <a:pt x="2592" y="58027"/>
                          <a:pt x="18145" y="-16404"/>
                          <a:pt x="69988" y="3183"/>
                        </a:cubicBezTo>
                        <a:cubicBezTo>
                          <a:pt x="121830" y="22770"/>
                          <a:pt x="59619" y="170328"/>
                          <a:pt x="55731" y="17424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2" name="Freeform 1591"/>
                  <p:cNvSpPr/>
                  <p:nvPr/>
                </p:nvSpPr>
                <p:spPr>
                  <a:xfrm>
                    <a:off x="3751529" y="4395033"/>
                    <a:ext cx="99392" cy="1470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392" h="147067">
                        <a:moveTo>
                          <a:pt x="4860" y="147067"/>
                        </a:moveTo>
                        <a:cubicBezTo>
                          <a:pt x="4860" y="147067"/>
                          <a:pt x="-24949" y="45214"/>
                          <a:pt x="61887" y="6039"/>
                        </a:cubicBezTo>
                        <a:cubicBezTo>
                          <a:pt x="148723" y="-33135"/>
                          <a:pt x="65775" y="126175"/>
                          <a:pt x="4860" y="147067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3" name="Freeform 1592"/>
                  <p:cNvSpPr/>
                  <p:nvPr/>
                </p:nvSpPr>
                <p:spPr>
                  <a:xfrm>
                    <a:off x="3714915" y="4483824"/>
                    <a:ext cx="139975" cy="17873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9975" h="178731">
                        <a:moveTo>
                          <a:pt x="34299" y="178731"/>
                        </a:moveTo>
                        <a:cubicBezTo>
                          <a:pt x="30880" y="178731"/>
                          <a:pt x="-34085" y="139224"/>
                          <a:pt x="24042" y="66288"/>
                        </a:cubicBezTo>
                        <a:cubicBezTo>
                          <a:pt x="82168" y="-6648"/>
                          <a:pt x="104394" y="-18804"/>
                          <a:pt x="135167" y="26781"/>
                        </a:cubicBezTo>
                        <a:cubicBezTo>
                          <a:pt x="165940" y="72366"/>
                          <a:pt x="42847" y="171133"/>
                          <a:pt x="34299" y="178731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4" name="Freeform 1593"/>
                  <p:cNvSpPr/>
                  <p:nvPr/>
                </p:nvSpPr>
                <p:spPr>
                  <a:xfrm>
                    <a:off x="3674737" y="4765471"/>
                    <a:ext cx="79303" cy="1670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303" h="167063">
                        <a:moveTo>
                          <a:pt x="71284" y="167063"/>
                        </a:moveTo>
                        <a:cubicBezTo>
                          <a:pt x="71284" y="167063"/>
                          <a:pt x="-2592" y="143558"/>
                          <a:pt x="0" y="58680"/>
                        </a:cubicBezTo>
                        <a:cubicBezTo>
                          <a:pt x="2592" y="-26198"/>
                          <a:pt x="57027" y="5142"/>
                          <a:pt x="58323" y="7753"/>
                        </a:cubicBezTo>
                        <a:cubicBezTo>
                          <a:pt x="59619" y="10365"/>
                          <a:pt x="94612" y="138335"/>
                          <a:pt x="71284" y="16706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5" name="Freeform 1594"/>
                  <p:cNvSpPr/>
                  <p:nvPr/>
                </p:nvSpPr>
                <p:spPr>
                  <a:xfrm>
                    <a:off x="3706167" y="4971711"/>
                    <a:ext cx="66990" cy="1044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990" h="104465">
                        <a:moveTo>
                          <a:pt x="56703" y="104465"/>
                        </a:moveTo>
                        <a:cubicBezTo>
                          <a:pt x="56703" y="104465"/>
                          <a:pt x="11989" y="106424"/>
                          <a:pt x="2268" y="73126"/>
                        </a:cubicBezTo>
                        <a:cubicBezTo>
                          <a:pt x="-7452" y="39827"/>
                          <a:pt x="16525" y="0"/>
                          <a:pt x="16525" y="0"/>
                        </a:cubicBezTo>
                        <a:cubicBezTo>
                          <a:pt x="16525" y="0"/>
                          <a:pt x="94289" y="44398"/>
                          <a:pt x="56703" y="104465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6" name="Freeform 1595"/>
                  <p:cNvSpPr/>
                  <p:nvPr/>
                </p:nvSpPr>
                <p:spPr>
                  <a:xfrm>
                    <a:off x="3700658" y="4873775"/>
                    <a:ext cx="145807" cy="187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807" h="187384">
                        <a:moveTo>
                          <a:pt x="99797" y="0"/>
                        </a:moveTo>
                        <a:cubicBezTo>
                          <a:pt x="99797" y="0"/>
                          <a:pt x="0" y="10447"/>
                          <a:pt x="0" y="78348"/>
                        </a:cubicBezTo>
                        <a:cubicBezTo>
                          <a:pt x="0" y="146251"/>
                          <a:pt x="42770" y="187384"/>
                          <a:pt x="108221" y="187384"/>
                        </a:cubicBezTo>
                        <a:cubicBezTo>
                          <a:pt x="173672" y="187384"/>
                          <a:pt x="142567" y="27422"/>
                          <a:pt x="99797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7" name="Freeform 1596"/>
                  <p:cNvSpPr/>
                  <p:nvPr/>
                </p:nvSpPr>
                <p:spPr>
                  <a:xfrm>
                    <a:off x="3788792" y="5112660"/>
                    <a:ext cx="110651" cy="888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0651" h="88877">
                        <a:moveTo>
                          <a:pt x="0" y="15751"/>
                        </a:moveTo>
                        <a:cubicBezTo>
                          <a:pt x="0" y="15751"/>
                          <a:pt x="0" y="86265"/>
                          <a:pt x="59619" y="88877"/>
                        </a:cubicBezTo>
                        <a:cubicBezTo>
                          <a:pt x="119238" y="91488"/>
                          <a:pt x="110165" y="13140"/>
                          <a:pt x="110165" y="13140"/>
                        </a:cubicBezTo>
                        <a:cubicBezTo>
                          <a:pt x="110165" y="13140"/>
                          <a:pt x="24625" y="-18200"/>
                          <a:pt x="0" y="15751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8" name="Freeform 1597"/>
                  <p:cNvSpPr/>
                  <p:nvPr/>
                </p:nvSpPr>
                <p:spPr>
                  <a:xfrm>
                    <a:off x="3735732" y="5020030"/>
                    <a:ext cx="80437" cy="1518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437" h="151801">
                        <a:moveTo>
                          <a:pt x="77683" y="92713"/>
                        </a:moveTo>
                        <a:cubicBezTo>
                          <a:pt x="77683" y="118829"/>
                          <a:pt x="89348" y="160614"/>
                          <a:pt x="64722" y="150168"/>
                        </a:cubicBezTo>
                        <a:cubicBezTo>
                          <a:pt x="40097" y="139722"/>
                          <a:pt x="-35075" y="77043"/>
                          <a:pt x="19360" y="15670"/>
                        </a:cubicBezTo>
                        <a:cubicBezTo>
                          <a:pt x="73795" y="-45703"/>
                          <a:pt x="82867" y="92713"/>
                          <a:pt x="77683" y="9271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599" name="Freeform 1598"/>
                  <p:cNvSpPr/>
                  <p:nvPr/>
                </p:nvSpPr>
                <p:spPr>
                  <a:xfrm>
                    <a:off x="3704545" y="4737975"/>
                    <a:ext cx="138761" cy="195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761" h="195546">
                        <a:moveTo>
                          <a:pt x="54130" y="0"/>
                        </a:moveTo>
                        <a:cubicBezTo>
                          <a:pt x="54130" y="0"/>
                          <a:pt x="-15930" y="41786"/>
                          <a:pt x="3397" y="103159"/>
                        </a:cubicBezTo>
                        <a:cubicBezTo>
                          <a:pt x="22724" y="164533"/>
                          <a:pt x="54130" y="202402"/>
                          <a:pt x="102448" y="194567"/>
                        </a:cubicBezTo>
                        <a:cubicBezTo>
                          <a:pt x="150764" y="186732"/>
                          <a:pt x="165260" y="18281"/>
                          <a:pt x="54130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0" name="Freeform 1599"/>
                  <p:cNvSpPr/>
                  <p:nvPr/>
                </p:nvSpPr>
                <p:spPr>
                  <a:xfrm>
                    <a:off x="3725284" y="4536950"/>
                    <a:ext cx="177399" cy="229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399" h="229906">
                        <a:moveTo>
                          <a:pt x="173673" y="29952"/>
                        </a:moveTo>
                        <a:cubicBezTo>
                          <a:pt x="173673" y="29952"/>
                          <a:pt x="151640" y="-10528"/>
                          <a:pt x="99797" y="2530"/>
                        </a:cubicBezTo>
                        <a:cubicBezTo>
                          <a:pt x="47954" y="15588"/>
                          <a:pt x="0" y="90020"/>
                          <a:pt x="0" y="129194"/>
                        </a:cubicBezTo>
                        <a:cubicBezTo>
                          <a:pt x="0" y="168369"/>
                          <a:pt x="18145" y="224520"/>
                          <a:pt x="80356" y="229906"/>
                        </a:cubicBezTo>
                        <a:cubicBezTo>
                          <a:pt x="142567" y="234966"/>
                          <a:pt x="191818" y="123972"/>
                          <a:pt x="173673" y="2995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1" name="Freeform 1600"/>
                  <p:cNvSpPr/>
                  <p:nvPr/>
                </p:nvSpPr>
                <p:spPr>
                  <a:xfrm>
                    <a:off x="3817466" y="4533858"/>
                    <a:ext cx="192952" cy="2343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2952" h="234393">
                        <a:moveTo>
                          <a:pt x="80194" y="234149"/>
                        </a:moveTo>
                        <a:cubicBezTo>
                          <a:pt x="32240" y="228926"/>
                          <a:pt x="-7939" y="159716"/>
                          <a:pt x="1134" y="98344"/>
                        </a:cubicBezTo>
                        <a:cubicBezTo>
                          <a:pt x="10207" y="36971"/>
                          <a:pt x="25759" y="-10038"/>
                          <a:pt x="104819" y="1714"/>
                        </a:cubicBezTo>
                        <a:cubicBezTo>
                          <a:pt x="183880" y="13466"/>
                          <a:pt x="192952" y="107484"/>
                          <a:pt x="192952" y="130989"/>
                        </a:cubicBezTo>
                        <a:cubicBezTo>
                          <a:pt x="192952" y="154494"/>
                          <a:pt x="128149" y="239372"/>
                          <a:pt x="80194" y="234149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2" name="Freeform 1601"/>
                  <p:cNvSpPr/>
                  <p:nvPr/>
                </p:nvSpPr>
                <p:spPr>
                  <a:xfrm>
                    <a:off x="3773725" y="4723034"/>
                    <a:ext cx="163466" cy="1989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466" h="198973">
                        <a:moveTo>
                          <a:pt x="78574" y="1877"/>
                        </a:moveTo>
                        <a:cubicBezTo>
                          <a:pt x="131712" y="18852"/>
                          <a:pt x="129121" y="127235"/>
                          <a:pt x="158930" y="169021"/>
                        </a:cubicBezTo>
                        <a:cubicBezTo>
                          <a:pt x="188739" y="210808"/>
                          <a:pt x="64317" y="213419"/>
                          <a:pt x="17659" y="148128"/>
                        </a:cubicBezTo>
                        <a:cubicBezTo>
                          <a:pt x="-28999" y="82837"/>
                          <a:pt x="25435" y="-15099"/>
                          <a:pt x="78574" y="1877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3" name="Freeform 1602"/>
                  <p:cNvSpPr/>
                  <p:nvPr/>
                </p:nvSpPr>
                <p:spPr>
                  <a:xfrm>
                    <a:off x="3801589" y="4880301"/>
                    <a:ext cx="156986" cy="1529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986" h="152943">
                        <a:moveTo>
                          <a:pt x="95219" y="3917"/>
                        </a:moveTo>
                        <a:cubicBezTo>
                          <a:pt x="95219" y="3917"/>
                          <a:pt x="22149" y="-18281"/>
                          <a:pt x="3882" y="43092"/>
                        </a:cubicBezTo>
                        <a:cubicBezTo>
                          <a:pt x="-14386" y="104465"/>
                          <a:pt x="31283" y="147557"/>
                          <a:pt x="111660" y="152780"/>
                        </a:cubicBezTo>
                        <a:cubicBezTo>
                          <a:pt x="192036" y="158002"/>
                          <a:pt x="152762" y="41133"/>
                          <a:pt x="95219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4" name="Freeform 1603"/>
                  <p:cNvSpPr/>
                  <p:nvPr/>
                </p:nvSpPr>
                <p:spPr>
                  <a:xfrm>
                    <a:off x="3787333" y="5011621"/>
                    <a:ext cx="181611" cy="1447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1611" h="144701">
                        <a:moveTo>
                          <a:pt x="92221" y="571"/>
                        </a:moveTo>
                        <a:cubicBezTo>
                          <a:pt x="92221" y="571"/>
                          <a:pt x="13331" y="-8569"/>
                          <a:pt x="1644" y="47581"/>
                        </a:cubicBezTo>
                        <a:cubicBezTo>
                          <a:pt x="-10044" y="103731"/>
                          <a:pt x="38167" y="138988"/>
                          <a:pt x="114135" y="144211"/>
                        </a:cubicBezTo>
                        <a:cubicBezTo>
                          <a:pt x="190103" y="149434"/>
                          <a:pt x="181337" y="114177"/>
                          <a:pt x="181337" y="114177"/>
                        </a:cubicBezTo>
                        <a:cubicBezTo>
                          <a:pt x="181337" y="114177"/>
                          <a:pt x="96603" y="30605"/>
                          <a:pt x="92221" y="57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5" name="Freeform 1604"/>
                  <p:cNvSpPr/>
                  <p:nvPr/>
                </p:nvSpPr>
                <p:spPr>
                  <a:xfrm>
                    <a:off x="3861695" y="5148045"/>
                    <a:ext cx="117175" cy="900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175" h="90058">
                        <a:moveTo>
                          <a:pt x="2478" y="1159"/>
                        </a:moveTo>
                        <a:cubicBezTo>
                          <a:pt x="2478" y="1159"/>
                          <a:pt x="-13098" y="49666"/>
                          <a:pt x="33630" y="75345"/>
                        </a:cubicBezTo>
                        <a:cubicBezTo>
                          <a:pt x="80359" y="101025"/>
                          <a:pt x="117175" y="85332"/>
                          <a:pt x="117175" y="85332"/>
                        </a:cubicBezTo>
                        <a:cubicBezTo>
                          <a:pt x="117175" y="85332"/>
                          <a:pt x="87439" y="-11681"/>
                          <a:pt x="2478" y="1159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6" name="Freeform 1605"/>
                  <p:cNvSpPr/>
                  <p:nvPr/>
                </p:nvSpPr>
                <p:spPr>
                  <a:xfrm>
                    <a:off x="3930061" y="5183984"/>
                    <a:ext cx="93641" cy="62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641" h="62516">
                        <a:moveTo>
                          <a:pt x="0" y="21464"/>
                        </a:moveTo>
                        <a:cubicBezTo>
                          <a:pt x="0" y="27993"/>
                          <a:pt x="31106" y="56721"/>
                          <a:pt x="58323" y="61945"/>
                        </a:cubicBezTo>
                        <a:cubicBezTo>
                          <a:pt x="85541" y="67168"/>
                          <a:pt x="107574" y="33217"/>
                          <a:pt x="82948" y="8406"/>
                        </a:cubicBezTo>
                        <a:cubicBezTo>
                          <a:pt x="58323" y="-16404"/>
                          <a:pt x="0" y="21464"/>
                          <a:pt x="0" y="2146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7" name="Freeform 1606"/>
                  <p:cNvSpPr/>
                  <p:nvPr/>
                </p:nvSpPr>
                <p:spPr>
                  <a:xfrm>
                    <a:off x="3885995" y="5086617"/>
                    <a:ext cx="143863" cy="1379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863" h="137900">
                        <a:moveTo>
                          <a:pt x="23178" y="0"/>
                        </a:moveTo>
                        <a:cubicBezTo>
                          <a:pt x="23178" y="0"/>
                          <a:pt x="-24593" y="47679"/>
                          <a:pt x="16893" y="97003"/>
                        </a:cubicBezTo>
                        <a:cubicBezTo>
                          <a:pt x="58378" y="146326"/>
                          <a:pt x="102378" y="141394"/>
                          <a:pt x="117464" y="131529"/>
                        </a:cubicBezTo>
                        <a:cubicBezTo>
                          <a:pt x="132549" y="121665"/>
                          <a:pt x="143863" y="83850"/>
                          <a:pt x="143863" y="83850"/>
                        </a:cubicBezTo>
                        <a:cubicBezTo>
                          <a:pt x="143863" y="83850"/>
                          <a:pt x="89807" y="3288"/>
                          <a:pt x="23178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8" name="Freeform 1607"/>
                  <p:cNvSpPr/>
                  <p:nvPr/>
                </p:nvSpPr>
                <p:spPr>
                  <a:xfrm>
                    <a:off x="4001184" y="5183252"/>
                    <a:ext cx="169947" cy="86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947" h="86755">
                        <a:moveTo>
                          <a:pt x="2754" y="0"/>
                        </a:moveTo>
                        <a:cubicBezTo>
                          <a:pt x="2754" y="0"/>
                          <a:pt x="-14095" y="41786"/>
                          <a:pt x="35156" y="74431"/>
                        </a:cubicBezTo>
                        <a:cubicBezTo>
                          <a:pt x="84406" y="107076"/>
                          <a:pt x="135686" y="66596"/>
                          <a:pt x="153501" y="49620"/>
                        </a:cubicBezTo>
                        <a:cubicBezTo>
                          <a:pt x="171318" y="32645"/>
                          <a:pt x="169947" y="22199"/>
                          <a:pt x="169947" y="22199"/>
                        </a:cubicBezTo>
                        <a:cubicBezTo>
                          <a:pt x="169947" y="22199"/>
                          <a:pt x="103481" y="67249"/>
                          <a:pt x="74017" y="39174"/>
                        </a:cubicBezTo>
                        <a:cubicBezTo>
                          <a:pt x="44552" y="11099"/>
                          <a:pt x="12347" y="5223"/>
                          <a:pt x="275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09" name="Freeform 1608"/>
                  <p:cNvSpPr/>
                  <p:nvPr/>
                </p:nvSpPr>
                <p:spPr>
                  <a:xfrm>
                    <a:off x="3999320" y="5130290"/>
                    <a:ext cx="107816" cy="89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816" h="89530">
                        <a:moveTo>
                          <a:pt x="40907" y="2040"/>
                        </a:moveTo>
                        <a:cubicBezTo>
                          <a:pt x="40907" y="2040"/>
                          <a:pt x="7209" y="-12324"/>
                          <a:pt x="729" y="34686"/>
                        </a:cubicBezTo>
                        <a:cubicBezTo>
                          <a:pt x="-5751" y="81695"/>
                          <a:pt x="31835" y="89530"/>
                          <a:pt x="43499" y="89530"/>
                        </a:cubicBezTo>
                        <a:cubicBezTo>
                          <a:pt x="55164" y="89530"/>
                          <a:pt x="97286" y="90182"/>
                          <a:pt x="107006" y="52967"/>
                        </a:cubicBezTo>
                        <a:cubicBezTo>
                          <a:pt x="116726" y="15751"/>
                          <a:pt x="38315" y="2040"/>
                          <a:pt x="40907" y="204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0" name="Freeform 1609"/>
                  <p:cNvSpPr/>
                  <p:nvPr/>
                </p:nvSpPr>
                <p:spPr>
                  <a:xfrm>
                    <a:off x="4055455" y="5128406"/>
                    <a:ext cx="120858" cy="1084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858" h="108467">
                        <a:moveTo>
                          <a:pt x="6245" y="7296"/>
                        </a:moveTo>
                        <a:cubicBezTo>
                          <a:pt x="6245" y="7296"/>
                          <a:pt x="-24612" y="104873"/>
                          <a:pt x="50327" y="108358"/>
                        </a:cubicBezTo>
                        <a:cubicBezTo>
                          <a:pt x="125265" y="111842"/>
                          <a:pt x="120858" y="63055"/>
                          <a:pt x="120858" y="63055"/>
                        </a:cubicBezTo>
                        <a:cubicBezTo>
                          <a:pt x="120858" y="63055"/>
                          <a:pt x="120858" y="21236"/>
                          <a:pt x="120858" y="3812"/>
                        </a:cubicBezTo>
                        <a:cubicBezTo>
                          <a:pt x="120858" y="-13613"/>
                          <a:pt x="40041" y="35176"/>
                          <a:pt x="6245" y="729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1" name="Freeform 1610"/>
                  <p:cNvSpPr/>
                  <p:nvPr/>
                </p:nvSpPr>
                <p:spPr>
                  <a:xfrm>
                    <a:off x="4127064" y="5126208"/>
                    <a:ext cx="125718" cy="923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18" h="92305">
                        <a:moveTo>
                          <a:pt x="0" y="27014"/>
                        </a:moveTo>
                        <a:cubicBezTo>
                          <a:pt x="0" y="27014"/>
                          <a:pt x="14257" y="92305"/>
                          <a:pt x="64803" y="92305"/>
                        </a:cubicBezTo>
                        <a:cubicBezTo>
                          <a:pt x="115350" y="92305"/>
                          <a:pt x="125718" y="49213"/>
                          <a:pt x="125718" y="40072"/>
                        </a:cubicBezTo>
                        <a:cubicBezTo>
                          <a:pt x="125718" y="30932"/>
                          <a:pt x="76468" y="40072"/>
                          <a:pt x="42770" y="10038"/>
                        </a:cubicBezTo>
                        <a:cubicBezTo>
                          <a:pt x="9072" y="-19995"/>
                          <a:pt x="0" y="27014"/>
                          <a:pt x="0" y="2701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2" name="Freeform 1611"/>
                  <p:cNvSpPr/>
                  <p:nvPr/>
                </p:nvSpPr>
                <p:spPr>
                  <a:xfrm>
                    <a:off x="4016979" y="5027856"/>
                    <a:ext cx="173835" cy="1503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35" h="150332">
                        <a:moveTo>
                          <a:pt x="24544" y="0"/>
                        </a:moveTo>
                        <a:cubicBezTo>
                          <a:pt x="24544" y="0"/>
                          <a:pt x="55650" y="24810"/>
                          <a:pt x="80275" y="24810"/>
                        </a:cubicBezTo>
                        <a:cubicBezTo>
                          <a:pt x="104900" y="24810"/>
                          <a:pt x="130821" y="9141"/>
                          <a:pt x="134710" y="9141"/>
                        </a:cubicBezTo>
                        <a:cubicBezTo>
                          <a:pt x="138598" y="9141"/>
                          <a:pt x="182664" y="35257"/>
                          <a:pt x="172296" y="63985"/>
                        </a:cubicBezTo>
                        <a:cubicBezTo>
                          <a:pt x="161927" y="92713"/>
                          <a:pt x="146375" y="142334"/>
                          <a:pt x="113973" y="148863"/>
                        </a:cubicBezTo>
                        <a:cubicBezTo>
                          <a:pt x="81571" y="155391"/>
                          <a:pt x="43985" y="141028"/>
                          <a:pt x="24544" y="113606"/>
                        </a:cubicBezTo>
                        <a:cubicBezTo>
                          <a:pt x="5103" y="86184"/>
                          <a:pt x="-19522" y="11752"/>
                          <a:pt x="2454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3" name="Freeform 1612"/>
                  <p:cNvSpPr/>
                  <p:nvPr/>
                </p:nvSpPr>
                <p:spPr>
                  <a:xfrm>
                    <a:off x="4133382" y="5035119"/>
                    <a:ext cx="211421" cy="1376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1421" h="137683">
                        <a:moveTo>
                          <a:pt x="4050" y="63251"/>
                        </a:moveTo>
                        <a:cubicBezTo>
                          <a:pt x="4050" y="72392"/>
                          <a:pt x="39044" y="137683"/>
                          <a:pt x="94775" y="137683"/>
                        </a:cubicBezTo>
                        <a:cubicBezTo>
                          <a:pt x="150506" y="137683"/>
                          <a:pt x="176427" y="101120"/>
                          <a:pt x="182907" y="85450"/>
                        </a:cubicBezTo>
                        <a:cubicBezTo>
                          <a:pt x="189388" y="69780"/>
                          <a:pt x="211421" y="5795"/>
                          <a:pt x="211421" y="5795"/>
                        </a:cubicBezTo>
                        <a:cubicBezTo>
                          <a:pt x="211421" y="5795"/>
                          <a:pt x="180964" y="6448"/>
                          <a:pt x="175131" y="571"/>
                        </a:cubicBezTo>
                        <a:cubicBezTo>
                          <a:pt x="169299" y="-5305"/>
                          <a:pt x="172539" y="35829"/>
                          <a:pt x="107736" y="38440"/>
                        </a:cubicBezTo>
                        <a:cubicBezTo>
                          <a:pt x="42932" y="41052"/>
                          <a:pt x="27379" y="12324"/>
                          <a:pt x="24787" y="12324"/>
                        </a:cubicBezTo>
                        <a:cubicBezTo>
                          <a:pt x="22195" y="12324"/>
                          <a:pt x="-11503" y="13630"/>
                          <a:pt x="4050" y="6325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4" name="Freeform 1613"/>
                  <p:cNvSpPr/>
                  <p:nvPr/>
                </p:nvSpPr>
                <p:spPr>
                  <a:xfrm>
                    <a:off x="4121717" y="4957347"/>
                    <a:ext cx="184771" cy="143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771" h="143640">
                        <a:moveTo>
                          <a:pt x="52014" y="3917"/>
                        </a:moveTo>
                        <a:cubicBezTo>
                          <a:pt x="54887" y="6529"/>
                          <a:pt x="79303" y="16975"/>
                          <a:pt x="115210" y="10446"/>
                        </a:cubicBezTo>
                        <a:cubicBezTo>
                          <a:pt x="151117" y="3917"/>
                          <a:pt x="168352" y="0"/>
                          <a:pt x="168352" y="0"/>
                        </a:cubicBezTo>
                        <a:cubicBezTo>
                          <a:pt x="168352" y="0"/>
                          <a:pt x="188459" y="57456"/>
                          <a:pt x="184151" y="78348"/>
                        </a:cubicBezTo>
                        <a:cubicBezTo>
                          <a:pt x="179842" y="99242"/>
                          <a:pt x="144518" y="143640"/>
                          <a:pt x="112920" y="143640"/>
                        </a:cubicBezTo>
                        <a:cubicBezTo>
                          <a:pt x="81322" y="143640"/>
                          <a:pt x="20865" y="121441"/>
                          <a:pt x="8019" y="100548"/>
                        </a:cubicBezTo>
                        <a:cubicBezTo>
                          <a:pt x="-4988" y="79655"/>
                          <a:pt x="-9746" y="3917"/>
                          <a:pt x="52014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5" name="Freeform 1614"/>
                  <p:cNvSpPr/>
                  <p:nvPr/>
                </p:nvSpPr>
                <p:spPr>
                  <a:xfrm>
                    <a:off x="4274734" y="4991293"/>
                    <a:ext cx="154313" cy="1234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313" h="123481">
                        <a:moveTo>
                          <a:pt x="0" y="0"/>
                        </a:moveTo>
                        <a:cubicBezTo>
                          <a:pt x="0" y="0"/>
                          <a:pt x="-3807" y="114912"/>
                          <a:pt x="60996" y="122746"/>
                        </a:cubicBezTo>
                        <a:cubicBezTo>
                          <a:pt x="125800" y="130581"/>
                          <a:pt x="138760" y="74431"/>
                          <a:pt x="142648" y="62679"/>
                        </a:cubicBezTo>
                        <a:cubicBezTo>
                          <a:pt x="146536" y="50927"/>
                          <a:pt x="154313" y="32645"/>
                          <a:pt x="154313" y="32645"/>
                        </a:cubicBezTo>
                        <a:cubicBezTo>
                          <a:pt x="154313" y="32645"/>
                          <a:pt x="96638" y="67249"/>
                          <a:pt x="65532" y="54191"/>
                        </a:cubicBezTo>
                        <a:cubicBezTo>
                          <a:pt x="34427" y="4113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6" name="Freeform 1615"/>
                  <p:cNvSpPr/>
                  <p:nvPr/>
                </p:nvSpPr>
                <p:spPr>
                  <a:xfrm>
                    <a:off x="4275140" y="4886830"/>
                    <a:ext cx="185176" cy="163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5176" h="163390">
                        <a:moveTo>
                          <a:pt x="2268" y="77043"/>
                        </a:moveTo>
                        <a:cubicBezTo>
                          <a:pt x="-324" y="84878"/>
                          <a:pt x="-14581" y="159310"/>
                          <a:pt x="80032" y="163390"/>
                        </a:cubicBezTo>
                        <a:cubicBezTo>
                          <a:pt x="174645" y="167145"/>
                          <a:pt x="181126" y="100548"/>
                          <a:pt x="181126" y="100548"/>
                        </a:cubicBezTo>
                        <a:cubicBezTo>
                          <a:pt x="181126" y="100548"/>
                          <a:pt x="197975" y="69208"/>
                          <a:pt x="162981" y="39174"/>
                        </a:cubicBezTo>
                        <a:cubicBezTo>
                          <a:pt x="127986" y="9141"/>
                          <a:pt x="116322" y="0"/>
                          <a:pt x="113730" y="0"/>
                        </a:cubicBezTo>
                        <a:cubicBezTo>
                          <a:pt x="111138" y="0"/>
                          <a:pt x="48926" y="71820"/>
                          <a:pt x="2268" y="77043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7" name="Freeform 1616"/>
                  <p:cNvSpPr/>
                  <p:nvPr/>
                </p:nvSpPr>
                <p:spPr>
                  <a:xfrm>
                    <a:off x="4385550" y="4708675"/>
                    <a:ext cx="190198" cy="2411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198" h="241168">
                        <a:moveTo>
                          <a:pt x="186067" y="153352"/>
                        </a:moveTo>
                        <a:cubicBezTo>
                          <a:pt x="186067" y="153352"/>
                          <a:pt x="156257" y="24076"/>
                          <a:pt x="91454" y="3183"/>
                        </a:cubicBezTo>
                        <a:cubicBezTo>
                          <a:pt x="26650" y="-17710"/>
                          <a:pt x="9801" y="68474"/>
                          <a:pt x="3321" y="107648"/>
                        </a:cubicBezTo>
                        <a:cubicBezTo>
                          <a:pt x="-3159" y="146823"/>
                          <a:pt x="-12232" y="235618"/>
                          <a:pt x="103118" y="241168"/>
                        </a:cubicBezTo>
                        <a:cubicBezTo>
                          <a:pt x="218469" y="246067"/>
                          <a:pt x="186067" y="150741"/>
                          <a:pt x="186067" y="153352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8" name="Freeform 1617"/>
                  <p:cNvSpPr/>
                  <p:nvPr/>
                </p:nvSpPr>
                <p:spPr>
                  <a:xfrm>
                    <a:off x="3927469" y="5023943"/>
                    <a:ext cx="145727" cy="1371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727" h="137183">
                        <a:moveTo>
                          <a:pt x="144177" y="90143"/>
                        </a:moveTo>
                        <a:cubicBezTo>
                          <a:pt x="132320" y="141188"/>
                          <a:pt x="90279" y="140103"/>
                          <a:pt x="55784" y="134672"/>
                        </a:cubicBezTo>
                        <a:cubicBezTo>
                          <a:pt x="21290" y="129241"/>
                          <a:pt x="-7815" y="109693"/>
                          <a:pt x="1886" y="74938"/>
                        </a:cubicBezTo>
                        <a:cubicBezTo>
                          <a:pt x="11588" y="40184"/>
                          <a:pt x="28835" y="20635"/>
                          <a:pt x="28835" y="20635"/>
                        </a:cubicBezTo>
                        <a:cubicBezTo>
                          <a:pt x="28835" y="20635"/>
                          <a:pt x="27757" y="40184"/>
                          <a:pt x="68720" y="43442"/>
                        </a:cubicBezTo>
                        <a:cubicBezTo>
                          <a:pt x="109683" y="46701"/>
                          <a:pt x="101059" y="0"/>
                          <a:pt x="101059" y="0"/>
                        </a:cubicBezTo>
                        <a:cubicBezTo>
                          <a:pt x="101059" y="0"/>
                          <a:pt x="156035" y="39098"/>
                          <a:pt x="144177" y="901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19" name="Freeform 1618"/>
                  <p:cNvSpPr/>
                  <p:nvPr/>
                </p:nvSpPr>
                <p:spPr>
                  <a:xfrm>
                    <a:off x="3815158" y="4972315"/>
                    <a:ext cx="133777" cy="1404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777" h="140416">
                        <a:moveTo>
                          <a:pt x="55252" y="831"/>
                        </a:moveTo>
                        <a:cubicBezTo>
                          <a:pt x="-40042" y="15554"/>
                          <a:pt x="748" y="110321"/>
                          <a:pt x="80160" y="137597"/>
                        </a:cubicBezTo>
                        <a:cubicBezTo>
                          <a:pt x="159572" y="164875"/>
                          <a:pt x="150545" y="-13987"/>
                          <a:pt x="55252" y="83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0" name="Freeform 1619"/>
                  <p:cNvSpPr/>
                  <p:nvPr/>
                </p:nvSpPr>
                <p:spPr>
                  <a:xfrm>
                    <a:off x="3902601" y="4970403"/>
                    <a:ext cx="140137" cy="1306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137" h="130664">
                        <a:moveTo>
                          <a:pt x="33941" y="3917"/>
                        </a:moveTo>
                        <a:cubicBezTo>
                          <a:pt x="33941" y="3917"/>
                          <a:pt x="-3645" y="1306"/>
                          <a:pt x="243" y="70514"/>
                        </a:cubicBezTo>
                        <a:cubicBezTo>
                          <a:pt x="4131" y="139723"/>
                          <a:pt x="100040" y="147557"/>
                          <a:pt x="125961" y="103160"/>
                        </a:cubicBezTo>
                        <a:cubicBezTo>
                          <a:pt x="151883" y="58762"/>
                          <a:pt x="153180" y="-18282"/>
                          <a:pt x="33941" y="391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1" name="Freeform 1620"/>
                  <p:cNvSpPr/>
                  <p:nvPr/>
                </p:nvSpPr>
                <p:spPr>
                  <a:xfrm>
                    <a:off x="3898552" y="4884218"/>
                    <a:ext cx="125718" cy="1333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18" h="133356">
                        <a:moveTo>
                          <a:pt x="122235" y="95324"/>
                        </a:moveTo>
                        <a:cubicBezTo>
                          <a:pt x="122235" y="95324"/>
                          <a:pt x="58728" y="159309"/>
                          <a:pt x="21142" y="121441"/>
                        </a:cubicBezTo>
                        <a:cubicBezTo>
                          <a:pt x="-16444" y="83573"/>
                          <a:pt x="-4779" y="0"/>
                          <a:pt x="62616" y="0"/>
                        </a:cubicBezTo>
                        <a:cubicBezTo>
                          <a:pt x="130011" y="0"/>
                          <a:pt x="130011" y="80961"/>
                          <a:pt x="122235" y="9532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2" name="Freeform 1621"/>
                  <p:cNvSpPr/>
                  <p:nvPr/>
                </p:nvSpPr>
                <p:spPr>
                  <a:xfrm>
                    <a:off x="3989357" y="4910332"/>
                    <a:ext cx="185013" cy="1497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5013" h="149761">
                        <a:moveTo>
                          <a:pt x="50871" y="0"/>
                        </a:moveTo>
                        <a:cubicBezTo>
                          <a:pt x="50871" y="0"/>
                          <a:pt x="4212" y="14364"/>
                          <a:pt x="324" y="60068"/>
                        </a:cubicBezTo>
                        <a:cubicBezTo>
                          <a:pt x="-3564" y="105771"/>
                          <a:pt x="27541" y="141028"/>
                          <a:pt x="81976" y="148863"/>
                        </a:cubicBezTo>
                        <a:cubicBezTo>
                          <a:pt x="136411" y="156698"/>
                          <a:pt x="180477" y="110995"/>
                          <a:pt x="184365" y="90102"/>
                        </a:cubicBezTo>
                        <a:cubicBezTo>
                          <a:pt x="188253" y="69208"/>
                          <a:pt x="173997" y="20893"/>
                          <a:pt x="155852" y="18281"/>
                        </a:cubicBezTo>
                        <a:cubicBezTo>
                          <a:pt x="137707" y="15670"/>
                          <a:pt x="80680" y="35257"/>
                          <a:pt x="50871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3" name="Freeform 1622"/>
                  <p:cNvSpPr/>
                  <p:nvPr/>
                </p:nvSpPr>
                <p:spPr>
                  <a:xfrm>
                    <a:off x="3870441" y="4676590"/>
                    <a:ext cx="183799" cy="2300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3799" h="230069">
                        <a:moveTo>
                          <a:pt x="140001" y="1306"/>
                        </a:moveTo>
                        <a:cubicBezTo>
                          <a:pt x="140001" y="1306"/>
                          <a:pt x="31236" y="-10447"/>
                          <a:pt x="9207" y="35257"/>
                        </a:cubicBezTo>
                        <a:cubicBezTo>
                          <a:pt x="-12821" y="80961"/>
                          <a:pt x="5077" y="224601"/>
                          <a:pt x="56017" y="229824"/>
                        </a:cubicBezTo>
                        <a:cubicBezTo>
                          <a:pt x="106958" y="235048"/>
                          <a:pt x="190942" y="152781"/>
                          <a:pt x="183369" y="94019"/>
                        </a:cubicBezTo>
                        <a:cubicBezTo>
                          <a:pt x="175796" y="35257"/>
                          <a:pt x="144131" y="1306"/>
                          <a:pt x="140001" y="130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4" name="Freeform 1623"/>
                  <p:cNvSpPr/>
                  <p:nvPr/>
                </p:nvSpPr>
                <p:spPr>
                  <a:xfrm>
                    <a:off x="3967486" y="4839083"/>
                    <a:ext cx="165653" cy="16485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53" h="164859">
                        <a:moveTo>
                          <a:pt x="1837" y="51145"/>
                        </a:moveTo>
                        <a:cubicBezTo>
                          <a:pt x="1837" y="51145"/>
                          <a:pt x="37519" y="-23432"/>
                          <a:pt x="121733" y="7269"/>
                        </a:cubicBezTo>
                        <a:cubicBezTo>
                          <a:pt x="205947" y="37971"/>
                          <a:pt x="148367" y="118095"/>
                          <a:pt x="119660" y="153520"/>
                        </a:cubicBezTo>
                        <a:cubicBezTo>
                          <a:pt x="90949" y="188945"/>
                          <a:pt x="-15389" y="138526"/>
                          <a:pt x="1837" y="5114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5" name="Freeform 1624"/>
                  <p:cNvSpPr/>
                  <p:nvPr/>
                </p:nvSpPr>
                <p:spPr>
                  <a:xfrm>
                    <a:off x="4007582" y="4754368"/>
                    <a:ext cx="179667" cy="183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9667" h="183550">
                        <a:moveTo>
                          <a:pt x="46253" y="16241"/>
                        </a:moveTo>
                        <a:cubicBezTo>
                          <a:pt x="40421" y="13629"/>
                          <a:pt x="-50304" y="82838"/>
                          <a:pt x="39125" y="155963"/>
                        </a:cubicBezTo>
                        <a:cubicBezTo>
                          <a:pt x="128553" y="229090"/>
                          <a:pt x="201134" y="144211"/>
                          <a:pt x="173916" y="52804"/>
                        </a:cubicBezTo>
                        <a:cubicBezTo>
                          <a:pt x="146698" y="-38603"/>
                          <a:pt x="41717" y="16241"/>
                          <a:pt x="46253" y="1624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6" name="Freeform 1625"/>
                  <p:cNvSpPr/>
                  <p:nvPr/>
                </p:nvSpPr>
                <p:spPr>
                  <a:xfrm>
                    <a:off x="4117992" y="4881336"/>
                    <a:ext cx="150182" cy="142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82" h="142906">
                        <a:moveTo>
                          <a:pt x="0" y="61643"/>
                        </a:moveTo>
                        <a:cubicBezTo>
                          <a:pt x="-2592" y="21162"/>
                          <a:pt x="51344" y="-31473"/>
                          <a:pt x="112757" y="23774"/>
                        </a:cubicBezTo>
                        <a:cubicBezTo>
                          <a:pt x="174169" y="79020"/>
                          <a:pt x="156822" y="138184"/>
                          <a:pt x="84443" y="142604"/>
                        </a:cubicBezTo>
                        <a:cubicBezTo>
                          <a:pt x="12063" y="147023"/>
                          <a:pt x="2592" y="102123"/>
                          <a:pt x="0" y="616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7" name="Freeform 1626"/>
                  <p:cNvSpPr/>
                  <p:nvPr/>
                </p:nvSpPr>
                <p:spPr>
                  <a:xfrm>
                    <a:off x="4288180" y="4841130"/>
                    <a:ext cx="147347" cy="1671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347" h="167144">
                        <a:moveTo>
                          <a:pt x="130050" y="46630"/>
                        </a:moveTo>
                        <a:cubicBezTo>
                          <a:pt x="163779" y="108631"/>
                          <a:pt x="149941" y="174764"/>
                          <a:pt x="77295" y="166498"/>
                        </a:cubicBezTo>
                        <a:cubicBezTo>
                          <a:pt x="4648" y="158231"/>
                          <a:pt x="-14378" y="40430"/>
                          <a:pt x="9837" y="17696"/>
                        </a:cubicBezTo>
                        <a:cubicBezTo>
                          <a:pt x="34053" y="-5038"/>
                          <a:pt x="96322" y="-15371"/>
                          <a:pt x="130050" y="4663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8" name="Freeform 1627"/>
                  <p:cNvSpPr/>
                  <p:nvPr/>
                </p:nvSpPr>
                <p:spPr>
                  <a:xfrm>
                    <a:off x="4160762" y="4781472"/>
                    <a:ext cx="195382" cy="1834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382" h="183456">
                        <a:moveTo>
                          <a:pt x="98970" y="788"/>
                        </a:moveTo>
                        <a:cubicBezTo>
                          <a:pt x="98970" y="788"/>
                          <a:pt x="12514" y="7665"/>
                          <a:pt x="2275" y="48926"/>
                        </a:cubicBezTo>
                        <a:cubicBezTo>
                          <a:pt x="-7963" y="90188"/>
                          <a:pt x="13651" y="166980"/>
                          <a:pt x="87594" y="180734"/>
                        </a:cubicBezTo>
                        <a:cubicBezTo>
                          <a:pt x="161538" y="194487"/>
                          <a:pt x="183153" y="153226"/>
                          <a:pt x="192254" y="136034"/>
                        </a:cubicBezTo>
                        <a:cubicBezTo>
                          <a:pt x="201355" y="118842"/>
                          <a:pt x="196804" y="-11820"/>
                          <a:pt x="98970" y="78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29" name="Freeform 1628"/>
                  <p:cNvSpPr/>
                  <p:nvPr/>
                </p:nvSpPr>
                <p:spPr>
                  <a:xfrm>
                    <a:off x="4148852" y="4597593"/>
                    <a:ext cx="212150" cy="2534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2150" h="253410">
                        <a:moveTo>
                          <a:pt x="1539" y="142987"/>
                        </a:moveTo>
                        <a:cubicBezTo>
                          <a:pt x="16876" y="334942"/>
                          <a:pt x="6075" y="217418"/>
                          <a:pt x="54030" y="222642"/>
                        </a:cubicBezTo>
                        <a:cubicBezTo>
                          <a:pt x="101984" y="227865"/>
                          <a:pt x="151235" y="226559"/>
                          <a:pt x="168084" y="195220"/>
                        </a:cubicBezTo>
                        <a:cubicBezTo>
                          <a:pt x="184933" y="163880"/>
                          <a:pt x="222518" y="111647"/>
                          <a:pt x="209559" y="86837"/>
                        </a:cubicBezTo>
                        <a:cubicBezTo>
                          <a:pt x="196598" y="62026"/>
                          <a:pt x="174564" y="7835"/>
                          <a:pt x="131146" y="7835"/>
                        </a:cubicBezTo>
                        <a:cubicBezTo>
                          <a:pt x="87728" y="7835"/>
                          <a:pt x="-13798" y="-48968"/>
                          <a:pt x="1539" y="14298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0" name="Freeform 1629"/>
                  <p:cNvSpPr/>
                  <p:nvPr/>
                </p:nvSpPr>
                <p:spPr>
                  <a:xfrm>
                    <a:off x="4301626" y="4682883"/>
                    <a:ext cx="180396" cy="224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396" h="224845">
                        <a:moveTo>
                          <a:pt x="111089" y="504"/>
                        </a:moveTo>
                        <a:cubicBezTo>
                          <a:pt x="111089" y="504"/>
                          <a:pt x="30863" y="-8896"/>
                          <a:pt x="12718" y="48560"/>
                        </a:cubicBezTo>
                        <a:cubicBezTo>
                          <a:pt x="-5427" y="106016"/>
                          <a:pt x="-19684" y="224845"/>
                          <a:pt x="84002" y="224845"/>
                        </a:cubicBezTo>
                        <a:cubicBezTo>
                          <a:pt x="187688" y="224845"/>
                          <a:pt x="223848" y="26702"/>
                          <a:pt x="111089" y="50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1" name="Freeform 1630"/>
                  <p:cNvSpPr/>
                  <p:nvPr/>
                </p:nvSpPr>
                <p:spPr>
                  <a:xfrm>
                    <a:off x="3796648" y="4335454"/>
                    <a:ext cx="243174" cy="2119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174" h="211950">
                        <a:moveTo>
                          <a:pt x="101660" y="209257"/>
                        </a:moveTo>
                        <a:cubicBezTo>
                          <a:pt x="95180" y="209257"/>
                          <a:pt x="54677" y="220683"/>
                          <a:pt x="30376" y="196199"/>
                        </a:cubicBezTo>
                        <a:cubicBezTo>
                          <a:pt x="6075" y="171715"/>
                          <a:pt x="-4617" y="170082"/>
                          <a:pt x="1863" y="128296"/>
                        </a:cubicBezTo>
                        <a:cubicBezTo>
                          <a:pt x="8343" y="86510"/>
                          <a:pt x="58858" y="11555"/>
                          <a:pt x="122527" y="1108"/>
                        </a:cubicBezTo>
                        <a:cubicBezTo>
                          <a:pt x="185873" y="-9338"/>
                          <a:pt x="236077" y="49162"/>
                          <a:pt x="243174" y="70056"/>
                        </a:cubicBezTo>
                        <a:cubicBezTo>
                          <a:pt x="249040" y="90949"/>
                          <a:pt x="117213" y="82593"/>
                          <a:pt x="101660" y="209257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2" name="Freeform 1631"/>
                  <p:cNvSpPr/>
                  <p:nvPr/>
                </p:nvSpPr>
                <p:spPr>
                  <a:xfrm>
                    <a:off x="3894338" y="4576051"/>
                    <a:ext cx="170676" cy="1912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676" h="191221">
                        <a:moveTo>
                          <a:pt x="57756" y="0"/>
                        </a:moveTo>
                        <a:cubicBezTo>
                          <a:pt x="60348" y="0"/>
                          <a:pt x="148481" y="23505"/>
                          <a:pt x="164034" y="78349"/>
                        </a:cubicBezTo>
                        <a:cubicBezTo>
                          <a:pt x="179587" y="133194"/>
                          <a:pt x="166626" y="168451"/>
                          <a:pt x="138113" y="188038"/>
                        </a:cubicBezTo>
                        <a:cubicBezTo>
                          <a:pt x="109599" y="207626"/>
                          <a:pt x="-99068" y="137111"/>
                          <a:pt x="57756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3" name="Freeform 1632"/>
                  <p:cNvSpPr/>
                  <p:nvPr/>
                </p:nvSpPr>
                <p:spPr>
                  <a:xfrm>
                    <a:off x="3897458" y="4396085"/>
                    <a:ext cx="226365" cy="2099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65" h="209992">
                        <a:moveTo>
                          <a:pt x="61966" y="209992"/>
                        </a:moveTo>
                        <a:cubicBezTo>
                          <a:pt x="61966" y="209992"/>
                          <a:pt x="-3794" y="199771"/>
                          <a:pt x="0" y="131143"/>
                        </a:cubicBezTo>
                        <a:cubicBezTo>
                          <a:pt x="3794" y="62514"/>
                          <a:pt x="84729" y="-30938"/>
                          <a:pt x="154283" y="9947"/>
                        </a:cubicBezTo>
                        <a:cubicBezTo>
                          <a:pt x="223837" y="50833"/>
                          <a:pt x="226365" y="107780"/>
                          <a:pt x="226365" y="107780"/>
                        </a:cubicBezTo>
                        <a:cubicBezTo>
                          <a:pt x="226365" y="107780"/>
                          <a:pt x="153018" y="110700"/>
                          <a:pt x="61966" y="20999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4" name="Freeform 1633"/>
                  <p:cNvSpPr/>
                  <p:nvPr/>
                </p:nvSpPr>
                <p:spPr>
                  <a:xfrm>
                    <a:off x="3964163" y="4490522"/>
                    <a:ext cx="214742" cy="2060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4742" h="206074">
                        <a:moveTo>
                          <a:pt x="55974" y="201749"/>
                        </a:moveTo>
                        <a:cubicBezTo>
                          <a:pt x="55974" y="201749"/>
                          <a:pt x="-11422" y="154739"/>
                          <a:pt x="1539" y="110342"/>
                        </a:cubicBezTo>
                        <a:cubicBezTo>
                          <a:pt x="14500" y="65944"/>
                          <a:pt x="119482" y="-33298"/>
                          <a:pt x="175213" y="11099"/>
                        </a:cubicBezTo>
                        <a:cubicBezTo>
                          <a:pt x="230942" y="55497"/>
                          <a:pt x="211502" y="85531"/>
                          <a:pt x="211502" y="85531"/>
                        </a:cubicBezTo>
                        <a:cubicBezTo>
                          <a:pt x="211502" y="85531"/>
                          <a:pt x="125962" y="233089"/>
                          <a:pt x="55974" y="201749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635" name="Freeform 1634"/>
                  <p:cNvSpPr/>
                  <p:nvPr/>
                </p:nvSpPr>
                <p:spPr>
                  <a:xfrm>
                    <a:off x="4003208" y="4564297"/>
                    <a:ext cx="226235" cy="2384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235" h="238405">
                        <a:moveTo>
                          <a:pt x="0" y="133746"/>
                        </a:moveTo>
                        <a:cubicBezTo>
                          <a:pt x="0" y="133746"/>
                          <a:pt x="-4706" y="174015"/>
                          <a:pt x="42151" y="211685"/>
                        </a:cubicBezTo>
                        <a:cubicBezTo>
                          <a:pt x="89008" y="249353"/>
                          <a:pt x="148583" y="242861"/>
                          <a:pt x="167326" y="218179"/>
                        </a:cubicBezTo>
                        <a:cubicBezTo>
                          <a:pt x="186069" y="193499"/>
                          <a:pt x="221999" y="104370"/>
                          <a:pt x="226235" y="71896"/>
                        </a:cubicBezTo>
                        <a:cubicBezTo>
                          <a:pt x="230031" y="39422"/>
                          <a:pt x="179553" y="-6959"/>
                          <a:pt x="147423" y="835"/>
                        </a:cubicBezTo>
                        <a:cubicBezTo>
                          <a:pt x="115292" y="8629"/>
                          <a:pt x="42151" y="48014"/>
                          <a:pt x="0" y="13374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636" name="Freeform 1635"/>
                <p:cNvSpPr/>
                <p:nvPr/>
              </p:nvSpPr>
              <p:spPr>
                <a:xfrm>
                  <a:off x="3820139" y="5195903"/>
                  <a:ext cx="11989" cy="358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89" h="35828" fill="none">
                      <a:moveTo>
                        <a:pt x="11940" y="310"/>
                      </a:moveTo>
                      <a:cubicBezTo>
                        <a:pt x="11940" y="310"/>
                        <a:pt x="-15018" y="-5958"/>
                        <a:pt x="11940" y="35828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1753" name="Border"/>
            <p:cNvGrpSpPr/>
            <p:nvPr/>
          </p:nvGrpSpPr>
          <p:grpSpPr>
            <a:xfrm>
              <a:off x="-1800" y="172622"/>
              <a:ext cx="9147600" cy="6468000"/>
              <a:chOff x="-1800" y="172622"/>
              <a:chExt cx="9147600" cy="6468000"/>
            </a:xfrm>
          </p:grpSpPr>
          <p:grpSp>
            <p:nvGrpSpPr>
              <p:cNvPr id="1754" name="Group 1753"/>
              <p:cNvGrpSpPr/>
              <p:nvPr/>
            </p:nvGrpSpPr>
            <p:grpSpPr>
              <a:xfrm>
                <a:off x="-1800" y="6455822"/>
                <a:ext cx="9147600" cy="184800"/>
                <a:chOff x="-1800" y="6455822"/>
                <a:chExt cx="9147600" cy="184800"/>
              </a:xfrm>
            </p:grpSpPr>
            <p:sp>
              <p:nvSpPr>
                <p:cNvPr id="1755" name="Freeform 1754"/>
                <p:cNvSpPr/>
                <p:nvPr/>
              </p:nvSpPr>
              <p:spPr>
                <a:xfrm>
                  <a:off x="-1800" y="6455822"/>
                  <a:ext cx="7318080" cy="184800"/>
                </a:xfrm>
                <a:custGeom>
                  <a:avLst/>
                  <a:gdLst>
                    <a:gd name="rtl" fmla="*/ 7318080 w 7318080"/>
                    <a:gd name="rtr" fmla="*/ 8873172 w 7318080"/>
                  </a:gdLst>
                  <a:ahLst/>
                  <a:cxnLst/>
                  <a:rect l="rtl" t="t" r="rtr" b="b"/>
                  <a:pathLst>
                    <a:path w="7318080" h="184800">
                      <a:moveTo>
                        <a:pt x="0" y="0"/>
                      </a:moveTo>
                      <a:lnTo>
                        <a:pt x="7318080" y="0"/>
                      </a:lnTo>
                      <a:lnTo>
                        <a:pt x="7318080" y="184800"/>
                      </a:lnTo>
                      <a:lnTo>
                        <a:pt x="0" y="18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BBB59"/>
                </a:solidFill>
                <a:ln w="7700" cap="flat">
                  <a:solidFill>
                    <a:srgbClr val="9BBB59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454545"/>
                      </a:solidFill>
                      <a:latin typeface="Arial"/>
                    </a:rPr>
                    <a:t>Created by Edraw</a:t>
                  </a:r>
                </a:p>
              </p:txBody>
            </p:sp>
            <p:sp>
              <p:nvSpPr>
                <p:cNvPr id="1756" name="Freeform 1755"/>
                <p:cNvSpPr/>
                <p:nvPr/>
              </p:nvSpPr>
              <p:spPr>
                <a:xfrm>
                  <a:off x="8871372" y="6455822"/>
                  <a:ext cx="274428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428" h="184800">
                      <a:moveTo>
                        <a:pt x="0" y="0"/>
                      </a:moveTo>
                      <a:lnTo>
                        <a:pt x="274428" y="0"/>
                      </a:lnTo>
                      <a:lnTo>
                        <a:pt x="274428" y="184800"/>
                      </a:lnTo>
                      <a:lnTo>
                        <a:pt x="0" y="18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BBB59"/>
                </a:solidFill>
                <a:ln w="7700" cap="flat">
                  <a:solidFill>
                    <a:srgbClr val="9BBB59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</p:sp>
          </p:grpSp>
          <p:grpSp>
            <p:nvGrpSpPr>
              <p:cNvPr id="1757" name="Group 1756"/>
              <p:cNvGrpSpPr/>
              <p:nvPr/>
            </p:nvGrpSpPr>
            <p:grpSpPr>
              <a:xfrm>
                <a:off x="-1800" y="234222"/>
                <a:ext cx="9147600" cy="462000"/>
                <a:chOff x="-1800" y="234222"/>
                <a:chExt cx="9147600" cy="462000"/>
              </a:xfrm>
            </p:grpSpPr>
            <p:sp>
              <p:nvSpPr>
                <p:cNvPr id="1758" name="Freeform 1757"/>
                <p:cNvSpPr/>
                <p:nvPr/>
              </p:nvSpPr>
              <p:spPr>
                <a:xfrm>
                  <a:off x="-1800" y="455982"/>
                  <a:ext cx="9147600" cy="184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600" h="18480">
                      <a:moveTo>
                        <a:pt x="0" y="0"/>
                      </a:moveTo>
                      <a:lnTo>
                        <a:pt x="9147600" y="0"/>
                      </a:lnTo>
                      <a:lnTo>
                        <a:pt x="9147600" y="18480"/>
                      </a:lnTo>
                      <a:lnTo>
                        <a:pt x="0" y="184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BBB59"/>
                </a:solidFill>
                <a:ln w="7700" cap="flat">
                  <a:solidFill>
                    <a:srgbClr val="9BBB59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759" name="Freeform 1758"/>
                <p:cNvSpPr/>
                <p:nvPr/>
              </p:nvSpPr>
              <p:spPr>
                <a:xfrm>
                  <a:off x="2376576" y="234222"/>
                  <a:ext cx="4390848" cy="46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90848" h="462000">
                      <a:moveTo>
                        <a:pt x="231000" y="0"/>
                      </a:moveTo>
                      <a:lnTo>
                        <a:pt x="4159848" y="0"/>
                      </a:lnTo>
                      <a:cubicBezTo>
                        <a:pt x="4289208" y="0"/>
                        <a:pt x="4390848" y="101640"/>
                        <a:pt x="4390848" y="231000"/>
                      </a:cubicBezTo>
                      <a:lnTo>
                        <a:pt x="4390848" y="231000"/>
                      </a:lnTo>
                      <a:cubicBezTo>
                        <a:pt x="4390848" y="360360"/>
                        <a:pt x="4289208" y="462000"/>
                        <a:pt x="4159848" y="462000"/>
                      </a:cubicBezTo>
                      <a:lnTo>
                        <a:pt x="231000" y="462000"/>
                      </a:lnTo>
                      <a:cubicBezTo>
                        <a:pt x="101640" y="462000"/>
                        <a:pt x="0" y="360360"/>
                        <a:pt x="0" y="231000"/>
                      </a:cubicBezTo>
                      <a:lnTo>
                        <a:pt x="0" y="231000"/>
                      </a:lnTo>
                      <a:cubicBezTo>
                        <a:pt x="0" y="101640"/>
                        <a:pt x="101640" y="0"/>
                        <a:pt x="231000" y="0"/>
                      </a:cubicBezTo>
                      <a:close/>
                    </a:path>
                  </a:pathLst>
                </a:custGeom>
                <a:solidFill>
                  <a:srgbClr val="EFF3EA"/>
                </a:solidFill>
                <a:ln w="7700" cap="flat">
                  <a:solidFill>
                    <a:srgbClr val="B5CB90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760" name="Freeform 1759"/>
                <p:cNvSpPr/>
                <p:nvPr/>
              </p:nvSpPr>
              <p:spPr>
                <a:xfrm>
                  <a:off x="2453576" y="295822"/>
                  <a:ext cx="4236848" cy="33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6848" h="338800">
                      <a:moveTo>
                        <a:pt x="169400" y="0"/>
                      </a:moveTo>
                      <a:lnTo>
                        <a:pt x="4067448" y="0"/>
                      </a:lnTo>
                      <a:cubicBezTo>
                        <a:pt x="4162312" y="0"/>
                        <a:pt x="4236848" y="74536"/>
                        <a:pt x="4236848" y="169400"/>
                      </a:cubicBezTo>
                      <a:lnTo>
                        <a:pt x="4236848" y="169400"/>
                      </a:lnTo>
                      <a:cubicBezTo>
                        <a:pt x="4236848" y="264264"/>
                        <a:pt x="4162312" y="338800"/>
                        <a:pt x="4067448" y="338800"/>
                      </a:cubicBezTo>
                      <a:lnTo>
                        <a:pt x="169400" y="338800"/>
                      </a:lnTo>
                      <a:cubicBezTo>
                        <a:pt x="74536" y="338800"/>
                        <a:pt x="0" y="264264"/>
                        <a:pt x="0" y="169400"/>
                      </a:cubicBezTo>
                      <a:lnTo>
                        <a:pt x="0" y="169400"/>
                      </a:lnTo>
                      <a:cubicBezTo>
                        <a:pt x="0" y="74536"/>
                        <a:pt x="74536" y="0"/>
                        <a:pt x="169400" y="0"/>
                      </a:cubicBezTo>
                      <a:close/>
                    </a:path>
                  </a:pathLst>
                </a:custGeom>
                <a:solidFill>
                  <a:srgbClr val="9BBB59"/>
                </a:solidFill>
                <a:ln w="7700" cap="flat">
                  <a:solidFill>
                    <a:srgbClr val="9BBB59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560" smtClean="0">
                      <a:solidFill>
                        <a:srgbClr val="FFFFFF"/>
                      </a:solidFill>
                      <a:latin typeface="Arial"/>
                    </a:rPr>
                    <a:t>Name </a:t>
                  </a:r>
                  <a:r>
                    <a:rPr sz="1560">
                      <a:solidFill>
                        <a:srgbClr val="FFFFFF"/>
                      </a:solidFill>
                      <a:latin typeface="Arial"/>
                    </a:rPr>
                    <a:t>the Colors</a:t>
                  </a:r>
                </a:p>
              </p:txBody>
            </p:sp>
          </p:grpSp>
        </p:grpSp>
        <p:grpSp>
          <p:nvGrpSpPr>
            <p:cNvPr id="1761" name="Palette"/>
            <p:cNvGrpSpPr/>
            <p:nvPr/>
          </p:nvGrpSpPr>
          <p:grpSpPr>
            <a:xfrm>
              <a:off x="7992939" y="216799"/>
              <a:ext cx="1150719" cy="1126749"/>
              <a:chOff x="7992939" y="216799"/>
              <a:chExt cx="1150719" cy="1126749"/>
            </a:xfrm>
          </p:grpSpPr>
          <p:grpSp>
            <p:nvGrpSpPr>
              <p:cNvPr id="1762" name="Group 1761"/>
              <p:cNvGrpSpPr/>
              <p:nvPr/>
            </p:nvGrpSpPr>
            <p:grpSpPr>
              <a:xfrm>
                <a:off x="7992939" y="513973"/>
                <a:ext cx="1150719" cy="829637"/>
                <a:chOff x="7992939" y="513973"/>
                <a:chExt cx="1150719" cy="829637"/>
              </a:xfrm>
            </p:grpSpPr>
            <p:sp>
              <p:nvSpPr>
                <p:cNvPr id="1763" name="Freeform 1762"/>
                <p:cNvSpPr/>
                <p:nvPr/>
              </p:nvSpPr>
              <p:spPr>
                <a:xfrm>
                  <a:off x="7992939" y="513973"/>
                  <a:ext cx="1150719" cy="8296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0719" h="829637">
                      <a:moveTo>
                        <a:pt x="165006" y="135521"/>
                      </a:moveTo>
                      <a:cubicBezTo>
                        <a:pt x="165006" y="135521"/>
                        <a:pt x="145712" y="196474"/>
                        <a:pt x="209274" y="230337"/>
                      </a:cubicBezTo>
                      <a:cubicBezTo>
                        <a:pt x="272836" y="264199"/>
                        <a:pt x="309157" y="282260"/>
                        <a:pt x="306887" y="327410"/>
                      </a:cubicBezTo>
                      <a:cubicBezTo>
                        <a:pt x="304617" y="372561"/>
                        <a:pt x="246730" y="392877"/>
                        <a:pt x="178628" y="387234"/>
                      </a:cubicBezTo>
                      <a:cubicBezTo>
                        <a:pt x="110525" y="381590"/>
                        <a:pt x="36747" y="378203"/>
                        <a:pt x="15181" y="439156"/>
                      </a:cubicBezTo>
                      <a:cubicBezTo>
                        <a:pt x="-6385" y="500109"/>
                        <a:pt x="-18870" y="572349"/>
                        <a:pt x="76474" y="676195"/>
                      </a:cubicBezTo>
                      <a:cubicBezTo>
                        <a:pt x="171818" y="780041"/>
                        <a:pt x="365910" y="824062"/>
                        <a:pt x="483955" y="828574"/>
                      </a:cubicBezTo>
                      <a:cubicBezTo>
                        <a:pt x="601999" y="833094"/>
                        <a:pt x="747719" y="824046"/>
                        <a:pt x="857387" y="781173"/>
                      </a:cubicBezTo>
                      <a:cubicBezTo>
                        <a:pt x="990182" y="729247"/>
                        <a:pt x="1061052" y="655103"/>
                        <a:pt x="1094609" y="596250"/>
                      </a:cubicBezTo>
                      <a:cubicBezTo>
                        <a:pt x="1119026" y="553419"/>
                        <a:pt x="1174058" y="441414"/>
                        <a:pt x="1140008" y="331925"/>
                      </a:cubicBezTo>
                      <a:cubicBezTo>
                        <a:pt x="1105273" y="220222"/>
                        <a:pt x="984507" y="107303"/>
                        <a:pt x="832416" y="55379"/>
                      </a:cubicBezTo>
                      <a:cubicBezTo>
                        <a:pt x="680317" y="3457"/>
                        <a:pt x="464658" y="-7831"/>
                        <a:pt x="368179" y="4586"/>
                      </a:cubicBezTo>
                      <a:cubicBezTo>
                        <a:pt x="271701" y="17002"/>
                        <a:pt x="167277" y="59895"/>
                        <a:pt x="165006" y="135521"/>
                      </a:cubicBezTo>
                      <a:close/>
                    </a:path>
                  </a:pathLst>
                </a:custGeom>
                <a:solidFill>
                  <a:srgbClr val="ECA2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64" name="Freeform 1763"/>
                <p:cNvSpPr/>
                <p:nvPr/>
              </p:nvSpPr>
              <p:spPr>
                <a:xfrm>
                  <a:off x="8017498" y="524489"/>
                  <a:ext cx="1114729" cy="804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4729" h="804712">
                      <a:moveTo>
                        <a:pt x="159845" y="131450"/>
                      </a:moveTo>
                      <a:cubicBezTo>
                        <a:pt x="159845" y="131450"/>
                        <a:pt x="141153" y="190572"/>
                        <a:pt x="202728" y="223417"/>
                      </a:cubicBezTo>
                      <a:cubicBezTo>
                        <a:pt x="264302" y="256262"/>
                        <a:pt x="299487" y="273780"/>
                        <a:pt x="297288" y="317574"/>
                      </a:cubicBezTo>
                      <a:cubicBezTo>
                        <a:pt x="295089" y="361369"/>
                        <a:pt x="239012" y="381075"/>
                        <a:pt x="173041" y="375601"/>
                      </a:cubicBezTo>
                      <a:cubicBezTo>
                        <a:pt x="107068" y="370127"/>
                        <a:pt x="35597" y="366842"/>
                        <a:pt x="14706" y="425965"/>
                      </a:cubicBezTo>
                      <a:cubicBezTo>
                        <a:pt x="-6185" y="485086"/>
                        <a:pt x="-18280" y="555156"/>
                        <a:pt x="74081" y="655882"/>
                      </a:cubicBezTo>
                      <a:cubicBezTo>
                        <a:pt x="166443" y="756608"/>
                        <a:pt x="354465" y="799306"/>
                        <a:pt x="468817" y="803688"/>
                      </a:cubicBezTo>
                      <a:cubicBezTo>
                        <a:pt x="583169" y="808069"/>
                        <a:pt x="724330" y="799291"/>
                        <a:pt x="830568" y="757704"/>
                      </a:cubicBezTo>
                      <a:cubicBezTo>
                        <a:pt x="959212" y="707340"/>
                        <a:pt x="1027865" y="635423"/>
                        <a:pt x="1060367" y="578339"/>
                      </a:cubicBezTo>
                      <a:cubicBezTo>
                        <a:pt x="1084021" y="536795"/>
                        <a:pt x="1137336" y="428154"/>
                        <a:pt x="1104349" y="321954"/>
                      </a:cubicBezTo>
                      <a:cubicBezTo>
                        <a:pt x="1070700" y="213606"/>
                        <a:pt x="953714" y="104079"/>
                        <a:pt x="806375" y="53716"/>
                      </a:cubicBezTo>
                      <a:cubicBezTo>
                        <a:pt x="659037" y="3353"/>
                        <a:pt x="450124" y="-7596"/>
                        <a:pt x="356662" y="4448"/>
                      </a:cubicBezTo>
                      <a:cubicBezTo>
                        <a:pt x="263203" y="16491"/>
                        <a:pt x="162045" y="58095"/>
                        <a:pt x="159845" y="131450"/>
                      </a:cubicBezTo>
                      <a:close/>
                    </a:path>
                  </a:pathLst>
                </a:custGeom>
                <a:solidFill>
                  <a:srgbClr val="FFBF28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65" name="Freeform 1764"/>
                <p:cNvSpPr/>
                <p:nvPr/>
              </p:nvSpPr>
              <p:spPr>
                <a:xfrm>
                  <a:off x="8063894" y="531800"/>
                  <a:ext cx="721289" cy="7292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289" h="729278">
                      <a:moveTo>
                        <a:pt x="140933" y="65350"/>
                      </a:moveTo>
                      <a:cubicBezTo>
                        <a:pt x="140933" y="65350"/>
                        <a:pt x="388868" y="-62344"/>
                        <a:pt x="559434" y="39112"/>
                      </a:cubicBezTo>
                      <a:cubicBezTo>
                        <a:pt x="730002" y="140567"/>
                        <a:pt x="768685" y="242022"/>
                        <a:pt x="661421" y="324235"/>
                      </a:cubicBezTo>
                      <a:cubicBezTo>
                        <a:pt x="554158" y="406450"/>
                        <a:pt x="408211" y="228029"/>
                        <a:pt x="271055" y="436187"/>
                      </a:cubicBezTo>
                      <a:cubicBezTo>
                        <a:pt x="133899" y="644344"/>
                        <a:pt x="346666" y="689825"/>
                        <a:pt x="330841" y="723060"/>
                      </a:cubicBezTo>
                      <a:cubicBezTo>
                        <a:pt x="315015" y="756298"/>
                        <a:pt x="3778" y="651341"/>
                        <a:pt x="0" y="523648"/>
                      </a:cubicBezTo>
                      <a:cubicBezTo>
                        <a:pt x="-3256" y="395954"/>
                        <a:pt x="40704" y="367967"/>
                        <a:pt x="95214" y="367967"/>
                      </a:cubicBezTo>
                      <a:cubicBezTo>
                        <a:pt x="149725" y="367967"/>
                        <a:pt x="237762" y="378504"/>
                        <a:pt x="250891" y="310263"/>
                      </a:cubicBezTo>
                      <a:cubicBezTo>
                        <a:pt x="264021" y="242022"/>
                        <a:pt x="122272" y="225367"/>
                        <a:pt x="115016" y="175096"/>
                      </a:cubicBezTo>
                      <a:cubicBezTo>
                        <a:pt x="107758" y="124824"/>
                        <a:pt x="115437" y="90714"/>
                        <a:pt x="140933" y="65350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66" name="Freeform 1765"/>
                <p:cNvSpPr/>
                <p:nvPr/>
              </p:nvSpPr>
              <p:spPr>
                <a:xfrm>
                  <a:off x="8366600" y="542939"/>
                  <a:ext cx="424833" cy="7832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4833" h="783259">
                      <a:moveTo>
                        <a:pt x="43960" y="0"/>
                      </a:moveTo>
                      <a:cubicBezTo>
                        <a:pt x="43960" y="0"/>
                        <a:pt x="325304" y="118933"/>
                        <a:pt x="300687" y="286860"/>
                      </a:cubicBezTo>
                      <a:cubicBezTo>
                        <a:pt x="276069" y="454785"/>
                        <a:pt x="147706" y="495018"/>
                        <a:pt x="33410" y="498516"/>
                      </a:cubicBezTo>
                      <a:cubicBezTo>
                        <a:pt x="-80886" y="502015"/>
                        <a:pt x="124846" y="783259"/>
                        <a:pt x="228592" y="783259"/>
                      </a:cubicBezTo>
                      <a:cubicBezTo>
                        <a:pt x="332338" y="783259"/>
                        <a:pt x="374540" y="767897"/>
                        <a:pt x="374540" y="767897"/>
                      </a:cubicBezTo>
                      <a:cubicBezTo>
                        <a:pt x="374540" y="767897"/>
                        <a:pt x="105505" y="701426"/>
                        <a:pt x="112538" y="563237"/>
                      </a:cubicBezTo>
                      <a:cubicBezTo>
                        <a:pt x="116486" y="485659"/>
                        <a:pt x="446414" y="578981"/>
                        <a:pt x="423775" y="367324"/>
                      </a:cubicBezTo>
                      <a:cubicBezTo>
                        <a:pt x="401136" y="155668"/>
                        <a:pt x="284861" y="27974"/>
                        <a:pt x="439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67" name="Freeform 1766"/>
                <p:cNvSpPr/>
                <p:nvPr/>
              </p:nvSpPr>
              <p:spPr>
                <a:xfrm>
                  <a:off x="8579394" y="553461"/>
                  <a:ext cx="361572" cy="7766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1572" h="776630">
                      <a:moveTo>
                        <a:pt x="105477" y="0"/>
                      </a:moveTo>
                      <a:cubicBezTo>
                        <a:pt x="105477" y="0"/>
                        <a:pt x="288351" y="136399"/>
                        <a:pt x="263733" y="358550"/>
                      </a:cubicBezTo>
                      <a:cubicBezTo>
                        <a:pt x="239116" y="580702"/>
                        <a:pt x="0" y="776630"/>
                        <a:pt x="0" y="776630"/>
                      </a:cubicBezTo>
                      <a:cubicBezTo>
                        <a:pt x="0" y="776630"/>
                        <a:pt x="154712" y="766121"/>
                        <a:pt x="233841" y="739882"/>
                      </a:cubicBezTo>
                      <a:cubicBezTo>
                        <a:pt x="312969" y="713644"/>
                        <a:pt x="413468" y="425022"/>
                        <a:pt x="330553" y="234356"/>
                      </a:cubicBezTo>
                      <a:cubicBezTo>
                        <a:pt x="247637" y="43690"/>
                        <a:pt x="161745" y="0"/>
                        <a:pt x="161745" y="0"/>
                      </a:cubicBezTo>
                      <a:lnTo>
                        <a:pt x="105477" y="0"/>
                      </a:lnTo>
                      <a:close/>
                    </a:path>
                  </a:pathLst>
                </a:custGeom>
                <a:solidFill>
                  <a:srgbClr val="FFFFFF">
                    <a:alpha val="1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68" name="Freeform 1767"/>
                <p:cNvSpPr/>
                <p:nvPr/>
              </p:nvSpPr>
              <p:spPr>
                <a:xfrm rot="-1206000">
                  <a:off x="8396421" y="719304"/>
                  <a:ext cx="170741" cy="100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0741" h="100142">
                      <a:moveTo>
                        <a:pt x="0" y="50071"/>
                      </a:moveTo>
                      <a:cubicBezTo>
                        <a:pt x="0" y="22418"/>
                        <a:pt x="38221" y="0"/>
                        <a:pt x="85370" y="0"/>
                      </a:cubicBezTo>
                      <a:cubicBezTo>
                        <a:pt x="132519" y="0"/>
                        <a:pt x="170741" y="22418"/>
                        <a:pt x="170741" y="50071"/>
                      </a:cubicBezTo>
                      <a:cubicBezTo>
                        <a:pt x="170741" y="77725"/>
                        <a:pt x="132519" y="100142"/>
                        <a:pt x="85370" y="100142"/>
                      </a:cubicBezTo>
                      <a:cubicBezTo>
                        <a:pt x="38221" y="100142"/>
                        <a:pt x="0" y="77725"/>
                        <a:pt x="0" y="50071"/>
                      </a:cubicBezTo>
                      <a:close/>
                    </a:path>
                  </a:pathLst>
                </a:custGeom>
                <a:solidFill>
                  <a:srgbClr val="ECA2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69" name="Freeform 1768"/>
                <p:cNvSpPr/>
                <p:nvPr/>
              </p:nvSpPr>
              <p:spPr>
                <a:xfrm rot="-1206000">
                  <a:off x="8398998" y="727729"/>
                  <a:ext cx="167041" cy="911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041" h="91109">
                      <a:moveTo>
                        <a:pt x="0" y="45555"/>
                      </a:moveTo>
                      <a:cubicBezTo>
                        <a:pt x="0" y="20396"/>
                        <a:pt x="37393" y="0"/>
                        <a:pt x="83520" y="0"/>
                      </a:cubicBezTo>
                      <a:cubicBezTo>
                        <a:pt x="129648" y="0"/>
                        <a:pt x="167041" y="20396"/>
                        <a:pt x="167041" y="45555"/>
                      </a:cubicBezTo>
                      <a:cubicBezTo>
                        <a:pt x="167041" y="70714"/>
                        <a:pt x="129648" y="91109"/>
                        <a:pt x="83520" y="91109"/>
                      </a:cubicBezTo>
                      <a:cubicBezTo>
                        <a:pt x="37393" y="91109"/>
                        <a:pt x="0" y="70714"/>
                        <a:pt x="0" y="455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0" name="Freeform 1769"/>
                <p:cNvSpPr/>
                <p:nvPr/>
              </p:nvSpPr>
              <p:spPr>
                <a:xfrm>
                  <a:off x="8633657" y="609150"/>
                  <a:ext cx="138130" cy="132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130" h="132763">
                      <a:moveTo>
                        <a:pt x="18683" y="11616"/>
                      </a:moveTo>
                      <a:cubicBezTo>
                        <a:pt x="18683" y="11616"/>
                        <a:pt x="28574" y="-6970"/>
                        <a:pt x="69237" y="2870"/>
                      </a:cubicBezTo>
                      <a:cubicBezTo>
                        <a:pt x="109900" y="12709"/>
                        <a:pt x="119791" y="36761"/>
                        <a:pt x="131880" y="59720"/>
                      </a:cubicBezTo>
                      <a:cubicBezTo>
                        <a:pt x="143969" y="82678"/>
                        <a:pt x="141772" y="113289"/>
                        <a:pt x="96712" y="128595"/>
                      </a:cubicBezTo>
                      <a:cubicBezTo>
                        <a:pt x="51653" y="143901"/>
                        <a:pt x="-3297" y="115476"/>
                        <a:pt x="0" y="71745"/>
                      </a:cubicBezTo>
                      <a:cubicBezTo>
                        <a:pt x="3297" y="28015"/>
                        <a:pt x="12089" y="11616"/>
                        <a:pt x="18683" y="11616"/>
                      </a:cubicBezTo>
                      <a:close/>
                    </a:path>
                  </a:pathLst>
                </a:custGeom>
                <a:solidFill>
                  <a:srgbClr val="08488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1" name="Freeform 1770"/>
                <p:cNvSpPr/>
                <p:nvPr/>
              </p:nvSpPr>
              <p:spPr>
                <a:xfrm>
                  <a:off x="8811080" y="662583"/>
                  <a:ext cx="135796" cy="1276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796" h="127638">
                      <a:moveTo>
                        <a:pt x="9410" y="16126"/>
                      </a:moveTo>
                      <a:cubicBezTo>
                        <a:pt x="9410" y="16126"/>
                        <a:pt x="58865" y="-6833"/>
                        <a:pt x="85241" y="1913"/>
                      </a:cubicBezTo>
                      <a:cubicBezTo>
                        <a:pt x="111618" y="10659"/>
                        <a:pt x="135796" y="44550"/>
                        <a:pt x="135796" y="65322"/>
                      </a:cubicBezTo>
                      <a:cubicBezTo>
                        <a:pt x="135796" y="86094"/>
                        <a:pt x="125904" y="127638"/>
                        <a:pt x="87440" y="127638"/>
                      </a:cubicBezTo>
                      <a:cubicBezTo>
                        <a:pt x="48974" y="127638"/>
                        <a:pt x="7212" y="97027"/>
                        <a:pt x="7212" y="67509"/>
                      </a:cubicBezTo>
                      <a:cubicBezTo>
                        <a:pt x="7212" y="37991"/>
                        <a:pt x="-10372" y="30338"/>
                        <a:pt x="9410" y="16126"/>
                      </a:cubicBezTo>
                      <a:close/>
                    </a:path>
                  </a:pathLst>
                </a:custGeom>
                <a:solidFill>
                  <a:srgbClr val="6C2D6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2" name="Freeform 1771"/>
                <p:cNvSpPr/>
                <p:nvPr/>
              </p:nvSpPr>
              <p:spPr>
                <a:xfrm>
                  <a:off x="8806197" y="656023"/>
                  <a:ext cx="136277" cy="1265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277" h="126546">
                      <a:moveTo>
                        <a:pt x="9444" y="15988"/>
                      </a:moveTo>
                      <a:cubicBezTo>
                        <a:pt x="9444" y="15988"/>
                        <a:pt x="59074" y="-6774"/>
                        <a:pt x="85543" y="1897"/>
                      </a:cubicBezTo>
                      <a:cubicBezTo>
                        <a:pt x="112013" y="10568"/>
                        <a:pt x="136277" y="44169"/>
                        <a:pt x="136277" y="64763"/>
                      </a:cubicBezTo>
                      <a:cubicBezTo>
                        <a:pt x="136277" y="85358"/>
                        <a:pt x="126351" y="126546"/>
                        <a:pt x="87749" y="126546"/>
                      </a:cubicBezTo>
                      <a:cubicBezTo>
                        <a:pt x="49148" y="126546"/>
                        <a:pt x="7238" y="96197"/>
                        <a:pt x="7238" y="66931"/>
                      </a:cubicBezTo>
                      <a:cubicBezTo>
                        <a:pt x="7238" y="37666"/>
                        <a:pt x="-10409" y="30078"/>
                        <a:pt x="9444" y="15988"/>
                      </a:cubicBezTo>
                      <a:close/>
                    </a:path>
                  </a:pathLst>
                </a:custGeom>
                <a:solidFill>
                  <a:srgbClr val="79337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3" name="Freeform 1772"/>
                <p:cNvSpPr/>
                <p:nvPr/>
              </p:nvSpPr>
              <p:spPr>
                <a:xfrm>
                  <a:off x="8946874" y="807371"/>
                  <a:ext cx="146167" cy="144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167" h="144654">
                      <a:moveTo>
                        <a:pt x="18347" y="14554"/>
                      </a:moveTo>
                      <a:cubicBezTo>
                        <a:pt x="25686" y="7995"/>
                        <a:pt x="72166" y="-12778"/>
                        <a:pt x="107638" y="11274"/>
                      </a:cubicBezTo>
                      <a:cubicBezTo>
                        <a:pt x="143109" y="35326"/>
                        <a:pt x="150448" y="69218"/>
                        <a:pt x="144333" y="95456"/>
                      </a:cubicBezTo>
                      <a:cubicBezTo>
                        <a:pt x="138217" y="121695"/>
                        <a:pt x="121093" y="153399"/>
                        <a:pt x="88067" y="142467"/>
                      </a:cubicBezTo>
                      <a:cubicBezTo>
                        <a:pt x="55042" y="131534"/>
                        <a:pt x="-3669" y="116228"/>
                        <a:pt x="0" y="84524"/>
                      </a:cubicBezTo>
                      <a:cubicBezTo>
                        <a:pt x="3669" y="52819"/>
                        <a:pt x="-1223" y="26580"/>
                        <a:pt x="18347" y="14554"/>
                      </a:cubicBezTo>
                      <a:close/>
                    </a:path>
                  </a:pathLst>
                </a:custGeom>
                <a:solidFill>
                  <a:srgbClr val="A9061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4" name="Freeform 1773"/>
                <p:cNvSpPr/>
                <p:nvPr/>
              </p:nvSpPr>
              <p:spPr>
                <a:xfrm>
                  <a:off x="8952368" y="798626"/>
                  <a:ext cx="131330" cy="144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330" h="144653">
                      <a:moveTo>
                        <a:pt x="16485" y="14554"/>
                      </a:moveTo>
                      <a:cubicBezTo>
                        <a:pt x="23079" y="7995"/>
                        <a:pt x="64841" y="-12778"/>
                        <a:pt x="96712" y="11274"/>
                      </a:cubicBezTo>
                      <a:cubicBezTo>
                        <a:pt x="128583" y="35326"/>
                        <a:pt x="135177" y="69217"/>
                        <a:pt x="129683" y="95456"/>
                      </a:cubicBezTo>
                      <a:cubicBezTo>
                        <a:pt x="124187" y="121694"/>
                        <a:pt x="108801" y="153399"/>
                        <a:pt x="79128" y="142466"/>
                      </a:cubicBezTo>
                      <a:cubicBezTo>
                        <a:pt x="49455" y="131534"/>
                        <a:pt x="-3297" y="116228"/>
                        <a:pt x="0" y="84523"/>
                      </a:cubicBezTo>
                      <a:cubicBezTo>
                        <a:pt x="3297" y="52818"/>
                        <a:pt x="-1099" y="26580"/>
                        <a:pt x="16485" y="14554"/>
                      </a:cubicBezTo>
                      <a:close/>
                    </a:path>
                  </a:pathLst>
                </a:custGeom>
                <a:solidFill>
                  <a:srgbClr val="B6071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5" name="Freeform 1774"/>
                <p:cNvSpPr/>
                <p:nvPr/>
              </p:nvSpPr>
              <p:spPr>
                <a:xfrm>
                  <a:off x="8910813" y="979015"/>
                  <a:ext cx="132773" cy="162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773" h="162146">
                      <a:moveTo>
                        <a:pt x="53897" y="6489"/>
                      </a:moveTo>
                      <a:cubicBezTo>
                        <a:pt x="53897" y="4232"/>
                        <a:pt x="89581" y="-16081"/>
                        <a:pt x="115749" y="29058"/>
                      </a:cubicBezTo>
                      <a:cubicBezTo>
                        <a:pt x="141916" y="74196"/>
                        <a:pt x="134780" y="103537"/>
                        <a:pt x="115749" y="121591"/>
                      </a:cubicBezTo>
                      <a:cubicBezTo>
                        <a:pt x="96717" y="139647"/>
                        <a:pt x="86012" y="153188"/>
                        <a:pt x="59844" y="161088"/>
                      </a:cubicBezTo>
                      <a:cubicBezTo>
                        <a:pt x="33676" y="168987"/>
                        <a:pt x="-11523" y="135133"/>
                        <a:pt x="2751" y="100151"/>
                      </a:cubicBezTo>
                      <a:cubicBezTo>
                        <a:pt x="17024" y="65169"/>
                        <a:pt x="27729" y="12131"/>
                        <a:pt x="53897" y="6489"/>
                      </a:cubicBezTo>
                      <a:close/>
                    </a:path>
                  </a:pathLst>
                </a:custGeom>
                <a:solidFill>
                  <a:srgbClr val="DF7A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6" name="Freeform 1775"/>
                <p:cNvSpPr/>
                <p:nvPr/>
              </p:nvSpPr>
              <p:spPr>
                <a:xfrm>
                  <a:off x="8915754" y="977444"/>
                  <a:ext cx="122676" cy="1570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676" h="157089">
                      <a:moveTo>
                        <a:pt x="49799" y="6286"/>
                      </a:moveTo>
                      <a:cubicBezTo>
                        <a:pt x="49799" y="4100"/>
                        <a:pt x="82769" y="-15579"/>
                        <a:pt x="106947" y="28152"/>
                      </a:cubicBezTo>
                      <a:cubicBezTo>
                        <a:pt x="131125" y="71882"/>
                        <a:pt x="124531" y="100307"/>
                        <a:pt x="106947" y="117800"/>
                      </a:cubicBezTo>
                      <a:cubicBezTo>
                        <a:pt x="89362" y="135292"/>
                        <a:pt x="79472" y="148411"/>
                        <a:pt x="55294" y="156064"/>
                      </a:cubicBezTo>
                      <a:cubicBezTo>
                        <a:pt x="31115" y="163717"/>
                        <a:pt x="-10647" y="130919"/>
                        <a:pt x="2541" y="97028"/>
                      </a:cubicBezTo>
                      <a:cubicBezTo>
                        <a:pt x="15729" y="63136"/>
                        <a:pt x="25621" y="11753"/>
                        <a:pt x="49799" y="6286"/>
                      </a:cubicBezTo>
                      <a:close/>
                    </a:path>
                  </a:pathLst>
                </a:custGeom>
                <a:solidFill>
                  <a:srgbClr val="F083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7" name="Freeform 1776"/>
                <p:cNvSpPr/>
                <p:nvPr/>
              </p:nvSpPr>
              <p:spPr>
                <a:xfrm>
                  <a:off x="8757841" y="1118697"/>
                  <a:ext cx="145070" cy="1184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070" h="118418">
                      <a:moveTo>
                        <a:pt x="6100" y="25044"/>
                      </a:moveTo>
                      <a:cubicBezTo>
                        <a:pt x="6100" y="25044"/>
                        <a:pt x="6100" y="-9425"/>
                        <a:pt x="69187" y="2424"/>
                      </a:cubicBezTo>
                      <a:cubicBezTo>
                        <a:pt x="132274" y="14272"/>
                        <a:pt x="132274" y="-4039"/>
                        <a:pt x="140606" y="45509"/>
                      </a:cubicBezTo>
                      <a:cubicBezTo>
                        <a:pt x="148938" y="95057"/>
                        <a:pt x="148938" y="105829"/>
                        <a:pt x="112038" y="115523"/>
                      </a:cubicBezTo>
                      <a:cubicBezTo>
                        <a:pt x="75138" y="125217"/>
                        <a:pt x="38239" y="109060"/>
                        <a:pt x="35858" y="95057"/>
                      </a:cubicBezTo>
                      <a:cubicBezTo>
                        <a:pt x="33478" y="81055"/>
                        <a:pt x="-2827" y="63282"/>
                        <a:pt x="149" y="45509"/>
                      </a:cubicBezTo>
                      <a:cubicBezTo>
                        <a:pt x="3125" y="27736"/>
                        <a:pt x="6100" y="22889"/>
                        <a:pt x="6100" y="25044"/>
                      </a:cubicBezTo>
                      <a:close/>
                    </a:path>
                  </a:pathLst>
                </a:custGeom>
                <a:solidFill>
                  <a:srgbClr val="00794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8" name="Freeform 1777"/>
                <p:cNvSpPr/>
                <p:nvPr/>
              </p:nvSpPr>
              <p:spPr>
                <a:xfrm>
                  <a:off x="8764298" y="1114649"/>
                  <a:ext cx="133941" cy="120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941" h="120191">
                      <a:moveTo>
                        <a:pt x="5632" y="25418"/>
                      </a:moveTo>
                      <a:cubicBezTo>
                        <a:pt x="5632" y="25418"/>
                        <a:pt x="5632" y="-9566"/>
                        <a:pt x="63879" y="2460"/>
                      </a:cubicBezTo>
                      <a:cubicBezTo>
                        <a:pt x="122127" y="14486"/>
                        <a:pt x="122127" y="-4100"/>
                        <a:pt x="129820" y="46190"/>
                      </a:cubicBezTo>
                      <a:cubicBezTo>
                        <a:pt x="137513" y="96481"/>
                        <a:pt x="137513" y="107413"/>
                        <a:pt x="103443" y="117253"/>
                      </a:cubicBezTo>
                      <a:cubicBezTo>
                        <a:pt x="69374" y="127092"/>
                        <a:pt x="35305" y="110693"/>
                        <a:pt x="33107" y="96481"/>
                      </a:cubicBezTo>
                      <a:cubicBezTo>
                        <a:pt x="30909" y="82268"/>
                        <a:pt x="-2610" y="64229"/>
                        <a:pt x="137" y="46190"/>
                      </a:cubicBezTo>
                      <a:cubicBezTo>
                        <a:pt x="2885" y="28152"/>
                        <a:pt x="5632" y="23232"/>
                        <a:pt x="5632" y="25418"/>
                      </a:cubicBezTo>
                      <a:close/>
                    </a:path>
                  </a:pathLst>
                </a:custGeom>
                <a:solidFill>
                  <a:srgbClr val="1D953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79" name="Freeform 1778"/>
                <p:cNvSpPr/>
                <p:nvPr/>
              </p:nvSpPr>
              <p:spPr>
                <a:xfrm>
                  <a:off x="8545909" y="1125069"/>
                  <a:ext cx="144312" cy="121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312" h="121899">
                      <a:moveTo>
                        <a:pt x="28589" y="9771"/>
                      </a:moveTo>
                      <a:cubicBezTo>
                        <a:pt x="32238" y="6491"/>
                        <a:pt x="100365" y="-18654"/>
                        <a:pt x="129562" y="27263"/>
                      </a:cubicBezTo>
                      <a:cubicBezTo>
                        <a:pt x="158759" y="73180"/>
                        <a:pt x="140510" y="99419"/>
                        <a:pt x="111314" y="114725"/>
                      </a:cubicBezTo>
                      <a:cubicBezTo>
                        <a:pt x="82117" y="130030"/>
                        <a:pt x="22506" y="120191"/>
                        <a:pt x="11557" y="91766"/>
                      </a:cubicBezTo>
                      <a:cubicBezTo>
                        <a:pt x="608" y="63341"/>
                        <a:pt x="-13990" y="32730"/>
                        <a:pt x="28589" y="9771"/>
                      </a:cubicBezTo>
                      <a:close/>
                    </a:path>
                  </a:pathLst>
                </a:custGeom>
                <a:solidFill>
                  <a:srgbClr val="D44C5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0" name="Freeform 1779"/>
                <p:cNvSpPr/>
                <p:nvPr/>
              </p:nvSpPr>
              <p:spPr>
                <a:xfrm>
                  <a:off x="8552880" y="1118270"/>
                  <a:ext cx="130369" cy="121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369" h="121899">
                      <a:moveTo>
                        <a:pt x="25826" y="9771"/>
                      </a:moveTo>
                      <a:cubicBezTo>
                        <a:pt x="29123" y="6491"/>
                        <a:pt x="90667" y="-18654"/>
                        <a:pt x="117043" y="27263"/>
                      </a:cubicBezTo>
                      <a:cubicBezTo>
                        <a:pt x="143420" y="73180"/>
                        <a:pt x="126935" y="99419"/>
                        <a:pt x="100558" y="114725"/>
                      </a:cubicBezTo>
                      <a:cubicBezTo>
                        <a:pt x="74182" y="130030"/>
                        <a:pt x="20332" y="120191"/>
                        <a:pt x="10441" y="91766"/>
                      </a:cubicBezTo>
                      <a:cubicBezTo>
                        <a:pt x="549" y="63341"/>
                        <a:pt x="-12638" y="32730"/>
                        <a:pt x="25826" y="9771"/>
                      </a:cubicBezTo>
                      <a:close/>
                    </a:path>
                  </a:pathLst>
                </a:custGeom>
                <a:solidFill>
                  <a:srgbClr val="E8546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1" name="Freeform 1780"/>
                <p:cNvSpPr/>
                <p:nvPr/>
              </p:nvSpPr>
              <p:spPr>
                <a:xfrm>
                  <a:off x="8646227" y="617417"/>
                  <a:ext cx="114365" cy="107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365" h="107004">
                      <a:moveTo>
                        <a:pt x="618" y="7721"/>
                      </a:moveTo>
                      <a:cubicBezTo>
                        <a:pt x="618" y="7721"/>
                        <a:pt x="28093" y="-9771"/>
                        <a:pt x="54469" y="7721"/>
                      </a:cubicBezTo>
                      <a:cubicBezTo>
                        <a:pt x="80845" y="25214"/>
                        <a:pt x="100627" y="16467"/>
                        <a:pt x="106122" y="45986"/>
                      </a:cubicBezTo>
                      <a:cubicBezTo>
                        <a:pt x="111618" y="75504"/>
                        <a:pt x="121508" y="77691"/>
                        <a:pt x="106122" y="87530"/>
                      </a:cubicBezTo>
                      <a:cubicBezTo>
                        <a:pt x="90736" y="97370"/>
                        <a:pt x="96232" y="110489"/>
                        <a:pt x="67657" y="106116"/>
                      </a:cubicBezTo>
                      <a:cubicBezTo>
                        <a:pt x="39083" y="101742"/>
                        <a:pt x="37984" y="109395"/>
                        <a:pt x="22598" y="85344"/>
                      </a:cubicBezTo>
                      <a:cubicBezTo>
                        <a:pt x="7212" y="61292"/>
                        <a:pt x="5564" y="48719"/>
                        <a:pt x="33588" y="45986"/>
                      </a:cubicBezTo>
                      <a:cubicBezTo>
                        <a:pt x="61613" y="43253"/>
                        <a:pt x="85241" y="29587"/>
                        <a:pt x="62162" y="29587"/>
                      </a:cubicBezTo>
                      <a:cubicBezTo>
                        <a:pt x="39083" y="29587"/>
                        <a:pt x="-5976" y="39426"/>
                        <a:pt x="618" y="7721"/>
                      </a:cubicBezTo>
                      <a:close/>
                    </a:path>
                  </a:pathLst>
                </a:custGeom>
                <a:solidFill>
                  <a:srgbClr val="0064AB">
                    <a:alpha val="3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82" name="Freeform 1781"/>
                <p:cNvSpPr/>
                <p:nvPr/>
              </p:nvSpPr>
              <p:spPr>
                <a:xfrm>
                  <a:off x="8654539" y="612087"/>
                  <a:ext cx="46708" cy="11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708" h="11958">
                      <a:moveTo>
                        <a:pt x="0" y="11958"/>
                      </a:moveTo>
                      <a:cubicBezTo>
                        <a:pt x="0" y="11958"/>
                        <a:pt x="27475" y="-3348"/>
                        <a:pt x="42861" y="4305"/>
                      </a:cubicBezTo>
                      <a:cubicBezTo>
                        <a:pt x="58247" y="11958"/>
                        <a:pt x="24178" y="-14281"/>
                        <a:pt x="0" y="119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3" name="Freeform 1782"/>
                <p:cNvSpPr/>
                <p:nvPr/>
              </p:nvSpPr>
              <p:spPr>
                <a:xfrm>
                  <a:off x="8636679" y="680895"/>
                  <a:ext cx="133941" cy="60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941" h="60540">
                      <a:moveTo>
                        <a:pt x="275" y="6560"/>
                      </a:moveTo>
                      <a:cubicBezTo>
                        <a:pt x="275" y="6560"/>
                        <a:pt x="-5220" y="39358"/>
                        <a:pt x="33245" y="53570"/>
                      </a:cubicBezTo>
                      <a:cubicBezTo>
                        <a:pt x="71710" y="67783"/>
                        <a:pt x="106878" y="56850"/>
                        <a:pt x="112373" y="51384"/>
                      </a:cubicBezTo>
                      <a:cubicBezTo>
                        <a:pt x="117868" y="45917"/>
                        <a:pt x="127177" y="40964"/>
                        <a:pt x="131056" y="28425"/>
                      </a:cubicBezTo>
                      <a:cubicBezTo>
                        <a:pt x="135451" y="14213"/>
                        <a:pt x="133941" y="8899"/>
                        <a:pt x="132155" y="2186"/>
                      </a:cubicBezTo>
                      <a:cubicBezTo>
                        <a:pt x="128858" y="-9839"/>
                        <a:pt x="139847" y="30577"/>
                        <a:pt x="113472" y="43731"/>
                      </a:cubicBezTo>
                      <a:cubicBezTo>
                        <a:pt x="87095" y="56850"/>
                        <a:pt x="64017" y="60130"/>
                        <a:pt x="57423" y="56850"/>
                      </a:cubicBezTo>
                      <a:cubicBezTo>
                        <a:pt x="50829" y="53570"/>
                        <a:pt x="-4121" y="52477"/>
                        <a:pt x="275" y="6560"/>
                      </a:cubicBezTo>
                      <a:close/>
                    </a:path>
                  </a:pathLst>
                </a:custGeom>
                <a:solidFill>
                  <a:srgbClr val="233A7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4" name="Freeform 1783"/>
                <p:cNvSpPr/>
                <p:nvPr/>
              </p:nvSpPr>
              <p:spPr>
                <a:xfrm>
                  <a:off x="8632971" y="638258"/>
                  <a:ext cx="25140" cy="85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40" h="85958">
                      <a:moveTo>
                        <a:pt x="7281" y="0"/>
                      </a:moveTo>
                      <a:cubicBezTo>
                        <a:pt x="7281" y="0"/>
                        <a:pt x="-2610" y="25145"/>
                        <a:pt x="687" y="42638"/>
                      </a:cubicBezTo>
                      <a:cubicBezTo>
                        <a:pt x="3984" y="60130"/>
                        <a:pt x="3984" y="72156"/>
                        <a:pt x="20469" y="83088"/>
                      </a:cubicBezTo>
                      <a:cubicBezTo>
                        <a:pt x="36954" y="94022"/>
                        <a:pt x="5083" y="72156"/>
                        <a:pt x="5083" y="47011"/>
                      </a:cubicBezTo>
                      <a:cubicBezTo>
                        <a:pt x="5083" y="21865"/>
                        <a:pt x="7281" y="0"/>
                        <a:pt x="7281" y="0"/>
                      </a:cubicBezTo>
                      <a:close/>
                    </a:path>
                  </a:pathLst>
                </a:custGeom>
                <a:solidFill>
                  <a:srgbClr val="233A7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5" name="Freeform 1784"/>
                <p:cNvSpPr/>
                <p:nvPr/>
              </p:nvSpPr>
              <p:spPr>
                <a:xfrm>
                  <a:off x="8693003" y="624865"/>
                  <a:ext cx="59827" cy="669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827" h="66963">
                      <a:moveTo>
                        <a:pt x="0" y="273"/>
                      </a:moveTo>
                      <a:cubicBezTo>
                        <a:pt x="0" y="273"/>
                        <a:pt x="28574" y="-4100"/>
                        <a:pt x="46158" y="22139"/>
                      </a:cubicBezTo>
                      <a:cubicBezTo>
                        <a:pt x="63742" y="48377"/>
                        <a:pt x="59346" y="66963"/>
                        <a:pt x="59346" y="66963"/>
                      </a:cubicBezTo>
                      <a:cubicBezTo>
                        <a:pt x="59346" y="66963"/>
                        <a:pt x="57148" y="10113"/>
                        <a:pt x="0" y="273"/>
                      </a:cubicBezTo>
                      <a:close/>
                    </a:path>
                  </a:pathLst>
                </a:custGeom>
                <a:solidFill>
                  <a:srgbClr val="FFFFFF">
                    <a:alpha val="7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86" name="Freeform 1785"/>
                <p:cNvSpPr/>
                <p:nvPr/>
              </p:nvSpPr>
              <p:spPr>
                <a:xfrm>
                  <a:off x="8812174" y="666751"/>
                  <a:ext cx="124737" cy="109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737" h="109599">
                      <a:moveTo>
                        <a:pt x="43479" y="8678"/>
                      </a:moveTo>
                      <a:cubicBezTo>
                        <a:pt x="43479" y="8678"/>
                        <a:pt x="-5976" y="2118"/>
                        <a:pt x="618" y="25077"/>
                      </a:cubicBezTo>
                      <a:cubicBezTo>
                        <a:pt x="7212" y="48035"/>
                        <a:pt x="-2679" y="63341"/>
                        <a:pt x="29192" y="80833"/>
                      </a:cubicBezTo>
                      <a:cubicBezTo>
                        <a:pt x="61063" y="98325"/>
                        <a:pt x="65460" y="119097"/>
                        <a:pt x="89637" y="104886"/>
                      </a:cubicBezTo>
                      <a:cubicBezTo>
                        <a:pt x="113816" y="90673"/>
                        <a:pt x="132499" y="93952"/>
                        <a:pt x="121509" y="61154"/>
                      </a:cubicBezTo>
                      <a:cubicBezTo>
                        <a:pt x="110519" y="28357"/>
                        <a:pt x="87440" y="27401"/>
                        <a:pt x="89637" y="16331"/>
                      </a:cubicBezTo>
                      <a:cubicBezTo>
                        <a:pt x="91836" y="5260"/>
                        <a:pt x="68756" y="-9908"/>
                        <a:pt x="43479" y="8678"/>
                      </a:cubicBezTo>
                      <a:close/>
                    </a:path>
                  </a:pathLst>
                </a:custGeom>
                <a:solidFill>
                  <a:srgbClr val="9C59B8">
                    <a:alpha val="1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87" name="Freeform 1786"/>
                <p:cNvSpPr/>
                <p:nvPr/>
              </p:nvSpPr>
              <p:spPr>
                <a:xfrm>
                  <a:off x="8816093" y="696200"/>
                  <a:ext cx="78785" cy="880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785" h="88008">
                      <a:moveTo>
                        <a:pt x="6594" y="0"/>
                      </a:moveTo>
                      <a:cubicBezTo>
                        <a:pt x="6594" y="0"/>
                        <a:pt x="5495" y="37171"/>
                        <a:pt x="17584" y="49197"/>
                      </a:cubicBezTo>
                      <a:cubicBezTo>
                        <a:pt x="29673" y="61223"/>
                        <a:pt x="26376" y="64503"/>
                        <a:pt x="42861" y="71062"/>
                      </a:cubicBezTo>
                      <a:cubicBezTo>
                        <a:pt x="59346" y="77621"/>
                        <a:pt x="71435" y="86368"/>
                        <a:pt x="78029" y="84181"/>
                      </a:cubicBezTo>
                      <a:cubicBezTo>
                        <a:pt x="84624" y="81995"/>
                        <a:pt x="50554" y="101674"/>
                        <a:pt x="27475" y="68876"/>
                      </a:cubicBezTo>
                      <a:cubicBezTo>
                        <a:pt x="4396" y="36078"/>
                        <a:pt x="-8792" y="28425"/>
                        <a:pt x="65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3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88" name="Freeform 1787"/>
                <p:cNvSpPr/>
                <p:nvPr/>
              </p:nvSpPr>
              <p:spPr>
                <a:xfrm>
                  <a:off x="8863592" y="661763"/>
                  <a:ext cx="62574" cy="275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574" h="27537">
                      <a:moveTo>
                        <a:pt x="0" y="3758"/>
                      </a:moveTo>
                      <a:cubicBezTo>
                        <a:pt x="0" y="3758"/>
                        <a:pt x="30772" y="-8268"/>
                        <a:pt x="53851" y="20157"/>
                      </a:cubicBezTo>
                      <a:cubicBezTo>
                        <a:pt x="76930" y="48582"/>
                        <a:pt x="52752" y="-15921"/>
                        <a:pt x="0" y="37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89" name="Freeform 1788"/>
                <p:cNvSpPr/>
                <p:nvPr/>
              </p:nvSpPr>
              <p:spPr>
                <a:xfrm>
                  <a:off x="8896318" y="710413"/>
                  <a:ext cx="48974" cy="721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974" h="72156">
                      <a:moveTo>
                        <a:pt x="39564" y="0"/>
                      </a:moveTo>
                      <a:cubicBezTo>
                        <a:pt x="39564" y="0"/>
                        <a:pt x="53302" y="26785"/>
                        <a:pt x="32970" y="47011"/>
                      </a:cubicBezTo>
                      <a:cubicBezTo>
                        <a:pt x="12639" y="67236"/>
                        <a:pt x="0" y="72156"/>
                        <a:pt x="0" y="72156"/>
                      </a:cubicBezTo>
                      <a:cubicBezTo>
                        <a:pt x="0" y="72156"/>
                        <a:pt x="74732" y="49197"/>
                        <a:pt x="395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0" name="Freeform 1789"/>
                <p:cNvSpPr/>
                <p:nvPr/>
              </p:nvSpPr>
              <p:spPr>
                <a:xfrm>
                  <a:off x="8953740" y="809423"/>
                  <a:ext cx="126660" cy="1268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660" h="126887">
                      <a:moveTo>
                        <a:pt x="27200" y="17970"/>
                      </a:moveTo>
                      <a:cubicBezTo>
                        <a:pt x="27200" y="17970"/>
                        <a:pt x="51378" y="-13734"/>
                        <a:pt x="81052" y="7038"/>
                      </a:cubicBezTo>
                      <a:cubicBezTo>
                        <a:pt x="110724" y="27810"/>
                        <a:pt x="110724" y="23437"/>
                        <a:pt x="119516" y="59515"/>
                      </a:cubicBezTo>
                      <a:cubicBezTo>
                        <a:pt x="128309" y="95592"/>
                        <a:pt x="133804" y="114178"/>
                        <a:pt x="107427" y="122924"/>
                      </a:cubicBezTo>
                      <a:cubicBezTo>
                        <a:pt x="81052" y="131671"/>
                        <a:pt x="54675" y="126204"/>
                        <a:pt x="33794" y="108712"/>
                      </a:cubicBezTo>
                      <a:cubicBezTo>
                        <a:pt x="12913" y="91219"/>
                        <a:pt x="-9616" y="98325"/>
                        <a:pt x="4121" y="66074"/>
                      </a:cubicBezTo>
                      <a:cubicBezTo>
                        <a:pt x="17859" y="33823"/>
                        <a:pt x="26101" y="79193"/>
                        <a:pt x="33794" y="54048"/>
                      </a:cubicBezTo>
                      <a:cubicBezTo>
                        <a:pt x="41487" y="28903"/>
                        <a:pt x="27200" y="24530"/>
                        <a:pt x="27200" y="17970"/>
                      </a:cubicBezTo>
                      <a:close/>
                    </a:path>
                  </a:pathLst>
                </a:custGeom>
                <a:solidFill>
                  <a:srgbClr val="C80F12">
                    <a:alpha val="5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1" name="Freeform 1790"/>
                <p:cNvSpPr/>
                <p:nvPr/>
              </p:nvSpPr>
              <p:spPr>
                <a:xfrm>
                  <a:off x="8956286" y="839418"/>
                  <a:ext cx="86272" cy="99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272" h="99897">
                      <a:moveTo>
                        <a:pt x="9273" y="0"/>
                      </a:moveTo>
                      <a:cubicBezTo>
                        <a:pt x="9273" y="0"/>
                        <a:pt x="-6113" y="38264"/>
                        <a:pt x="2679" y="56850"/>
                      </a:cubicBezTo>
                      <a:cubicBezTo>
                        <a:pt x="11471" y="75435"/>
                        <a:pt x="13669" y="80902"/>
                        <a:pt x="26857" y="84182"/>
                      </a:cubicBezTo>
                      <a:cubicBezTo>
                        <a:pt x="40045" y="87461"/>
                        <a:pt x="44441" y="96208"/>
                        <a:pt x="56530" y="96208"/>
                      </a:cubicBezTo>
                      <a:cubicBezTo>
                        <a:pt x="68619" y="96208"/>
                        <a:pt x="65322" y="102767"/>
                        <a:pt x="81807" y="98394"/>
                      </a:cubicBezTo>
                      <a:cubicBezTo>
                        <a:pt x="98292" y="94021"/>
                        <a:pt x="65322" y="90741"/>
                        <a:pt x="47738" y="81995"/>
                      </a:cubicBezTo>
                      <a:cubicBezTo>
                        <a:pt x="30154" y="73249"/>
                        <a:pt x="20263" y="88555"/>
                        <a:pt x="14768" y="63409"/>
                      </a:cubicBezTo>
                      <a:cubicBezTo>
                        <a:pt x="9273" y="38264"/>
                        <a:pt x="5976" y="16399"/>
                        <a:pt x="927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2" name="Freeform 1791"/>
                <p:cNvSpPr/>
                <p:nvPr/>
              </p:nvSpPr>
              <p:spPr>
                <a:xfrm>
                  <a:off x="8971050" y="800880"/>
                  <a:ext cx="83524" cy="232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524" h="23232">
                      <a:moveTo>
                        <a:pt x="0" y="23232"/>
                      </a:moveTo>
                      <a:cubicBezTo>
                        <a:pt x="0" y="23232"/>
                        <a:pt x="17584" y="-3006"/>
                        <a:pt x="41762" y="273"/>
                      </a:cubicBezTo>
                      <a:cubicBezTo>
                        <a:pt x="65940" y="3553"/>
                        <a:pt x="83524" y="17765"/>
                        <a:pt x="83524" y="17765"/>
                      </a:cubicBezTo>
                      <a:cubicBezTo>
                        <a:pt x="83524" y="17765"/>
                        <a:pt x="38465" y="-15032"/>
                        <a:pt x="0" y="232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93" name="Freeform 1792"/>
                <p:cNvSpPr/>
                <p:nvPr/>
              </p:nvSpPr>
              <p:spPr>
                <a:xfrm>
                  <a:off x="9004018" y="837710"/>
                  <a:ext cx="85516" cy="101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16" h="101879">
                      <a:moveTo>
                        <a:pt x="0" y="96823"/>
                      </a:moveTo>
                      <a:cubicBezTo>
                        <a:pt x="2198" y="96823"/>
                        <a:pt x="34069" y="106663"/>
                        <a:pt x="53851" y="99010"/>
                      </a:cubicBezTo>
                      <a:cubicBezTo>
                        <a:pt x="73633" y="91357"/>
                        <a:pt x="89569" y="77691"/>
                        <a:pt x="84623" y="47626"/>
                      </a:cubicBezTo>
                      <a:cubicBezTo>
                        <a:pt x="79677" y="17561"/>
                        <a:pt x="80777" y="12094"/>
                        <a:pt x="70336" y="1708"/>
                      </a:cubicBezTo>
                      <a:cubicBezTo>
                        <a:pt x="59896" y="-8678"/>
                        <a:pt x="80777" y="30680"/>
                        <a:pt x="78578" y="53639"/>
                      </a:cubicBezTo>
                      <a:cubicBezTo>
                        <a:pt x="76381" y="76597"/>
                        <a:pt x="75831" y="85890"/>
                        <a:pt x="62643" y="90263"/>
                      </a:cubicBezTo>
                      <a:cubicBezTo>
                        <a:pt x="49455" y="94636"/>
                        <a:pt x="10990" y="101196"/>
                        <a:pt x="0" y="96823"/>
                      </a:cubicBezTo>
                      <a:close/>
                    </a:path>
                  </a:pathLst>
                </a:custGeom>
                <a:solidFill>
                  <a:srgbClr val="FFFFFF">
                    <a:alpha val="9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4" name="Freeform 1793"/>
                <p:cNvSpPr/>
                <p:nvPr/>
              </p:nvSpPr>
              <p:spPr>
                <a:xfrm>
                  <a:off x="8925101" y="981338"/>
                  <a:ext cx="114777" cy="140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777" h="140553">
                      <a:moveTo>
                        <a:pt x="14081" y="119372"/>
                      </a:moveTo>
                      <a:cubicBezTo>
                        <a:pt x="14081" y="119372"/>
                        <a:pt x="-7899" y="136864"/>
                        <a:pt x="3091" y="86573"/>
                      </a:cubicBezTo>
                      <a:cubicBezTo>
                        <a:pt x="14081" y="36283"/>
                        <a:pt x="16783" y="13592"/>
                        <a:pt x="39610" y="4165"/>
                      </a:cubicBezTo>
                      <a:cubicBezTo>
                        <a:pt x="62437" y="-5261"/>
                        <a:pt x="88813" y="205"/>
                        <a:pt x="96506" y="30816"/>
                      </a:cubicBezTo>
                      <a:cubicBezTo>
                        <a:pt x="104199" y="61428"/>
                        <a:pt x="126179" y="58148"/>
                        <a:pt x="107496" y="85480"/>
                      </a:cubicBezTo>
                      <a:cubicBezTo>
                        <a:pt x="88813" y="112812"/>
                        <a:pt x="108595" y="119372"/>
                        <a:pt x="69031" y="133584"/>
                      </a:cubicBezTo>
                      <a:cubicBezTo>
                        <a:pt x="29467" y="147796"/>
                        <a:pt x="14081" y="136864"/>
                        <a:pt x="14081" y="130304"/>
                      </a:cubicBezTo>
                      <a:cubicBezTo>
                        <a:pt x="14081" y="123744"/>
                        <a:pt x="14081" y="117185"/>
                        <a:pt x="14081" y="119372"/>
                      </a:cubicBezTo>
                      <a:close/>
                    </a:path>
                  </a:pathLst>
                </a:custGeom>
                <a:solidFill>
                  <a:srgbClr val="EC690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95" name="Freeform 1794"/>
                <p:cNvSpPr/>
                <p:nvPr/>
              </p:nvSpPr>
              <p:spPr>
                <a:xfrm>
                  <a:off x="8914999" y="1087590"/>
                  <a:ext cx="69237" cy="47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237" h="47420">
                      <a:moveTo>
                        <a:pt x="0" y="0"/>
                      </a:moveTo>
                      <a:cubicBezTo>
                        <a:pt x="0" y="0"/>
                        <a:pt x="6594" y="41544"/>
                        <a:pt x="31871" y="45917"/>
                      </a:cubicBezTo>
                      <a:cubicBezTo>
                        <a:pt x="57148" y="50290"/>
                        <a:pt x="69237" y="43731"/>
                        <a:pt x="69237" y="43731"/>
                      </a:cubicBezTo>
                      <a:cubicBezTo>
                        <a:pt x="69237" y="43731"/>
                        <a:pt x="13188" y="55757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96" name="Freeform 1795"/>
                <p:cNvSpPr/>
                <p:nvPr/>
              </p:nvSpPr>
              <p:spPr>
                <a:xfrm>
                  <a:off x="8968849" y="982363"/>
                  <a:ext cx="74251" cy="144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251" h="144584">
                      <a:moveTo>
                        <a:pt x="0" y="4646"/>
                      </a:moveTo>
                      <a:cubicBezTo>
                        <a:pt x="0" y="4646"/>
                        <a:pt x="34069" y="-13939"/>
                        <a:pt x="53851" y="23232"/>
                      </a:cubicBezTo>
                      <a:cubicBezTo>
                        <a:pt x="73633" y="60403"/>
                        <a:pt x="78029" y="77896"/>
                        <a:pt x="71435" y="91015"/>
                      </a:cubicBezTo>
                      <a:cubicBezTo>
                        <a:pt x="64841" y="104134"/>
                        <a:pt x="63742" y="103041"/>
                        <a:pt x="51653" y="115066"/>
                      </a:cubicBezTo>
                      <a:cubicBezTo>
                        <a:pt x="39564" y="127092"/>
                        <a:pt x="27475" y="139118"/>
                        <a:pt x="17584" y="141305"/>
                      </a:cubicBezTo>
                      <a:cubicBezTo>
                        <a:pt x="7693" y="143492"/>
                        <a:pt x="0" y="144584"/>
                        <a:pt x="0" y="144584"/>
                      </a:cubicBezTo>
                      <a:cubicBezTo>
                        <a:pt x="0" y="144584"/>
                        <a:pt x="9891" y="139118"/>
                        <a:pt x="23079" y="132559"/>
                      </a:cubicBezTo>
                      <a:cubicBezTo>
                        <a:pt x="36267" y="125999"/>
                        <a:pt x="50554" y="120533"/>
                        <a:pt x="53851" y="104134"/>
                      </a:cubicBezTo>
                      <a:cubicBezTo>
                        <a:pt x="57148" y="87735"/>
                        <a:pt x="63742" y="103041"/>
                        <a:pt x="65940" y="82268"/>
                      </a:cubicBezTo>
                      <a:cubicBezTo>
                        <a:pt x="68138" y="61496"/>
                        <a:pt x="48356" y="34165"/>
                        <a:pt x="48356" y="23232"/>
                      </a:cubicBezTo>
                      <a:cubicBezTo>
                        <a:pt x="48356" y="12299"/>
                        <a:pt x="3297" y="-3006"/>
                        <a:pt x="0" y="4646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7" name="Freeform 1796"/>
                <p:cNvSpPr/>
                <p:nvPr/>
              </p:nvSpPr>
              <p:spPr>
                <a:xfrm>
                  <a:off x="8783397" y="1127084"/>
                  <a:ext cx="110313" cy="89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313" h="89785">
                      <a:moveTo>
                        <a:pt x="12913" y="21729"/>
                      </a:moveTo>
                      <a:cubicBezTo>
                        <a:pt x="12913" y="21729"/>
                        <a:pt x="22095" y="-11574"/>
                        <a:pt x="54675" y="4236"/>
                      </a:cubicBezTo>
                      <a:cubicBezTo>
                        <a:pt x="99734" y="26102"/>
                        <a:pt x="85448" y="7516"/>
                        <a:pt x="96437" y="22822"/>
                      </a:cubicBezTo>
                      <a:cubicBezTo>
                        <a:pt x="116435" y="50672"/>
                        <a:pt x="109625" y="43594"/>
                        <a:pt x="107427" y="72019"/>
                      </a:cubicBezTo>
                      <a:cubicBezTo>
                        <a:pt x="105230" y="100444"/>
                        <a:pt x="108526" y="82952"/>
                        <a:pt x="76655" y="88418"/>
                      </a:cubicBezTo>
                      <a:cubicBezTo>
                        <a:pt x="44784" y="93885"/>
                        <a:pt x="31047" y="84591"/>
                        <a:pt x="15111" y="59993"/>
                      </a:cubicBezTo>
                      <a:cubicBezTo>
                        <a:pt x="-824" y="35395"/>
                        <a:pt x="-7968" y="26102"/>
                        <a:pt x="12913" y="21729"/>
                      </a:cubicBezTo>
                      <a:close/>
                    </a:path>
                  </a:pathLst>
                </a:custGeom>
                <a:solidFill>
                  <a:srgbClr val="00AF54">
                    <a:alpha val="6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8" name="Freeform 1797"/>
                <p:cNvSpPr/>
                <p:nvPr/>
              </p:nvSpPr>
              <p:spPr>
                <a:xfrm>
                  <a:off x="8803174" y="1116083"/>
                  <a:ext cx="100834" cy="1179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34" h="117936">
                      <a:moveTo>
                        <a:pt x="0" y="2337"/>
                      </a:moveTo>
                      <a:cubicBezTo>
                        <a:pt x="0" y="2337"/>
                        <a:pt x="19179" y="1944"/>
                        <a:pt x="47422" y="7584"/>
                      </a:cubicBezTo>
                      <a:cubicBezTo>
                        <a:pt x="75665" y="13226"/>
                        <a:pt x="77838" y="-313"/>
                        <a:pt x="88700" y="35789"/>
                      </a:cubicBezTo>
                      <a:cubicBezTo>
                        <a:pt x="99563" y="71892"/>
                        <a:pt x="107202" y="86417"/>
                        <a:pt x="93081" y="96571"/>
                      </a:cubicBezTo>
                      <a:cubicBezTo>
                        <a:pt x="78960" y="106724"/>
                        <a:pt x="77873" y="115750"/>
                        <a:pt x="69183" y="115750"/>
                      </a:cubicBezTo>
                      <a:cubicBezTo>
                        <a:pt x="60493" y="115750"/>
                        <a:pt x="31707" y="121955"/>
                        <a:pt x="23560" y="113493"/>
                      </a:cubicBezTo>
                      <a:cubicBezTo>
                        <a:pt x="15412" y="105033"/>
                        <a:pt x="53432" y="126468"/>
                        <a:pt x="71356" y="107852"/>
                      </a:cubicBezTo>
                      <a:cubicBezTo>
                        <a:pt x="89279" y="89238"/>
                        <a:pt x="95249" y="85730"/>
                        <a:pt x="87645" y="68807"/>
                      </a:cubicBezTo>
                      <a:cubicBezTo>
                        <a:pt x="80042" y="51884"/>
                        <a:pt x="81132" y="27751"/>
                        <a:pt x="71356" y="20981"/>
                      </a:cubicBezTo>
                      <a:cubicBezTo>
                        <a:pt x="61579" y="14213"/>
                        <a:pt x="47218" y="15089"/>
                        <a:pt x="29838" y="12832"/>
                      </a:cubicBezTo>
                      <a:cubicBezTo>
                        <a:pt x="12458" y="10576"/>
                        <a:pt x="8574" y="-6247"/>
                        <a:pt x="0" y="2337"/>
                      </a:cubicBezTo>
                      <a:close/>
                    </a:path>
                  </a:pathLst>
                </a:custGeom>
                <a:solidFill>
                  <a:srgbClr val="FFFFFF">
                    <a:alpha val="5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99" name="Freeform 1798"/>
                <p:cNvSpPr/>
                <p:nvPr/>
              </p:nvSpPr>
              <p:spPr>
                <a:xfrm>
                  <a:off x="8768902" y="1135625"/>
                  <a:ext cx="83738" cy="6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738" h="66758">
                      <a:moveTo>
                        <a:pt x="7437" y="0"/>
                      </a:moveTo>
                      <a:cubicBezTo>
                        <a:pt x="5563" y="-1806"/>
                        <a:pt x="-7086" y="25689"/>
                        <a:pt x="5563" y="38272"/>
                      </a:cubicBezTo>
                      <a:cubicBezTo>
                        <a:pt x="18212" y="50855"/>
                        <a:pt x="14932" y="57845"/>
                        <a:pt x="39293" y="64369"/>
                      </a:cubicBezTo>
                      <a:cubicBezTo>
                        <a:pt x="63653" y="70893"/>
                        <a:pt x="71148" y="62505"/>
                        <a:pt x="79581" y="58777"/>
                      </a:cubicBezTo>
                      <a:cubicBezTo>
                        <a:pt x="88013" y="55049"/>
                        <a:pt x="83329" y="53185"/>
                        <a:pt x="69274" y="58777"/>
                      </a:cubicBezTo>
                      <a:cubicBezTo>
                        <a:pt x="55220" y="64369"/>
                        <a:pt x="45851" y="60641"/>
                        <a:pt x="30392" y="55515"/>
                      </a:cubicBezTo>
                      <a:cubicBezTo>
                        <a:pt x="14932" y="50389"/>
                        <a:pt x="3689" y="35476"/>
                        <a:pt x="5563" y="23359"/>
                      </a:cubicBezTo>
                      <a:cubicBezTo>
                        <a:pt x="7437" y="11243"/>
                        <a:pt x="5563" y="-1806"/>
                        <a:pt x="74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00" name="Freeform 1799"/>
                <p:cNvSpPr/>
                <p:nvPr/>
              </p:nvSpPr>
              <p:spPr>
                <a:xfrm>
                  <a:off x="8559131" y="1127905"/>
                  <a:ext cx="110793" cy="875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793" h="87598">
                      <a:moveTo>
                        <a:pt x="19303" y="19301"/>
                      </a:moveTo>
                      <a:cubicBezTo>
                        <a:pt x="19303" y="19301"/>
                        <a:pt x="43413" y="-5368"/>
                        <a:pt x="66375" y="1028"/>
                      </a:cubicBezTo>
                      <a:cubicBezTo>
                        <a:pt x="89338" y="7424"/>
                        <a:pt x="96226" y="5596"/>
                        <a:pt x="101967" y="22956"/>
                      </a:cubicBezTo>
                      <a:cubicBezTo>
                        <a:pt x="107708" y="40316"/>
                        <a:pt x="112300" y="30265"/>
                        <a:pt x="110004" y="50366"/>
                      </a:cubicBezTo>
                      <a:cubicBezTo>
                        <a:pt x="107708" y="70467"/>
                        <a:pt x="120337" y="77319"/>
                        <a:pt x="92208" y="77319"/>
                      </a:cubicBezTo>
                      <a:cubicBezTo>
                        <a:pt x="64079" y="77319"/>
                        <a:pt x="45709" y="98790"/>
                        <a:pt x="30784" y="79603"/>
                      </a:cubicBezTo>
                      <a:cubicBezTo>
                        <a:pt x="15858" y="60416"/>
                        <a:pt x="-10548" y="50366"/>
                        <a:pt x="4377" y="41229"/>
                      </a:cubicBezTo>
                      <a:cubicBezTo>
                        <a:pt x="19303" y="32093"/>
                        <a:pt x="19303" y="19301"/>
                        <a:pt x="19303" y="19301"/>
                      </a:cubicBezTo>
                      <a:close/>
                    </a:path>
                  </a:pathLst>
                </a:custGeom>
                <a:solidFill>
                  <a:srgbClr val="EE837D">
                    <a:alpha val="7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01" name="Freeform 1800"/>
                <p:cNvSpPr/>
                <p:nvPr/>
              </p:nvSpPr>
              <p:spPr>
                <a:xfrm>
                  <a:off x="8547934" y="1159336"/>
                  <a:ext cx="135796" cy="839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796" h="83976">
                      <a:moveTo>
                        <a:pt x="0" y="16809"/>
                      </a:moveTo>
                      <a:cubicBezTo>
                        <a:pt x="0" y="16809"/>
                        <a:pt x="4396" y="53980"/>
                        <a:pt x="25277" y="70379"/>
                      </a:cubicBezTo>
                      <a:cubicBezTo>
                        <a:pt x="46158" y="86778"/>
                        <a:pt x="79128" y="87872"/>
                        <a:pt x="100009" y="76939"/>
                      </a:cubicBezTo>
                      <a:cubicBezTo>
                        <a:pt x="120891" y="66006"/>
                        <a:pt x="130781" y="64913"/>
                        <a:pt x="134628" y="42501"/>
                      </a:cubicBezTo>
                      <a:cubicBezTo>
                        <a:pt x="138474" y="20089"/>
                        <a:pt x="131880" y="11343"/>
                        <a:pt x="128583" y="3690"/>
                      </a:cubicBezTo>
                      <a:cubicBezTo>
                        <a:pt x="125287" y="-3963"/>
                        <a:pt x="121990" y="-1777"/>
                        <a:pt x="124187" y="24462"/>
                      </a:cubicBezTo>
                      <a:cubicBezTo>
                        <a:pt x="126385" y="50700"/>
                        <a:pt x="132980" y="49607"/>
                        <a:pt x="110999" y="61633"/>
                      </a:cubicBezTo>
                      <a:cubicBezTo>
                        <a:pt x="89020" y="73659"/>
                        <a:pt x="73633" y="82405"/>
                        <a:pt x="57148" y="73659"/>
                      </a:cubicBezTo>
                      <a:cubicBezTo>
                        <a:pt x="40663" y="64913"/>
                        <a:pt x="25277" y="68193"/>
                        <a:pt x="18683" y="48514"/>
                      </a:cubicBezTo>
                      <a:cubicBezTo>
                        <a:pt x="12089" y="28835"/>
                        <a:pt x="0" y="16809"/>
                        <a:pt x="0" y="16809"/>
                      </a:cubicBezTo>
                      <a:close/>
                    </a:path>
                  </a:pathLst>
                </a:custGeom>
                <a:solidFill>
                  <a:srgbClr val="FFFFFF">
                    <a:alpha val="5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02" name="Freeform 1801"/>
                <p:cNvSpPr/>
                <p:nvPr/>
              </p:nvSpPr>
              <p:spPr>
                <a:xfrm>
                  <a:off x="8574311" y="1121823"/>
                  <a:ext cx="87095" cy="315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095" h="31552">
                      <a:moveTo>
                        <a:pt x="17373" y="17908"/>
                      </a:moveTo>
                      <a:cubicBezTo>
                        <a:pt x="17373" y="17908"/>
                        <a:pt x="32156" y="1199"/>
                        <a:pt x="50825" y="7734"/>
                      </a:cubicBezTo>
                      <a:cubicBezTo>
                        <a:pt x="69494" y="14270"/>
                        <a:pt x="78726" y="20549"/>
                        <a:pt x="82339" y="27870"/>
                      </a:cubicBezTo>
                      <a:cubicBezTo>
                        <a:pt x="85953" y="35191"/>
                        <a:pt x="94182" y="26095"/>
                        <a:pt x="74066" y="11541"/>
                      </a:cubicBezTo>
                      <a:cubicBezTo>
                        <a:pt x="53949" y="-3013"/>
                        <a:pt x="43328" y="276"/>
                        <a:pt x="43328" y="276"/>
                      </a:cubicBezTo>
                      <a:cubicBezTo>
                        <a:pt x="43328" y="276"/>
                        <a:pt x="8584" y="7346"/>
                        <a:pt x="6121" y="14901"/>
                      </a:cubicBezTo>
                      <a:cubicBezTo>
                        <a:pt x="3658" y="22456"/>
                        <a:pt x="0" y="31552"/>
                        <a:pt x="0" y="31552"/>
                      </a:cubicBezTo>
                      <a:cubicBezTo>
                        <a:pt x="0" y="31552"/>
                        <a:pt x="10973" y="24275"/>
                        <a:pt x="17373" y="179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03" name="Freeform 1802"/>
                <p:cNvSpPr/>
                <p:nvPr/>
              </p:nvSpPr>
              <p:spPr>
                <a:xfrm rot="-1500000">
                  <a:off x="8596368" y="1163684"/>
                  <a:ext cx="19634" cy="24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34" h="24304">
                      <a:moveTo>
                        <a:pt x="0" y="12152"/>
                      </a:moveTo>
                      <a:cubicBezTo>
                        <a:pt x="0" y="5441"/>
                        <a:pt x="4395" y="0"/>
                        <a:pt x="9817" y="0"/>
                      </a:cubicBezTo>
                      <a:cubicBezTo>
                        <a:pt x="15239" y="0"/>
                        <a:pt x="19634" y="5441"/>
                        <a:pt x="19634" y="12152"/>
                      </a:cubicBezTo>
                      <a:cubicBezTo>
                        <a:pt x="19634" y="18863"/>
                        <a:pt x="15239" y="24304"/>
                        <a:pt x="9817" y="24304"/>
                      </a:cubicBezTo>
                      <a:cubicBezTo>
                        <a:pt x="4395" y="24304"/>
                        <a:pt x="0" y="18863"/>
                        <a:pt x="0" y="121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4" name="Freeform 1803"/>
                <p:cNvSpPr/>
                <p:nvPr/>
              </p:nvSpPr>
              <p:spPr>
                <a:xfrm rot="-1500000">
                  <a:off x="8848590" y="1150427"/>
                  <a:ext cx="7509" cy="24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09" h="24304">
                      <a:moveTo>
                        <a:pt x="0" y="12152"/>
                      </a:moveTo>
                      <a:cubicBezTo>
                        <a:pt x="0" y="5441"/>
                        <a:pt x="1681" y="0"/>
                        <a:pt x="3754" y="0"/>
                      </a:cubicBezTo>
                      <a:cubicBezTo>
                        <a:pt x="5828" y="0"/>
                        <a:pt x="7509" y="5441"/>
                        <a:pt x="7509" y="12152"/>
                      </a:cubicBezTo>
                      <a:cubicBezTo>
                        <a:pt x="7509" y="18863"/>
                        <a:pt x="5828" y="24304"/>
                        <a:pt x="3754" y="24304"/>
                      </a:cubicBezTo>
                      <a:cubicBezTo>
                        <a:pt x="1681" y="24304"/>
                        <a:pt x="0" y="18863"/>
                        <a:pt x="0" y="121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5" name="Freeform 1804"/>
                <p:cNvSpPr/>
                <p:nvPr/>
              </p:nvSpPr>
              <p:spPr>
                <a:xfrm rot="-1500000">
                  <a:off x="9009235" y="1033052"/>
                  <a:ext cx="7740" cy="24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40" h="24304">
                      <a:moveTo>
                        <a:pt x="0" y="12152"/>
                      </a:moveTo>
                      <a:cubicBezTo>
                        <a:pt x="0" y="5441"/>
                        <a:pt x="1733" y="0"/>
                        <a:pt x="3870" y="0"/>
                      </a:cubicBezTo>
                      <a:cubicBezTo>
                        <a:pt x="6007" y="0"/>
                        <a:pt x="7740" y="5441"/>
                        <a:pt x="7740" y="12152"/>
                      </a:cubicBezTo>
                      <a:cubicBezTo>
                        <a:pt x="7740" y="18863"/>
                        <a:pt x="6007" y="24304"/>
                        <a:pt x="3870" y="24304"/>
                      </a:cubicBezTo>
                      <a:cubicBezTo>
                        <a:pt x="1733" y="24304"/>
                        <a:pt x="0" y="18863"/>
                        <a:pt x="0" y="121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6" name="Freeform 1805"/>
                <p:cNvSpPr/>
                <p:nvPr/>
              </p:nvSpPr>
              <p:spPr>
                <a:xfrm rot="-1500000">
                  <a:off x="9026394" y="871773"/>
                  <a:ext cx="38009" cy="1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009" h="10679">
                      <a:moveTo>
                        <a:pt x="0" y="5340"/>
                      </a:moveTo>
                      <a:cubicBezTo>
                        <a:pt x="0" y="2391"/>
                        <a:pt x="8509" y="0"/>
                        <a:pt x="19005" y="0"/>
                      </a:cubicBezTo>
                      <a:cubicBezTo>
                        <a:pt x="29501" y="0"/>
                        <a:pt x="38009" y="2391"/>
                        <a:pt x="38009" y="5340"/>
                      </a:cubicBezTo>
                      <a:cubicBezTo>
                        <a:pt x="38009" y="8289"/>
                        <a:pt x="29501" y="10679"/>
                        <a:pt x="19005" y="10679"/>
                      </a:cubicBezTo>
                      <a:cubicBezTo>
                        <a:pt x="8509" y="10679"/>
                        <a:pt x="0" y="8289"/>
                        <a:pt x="0" y="53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7" name="Freeform 1806"/>
                <p:cNvSpPr/>
                <p:nvPr/>
              </p:nvSpPr>
              <p:spPr>
                <a:xfrm rot="-1500000">
                  <a:off x="8887963" y="695724"/>
                  <a:ext cx="8612" cy="24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2" h="24304">
                      <a:moveTo>
                        <a:pt x="0" y="12152"/>
                      </a:moveTo>
                      <a:cubicBezTo>
                        <a:pt x="0" y="5441"/>
                        <a:pt x="1928" y="0"/>
                        <a:pt x="4306" y="0"/>
                      </a:cubicBezTo>
                      <a:cubicBezTo>
                        <a:pt x="6684" y="0"/>
                        <a:pt x="8612" y="5441"/>
                        <a:pt x="8612" y="12152"/>
                      </a:cubicBezTo>
                      <a:cubicBezTo>
                        <a:pt x="8612" y="18863"/>
                        <a:pt x="6684" y="24304"/>
                        <a:pt x="4306" y="24304"/>
                      </a:cubicBezTo>
                      <a:cubicBezTo>
                        <a:pt x="1928" y="24304"/>
                        <a:pt x="0" y="18863"/>
                        <a:pt x="0" y="121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8" name="Freeform 1807"/>
                <p:cNvSpPr/>
                <p:nvPr/>
              </p:nvSpPr>
              <p:spPr>
                <a:xfrm rot="-1500000">
                  <a:off x="8665771" y="663498"/>
                  <a:ext cx="15324" cy="24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24" h="24304">
                      <a:moveTo>
                        <a:pt x="0" y="12152"/>
                      </a:moveTo>
                      <a:cubicBezTo>
                        <a:pt x="0" y="5441"/>
                        <a:pt x="3430" y="0"/>
                        <a:pt x="7662" y="0"/>
                      </a:cubicBezTo>
                      <a:cubicBezTo>
                        <a:pt x="11894" y="0"/>
                        <a:pt x="15324" y="5441"/>
                        <a:pt x="15324" y="12152"/>
                      </a:cubicBezTo>
                      <a:cubicBezTo>
                        <a:pt x="15324" y="18863"/>
                        <a:pt x="11894" y="24304"/>
                        <a:pt x="7662" y="24304"/>
                      </a:cubicBezTo>
                      <a:cubicBezTo>
                        <a:pt x="3430" y="24304"/>
                        <a:pt x="0" y="18863"/>
                        <a:pt x="0" y="121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6000"/>
                      </a:srgbClr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9" name="Freeform 1808"/>
                <p:cNvSpPr/>
                <p:nvPr/>
              </p:nvSpPr>
              <p:spPr>
                <a:xfrm>
                  <a:off x="8019438" y="1015737"/>
                  <a:ext cx="332329" cy="291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329" h="291632">
                      <a:moveTo>
                        <a:pt x="0" y="0"/>
                      </a:moveTo>
                      <a:cubicBezTo>
                        <a:pt x="0" y="0"/>
                        <a:pt x="-3640" y="127172"/>
                        <a:pt x="121206" y="207637"/>
                      </a:cubicBezTo>
                      <a:cubicBezTo>
                        <a:pt x="246053" y="288102"/>
                        <a:pt x="332329" y="291632"/>
                        <a:pt x="332329" y="291632"/>
                      </a:cubicBezTo>
                      <a:cubicBezTo>
                        <a:pt x="332329" y="291632"/>
                        <a:pt x="26308" y="231035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7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0" name="Freeform 1809"/>
                <p:cNvSpPr/>
                <p:nvPr/>
              </p:nvSpPr>
              <p:spPr>
                <a:xfrm>
                  <a:off x="8590797" y="528930"/>
                  <a:ext cx="460756" cy="1959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756" h="195968">
                      <a:moveTo>
                        <a:pt x="0" y="0"/>
                      </a:moveTo>
                      <a:cubicBezTo>
                        <a:pt x="0" y="0"/>
                        <a:pt x="174082" y="13994"/>
                        <a:pt x="302445" y="78716"/>
                      </a:cubicBezTo>
                      <a:cubicBezTo>
                        <a:pt x="430808" y="143437"/>
                        <a:pt x="460756" y="195968"/>
                        <a:pt x="460756" y="195968"/>
                      </a:cubicBezTo>
                      <a:cubicBezTo>
                        <a:pt x="460756" y="195968"/>
                        <a:pt x="304204" y="33235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1" name="Freeform 1810"/>
                <p:cNvSpPr/>
                <p:nvPr/>
              </p:nvSpPr>
              <p:spPr>
                <a:xfrm>
                  <a:off x="9074354" y="805323"/>
                  <a:ext cx="58591" cy="307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91" h="307891">
                      <a:moveTo>
                        <a:pt x="29893" y="0"/>
                      </a:moveTo>
                      <a:cubicBezTo>
                        <a:pt x="29893" y="0"/>
                        <a:pt x="63302" y="50714"/>
                        <a:pt x="58027" y="131178"/>
                      </a:cubicBezTo>
                      <a:cubicBezTo>
                        <a:pt x="52752" y="211643"/>
                        <a:pt x="0" y="307891"/>
                        <a:pt x="0" y="307891"/>
                      </a:cubicBezTo>
                      <a:cubicBezTo>
                        <a:pt x="0" y="307891"/>
                        <a:pt x="93195" y="139924"/>
                        <a:pt x="298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812" name="Group 1811"/>
              <p:cNvGrpSpPr/>
              <p:nvPr/>
            </p:nvGrpSpPr>
            <p:grpSpPr>
              <a:xfrm>
                <a:off x="8248650" y="216797"/>
                <a:ext cx="395515" cy="904642"/>
                <a:chOff x="8248650" y="216797"/>
                <a:chExt cx="395515" cy="904642"/>
              </a:xfrm>
            </p:grpSpPr>
            <p:sp>
              <p:nvSpPr>
                <p:cNvPr id="1813" name="Freeform 1812"/>
                <p:cNvSpPr/>
                <p:nvPr/>
              </p:nvSpPr>
              <p:spPr>
                <a:xfrm>
                  <a:off x="8389722" y="747866"/>
                  <a:ext cx="84570" cy="88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570" h="88876">
                      <a:moveTo>
                        <a:pt x="17574" y="22301"/>
                      </a:moveTo>
                      <a:cubicBezTo>
                        <a:pt x="17574" y="22301"/>
                        <a:pt x="26967" y="2445"/>
                        <a:pt x="26967" y="110"/>
                      </a:cubicBezTo>
                      <a:cubicBezTo>
                        <a:pt x="26967" y="-2226"/>
                        <a:pt x="84570" y="19965"/>
                        <a:pt x="84570" y="19965"/>
                      </a:cubicBezTo>
                      <a:lnTo>
                        <a:pt x="63363" y="88876"/>
                      </a:lnTo>
                      <a:cubicBezTo>
                        <a:pt x="63363" y="88876"/>
                        <a:pt x="50448" y="79533"/>
                        <a:pt x="31663" y="72525"/>
                      </a:cubicBezTo>
                      <a:cubicBezTo>
                        <a:pt x="12878" y="65517"/>
                        <a:pt x="0" y="72525"/>
                        <a:pt x="0" y="72525"/>
                      </a:cubicBezTo>
                      <a:lnTo>
                        <a:pt x="17574" y="22301"/>
                      </a:lnTo>
                      <a:close/>
                    </a:path>
                  </a:pathLst>
                </a:custGeom>
                <a:solidFill>
                  <a:srgbClr val="9E9F9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14" name="Freeform 1813"/>
                <p:cNvSpPr/>
                <p:nvPr/>
              </p:nvSpPr>
              <p:spPr>
                <a:xfrm>
                  <a:off x="8407333" y="219991"/>
                  <a:ext cx="233988" cy="571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988" h="571492">
                      <a:moveTo>
                        <a:pt x="215992" y="2391"/>
                      </a:moveTo>
                      <a:cubicBezTo>
                        <a:pt x="215992" y="2391"/>
                        <a:pt x="237126" y="-8121"/>
                        <a:pt x="233603" y="14071"/>
                      </a:cubicBezTo>
                      <a:cubicBezTo>
                        <a:pt x="230081" y="36262"/>
                        <a:pt x="59841" y="571492"/>
                        <a:pt x="59841" y="571492"/>
                      </a:cubicBezTo>
                      <a:cubicBezTo>
                        <a:pt x="59841" y="571492"/>
                        <a:pt x="53971" y="559521"/>
                        <a:pt x="32837" y="550177"/>
                      </a:cubicBezTo>
                      <a:cubicBezTo>
                        <a:pt x="11704" y="540833"/>
                        <a:pt x="0" y="552513"/>
                        <a:pt x="0" y="552513"/>
                      </a:cubicBezTo>
                      <a:lnTo>
                        <a:pt x="215992" y="2391"/>
                      </a:lnTo>
                      <a:close/>
                    </a:path>
                  </a:pathLst>
                </a:custGeom>
                <a:solidFill>
                  <a:srgbClr val="B85E2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15" name="Freeform 1814"/>
                <p:cNvSpPr/>
                <p:nvPr/>
              </p:nvSpPr>
              <p:spPr>
                <a:xfrm>
                  <a:off x="8248650" y="935747"/>
                  <a:ext cx="145566" cy="185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66" h="185692">
                      <a:moveTo>
                        <a:pt x="95301" y="28306"/>
                      </a:moveTo>
                      <a:cubicBezTo>
                        <a:pt x="95301" y="28306"/>
                        <a:pt x="61666" y="39575"/>
                        <a:pt x="52833" y="68163"/>
                      </a:cubicBezTo>
                      <a:cubicBezTo>
                        <a:pt x="44000" y="96751"/>
                        <a:pt x="57970" y="109043"/>
                        <a:pt x="41826" y="134592"/>
                      </a:cubicBezTo>
                      <a:cubicBezTo>
                        <a:pt x="20564" y="168243"/>
                        <a:pt x="0" y="185692"/>
                        <a:pt x="0" y="185692"/>
                      </a:cubicBezTo>
                      <a:cubicBezTo>
                        <a:pt x="0" y="185692"/>
                        <a:pt x="83212" y="162624"/>
                        <a:pt x="113738" y="140432"/>
                      </a:cubicBezTo>
                      <a:cubicBezTo>
                        <a:pt x="144264" y="118240"/>
                        <a:pt x="149254" y="79697"/>
                        <a:pt x="143383" y="57505"/>
                      </a:cubicBezTo>
                      <a:cubicBezTo>
                        <a:pt x="137513" y="35313"/>
                        <a:pt x="133991" y="17739"/>
                        <a:pt x="133991" y="3778"/>
                      </a:cubicBezTo>
                      <a:cubicBezTo>
                        <a:pt x="133991" y="-10183"/>
                        <a:pt x="97705" y="17794"/>
                        <a:pt x="95301" y="28306"/>
                      </a:cubicBezTo>
                      <a:close/>
                    </a:path>
                  </a:pathLst>
                </a:custGeom>
                <a:solidFill>
                  <a:srgbClr val="71250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16" name="Freeform 1815"/>
                <p:cNvSpPr/>
                <p:nvPr/>
              </p:nvSpPr>
              <p:spPr>
                <a:xfrm>
                  <a:off x="8343952" y="812105"/>
                  <a:ext cx="109152" cy="174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152" h="174194">
                      <a:moveTo>
                        <a:pt x="45770" y="8285"/>
                      </a:moveTo>
                      <a:lnTo>
                        <a:pt x="0" y="151948"/>
                      </a:lnTo>
                      <a:cubicBezTo>
                        <a:pt x="0" y="151948"/>
                        <a:pt x="8127" y="142604"/>
                        <a:pt x="26949" y="151948"/>
                      </a:cubicBezTo>
                      <a:cubicBezTo>
                        <a:pt x="45770" y="161292"/>
                        <a:pt x="45734" y="174194"/>
                        <a:pt x="45734" y="174194"/>
                      </a:cubicBezTo>
                      <a:lnTo>
                        <a:pt x="109152" y="24637"/>
                      </a:lnTo>
                      <a:cubicBezTo>
                        <a:pt x="109152" y="24637"/>
                        <a:pt x="78608" y="-17410"/>
                        <a:pt x="45770" y="8285"/>
                      </a:cubicBezTo>
                      <a:close/>
                    </a:path>
                  </a:pathLst>
                </a:custGeom>
                <a:solidFill>
                  <a:srgbClr val="CDCEC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17" name="Freeform 1816"/>
                <p:cNvSpPr/>
                <p:nvPr/>
              </p:nvSpPr>
              <p:spPr>
                <a:xfrm>
                  <a:off x="8449802" y="221542"/>
                  <a:ext cx="194363" cy="568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363" h="568938">
                      <a:moveTo>
                        <a:pt x="173524" y="0"/>
                      </a:moveTo>
                      <a:cubicBezTo>
                        <a:pt x="173524" y="0"/>
                        <a:pt x="194363" y="-2956"/>
                        <a:pt x="194363" y="9307"/>
                      </a:cubicBezTo>
                      <a:cubicBezTo>
                        <a:pt x="194363" y="21571"/>
                        <a:pt x="17373" y="568938"/>
                        <a:pt x="17373" y="568938"/>
                      </a:cubicBezTo>
                      <a:cubicBezTo>
                        <a:pt x="17373" y="568938"/>
                        <a:pt x="5632" y="552859"/>
                        <a:pt x="0" y="552859"/>
                      </a:cubicBezTo>
                      <a:cubicBezTo>
                        <a:pt x="-2596" y="552859"/>
                        <a:pt x="42288" y="442556"/>
                        <a:pt x="88697" y="308604"/>
                      </a:cubicBezTo>
                      <a:cubicBezTo>
                        <a:pt x="134159" y="177386"/>
                        <a:pt x="181148" y="22455"/>
                        <a:pt x="180422" y="23177"/>
                      </a:cubicBezTo>
                      <a:cubicBezTo>
                        <a:pt x="180422" y="23177"/>
                        <a:pt x="186145" y="0"/>
                        <a:pt x="173524" y="0"/>
                      </a:cubicBezTo>
                      <a:close/>
                    </a:path>
                  </a:pathLst>
                </a:custGeom>
                <a:solidFill>
                  <a:srgbClr val="6B2406">
                    <a:alpha val="2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8" name="Freeform 1817"/>
                <p:cNvSpPr/>
                <p:nvPr/>
              </p:nvSpPr>
              <p:spPr>
                <a:xfrm>
                  <a:off x="8407333" y="222090"/>
                  <a:ext cx="220689" cy="548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89" h="548133">
                      <a:moveTo>
                        <a:pt x="0" y="548133"/>
                      </a:moveTo>
                      <a:cubicBezTo>
                        <a:pt x="0" y="548133"/>
                        <a:pt x="6421" y="544574"/>
                        <a:pt x="12291" y="544574"/>
                      </a:cubicBezTo>
                      <a:cubicBezTo>
                        <a:pt x="18161" y="544574"/>
                        <a:pt x="220689" y="0"/>
                        <a:pt x="220689" y="0"/>
                      </a:cubicBezTo>
                      <a:lnTo>
                        <a:pt x="215992" y="0"/>
                      </a:lnTo>
                      <a:lnTo>
                        <a:pt x="0" y="548133"/>
                      </a:lnTo>
                      <a:close/>
                    </a:path>
                  </a:pathLst>
                </a:custGeom>
                <a:solidFill>
                  <a:srgbClr val="D17D41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9" name="Freeform 1818"/>
                <p:cNvSpPr/>
                <p:nvPr/>
              </p:nvSpPr>
              <p:spPr>
                <a:xfrm>
                  <a:off x="8413754" y="216798"/>
                  <a:ext cx="227201" cy="55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201" h="557622">
                      <a:moveTo>
                        <a:pt x="209572" y="5584"/>
                      </a:moveTo>
                      <a:lnTo>
                        <a:pt x="0" y="549866"/>
                      </a:lnTo>
                      <a:cubicBezTo>
                        <a:pt x="0" y="549866"/>
                        <a:pt x="32764" y="548990"/>
                        <a:pt x="36048" y="557622"/>
                      </a:cubicBezTo>
                      <a:cubicBezTo>
                        <a:pt x="39331" y="566215"/>
                        <a:pt x="227476" y="5584"/>
                        <a:pt x="227476" y="5584"/>
                      </a:cubicBezTo>
                      <a:cubicBezTo>
                        <a:pt x="227476" y="5584"/>
                        <a:pt x="213680" y="-7264"/>
                        <a:pt x="209572" y="5584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0" name="Freeform 1819"/>
                <p:cNvSpPr/>
                <p:nvPr/>
              </p:nvSpPr>
              <p:spPr>
                <a:xfrm>
                  <a:off x="8399078" y="781081"/>
                  <a:ext cx="65308" cy="29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308" h="29382">
                      <a:moveTo>
                        <a:pt x="1468" y="5292"/>
                      </a:moveTo>
                      <a:cubicBezTo>
                        <a:pt x="1468" y="5292"/>
                        <a:pt x="10273" y="-6387"/>
                        <a:pt x="42560" y="4562"/>
                      </a:cubicBezTo>
                      <a:cubicBezTo>
                        <a:pt x="57586" y="9658"/>
                        <a:pt x="65308" y="18432"/>
                        <a:pt x="65308" y="18432"/>
                      </a:cubicBezTo>
                      <a:lnTo>
                        <a:pt x="61639" y="29382"/>
                      </a:lnTo>
                      <a:cubicBezTo>
                        <a:pt x="61639" y="29382"/>
                        <a:pt x="55035" y="17702"/>
                        <a:pt x="30819" y="10402"/>
                      </a:cubicBezTo>
                      <a:cubicBezTo>
                        <a:pt x="12561" y="4898"/>
                        <a:pt x="0" y="14782"/>
                        <a:pt x="0" y="14782"/>
                      </a:cubicBezTo>
                      <a:lnTo>
                        <a:pt x="1468" y="5292"/>
                      </a:lnTo>
                      <a:close/>
                    </a:path>
                  </a:pathLst>
                </a:custGeom>
                <a:solidFill>
                  <a:srgbClr val="71707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21" name="Freeform 1820"/>
                <p:cNvSpPr/>
                <p:nvPr/>
              </p:nvSpPr>
              <p:spPr>
                <a:xfrm>
                  <a:off x="8390914" y="800380"/>
                  <a:ext cx="67601" cy="30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601" h="30568">
                      <a:moveTo>
                        <a:pt x="3436" y="3751"/>
                      </a:moveTo>
                      <a:cubicBezTo>
                        <a:pt x="3436" y="3751"/>
                        <a:pt x="19170" y="-5247"/>
                        <a:pt x="46321" y="4243"/>
                      </a:cubicBezTo>
                      <a:cubicBezTo>
                        <a:pt x="61674" y="9609"/>
                        <a:pt x="67601" y="21763"/>
                        <a:pt x="67601" y="21763"/>
                      </a:cubicBezTo>
                      <a:lnTo>
                        <a:pt x="63198" y="30523"/>
                      </a:lnTo>
                      <a:cubicBezTo>
                        <a:pt x="63198" y="30523"/>
                        <a:pt x="55126" y="14463"/>
                        <a:pt x="34580" y="7893"/>
                      </a:cubicBezTo>
                      <a:cubicBezTo>
                        <a:pt x="15888" y="1916"/>
                        <a:pt x="0" y="15082"/>
                        <a:pt x="0" y="15082"/>
                      </a:cubicBezTo>
                      <a:lnTo>
                        <a:pt x="3436" y="3751"/>
                      </a:lnTo>
                      <a:close/>
                    </a:path>
                  </a:pathLst>
                </a:custGeom>
                <a:solidFill>
                  <a:srgbClr val="71707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22" name="Freeform 1821"/>
                <p:cNvSpPr/>
                <p:nvPr/>
              </p:nvSpPr>
              <p:spPr>
                <a:xfrm>
                  <a:off x="8360187" y="812653"/>
                  <a:ext cx="75581" cy="151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581" h="151474">
                      <a:moveTo>
                        <a:pt x="55768" y="0"/>
                      </a:moveTo>
                      <a:lnTo>
                        <a:pt x="0" y="146728"/>
                      </a:lnTo>
                      <a:cubicBezTo>
                        <a:pt x="0" y="146728"/>
                        <a:pt x="8218" y="147313"/>
                        <a:pt x="10713" y="151474"/>
                      </a:cubicBezTo>
                      <a:cubicBezTo>
                        <a:pt x="13208" y="155489"/>
                        <a:pt x="75581" y="7300"/>
                        <a:pt x="75581" y="7300"/>
                      </a:cubicBezTo>
                      <a:cubicBezTo>
                        <a:pt x="75581" y="7300"/>
                        <a:pt x="63840" y="0"/>
                        <a:pt x="55768" y="0"/>
                      </a:cubicBezTo>
                      <a:close/>
                    </a:path>
                  </a:pathLst>
                </a:custGeom>
                <a:solidFill>
                  <a:srgbClr val="A4A8B3">
                    <a:alpha val="2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3" name="Freeform 1822"/>
                <p:cNvSpPr/>
                <p:nvPr/>
              </p:nvSpPr>
              <p:spPr>
                <a:xfrm rot="-300000">
                  <a:off x="8369277" y="818308"/>
                  <a:ext cx="47128" cy="1012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28" h="101239">
                      <a:moveTo>
                        <a:pt x="36841" y="1269"/>
                      </a:moveTo>
                      <a:lnTo>
                        <a:pt x="0" y="101239"/>
                      </a:lnTo>
                      <a:cubicBezTo>
                        <a:pt x="0" y="101239"/>
                        <a:pt x="73681" y="-13463"/>
                        <a:pt x="36841" y="1269"/>
                      </a:cubicBezTo>
                      <a:close/>
                    </a:path>
                  </a:pathLst>
                </a:custGeom>
                <a:solidFill>
                  <a:srgbClr val="FFFFFF">
                    <a:alpha val="7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4" name="Freeform 1823"/>
                <p:cNvSpPr/>
                <p:nvPr/>
              </p:nvSpPr>
              <p:spPr>
                <a:xfrm>
                  <a:off x="8380550" y="818311"/>
                  <a:ext cx="72554" cy="1679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554" h="167989">
                      <a:moveTo>
                        <a:pt x="72554" y="18432"/>
                      </a:moveTo>
                      <a:lnTo>
                        <a:pt x="9136" y="167989"/>
                      </a:lnTo>
                      <a:cubicBezTo>
                        <a:pt x="9136" y="167989"/>
                        <a:pt x="11484" y="159369"/>
                        <a:pt x="917" y="148857"/>
                      </a:cubicBezTo>
                      <a:cubicBezTo>
                        <a:pt x="-7008" y="140973"/>
                        <a:pt x="35367" y="34494"/>
                        <a:pt x="59621" y="2859"/>
                      </a:cubicBezTo>
                      <a:cubicBezTo>
                        <a:pt x="67706" y="-7686"/>
                        <a:pt x="69657" y="13839"/>
                        <a:pt x="72554" y="18432"/>
                      </a:cubicBezTo>
                      <a:close/>
                    </a:path>
                  </a:pathLst>
                </a:custGeom>
                <a:solidFill>
                  <a:srgbClr val="737A8A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5" name="Freeform 1824"/>
                <p:cNvSpPr/>
                <p:nvPr/>
              </p:nvSpPr>
              <p:spPr>
                <a:xfrm>
                  <a:off x="8343951" y="807542"/>
                  <a:ext cx="64299" cy="156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299" h="156583">
                      <a:moveTo>
                        <a:pt x="45770" y="12848"/>
                      </a:moveTo>
                      <a:lnTo>
                        <a:pt x="0" y="156583"/>
                      </a:lnTo>
                      <a:cubicBezTo>
                        <a:pt x="0" y="156583"/>
                        <a:pt x="18437" y="147167"/>
                        <a:pt x="16235" y="151839"/>
                      </a:cubicBezTo>
                      <a:cubicBezTo>
                        <a:pt x="14034" y="156583"/>
                        <a:pt x="64225" y="0"/>
                        <a:pt x="64225" y="0"/>
                      </a:cubicBezTo>
                      <a:cubicBezTo>
                        <a:pt x="64225" y="0"/>
                        <a:pt x="45770" y="7336"/>
                        <a:pt x="45770" y="12848"/>
                      </a:cubicBezTo>
                      <a:close/>
                    </a:path>
                  </a:pathLst>
                </a:custGeom>
                <a:solidFill>
                  <a:srgbClr val="B3BCC8">
                    <a:alpha val="5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6" name="Freeform 1825"/>
                <p:cNvSpPr/>
                <p:nvPr/>
              </p:nvSpPr>
              <p:spPr>
                <a:xfrm>
                  <a:off x="8381467" y="834005"/>
                  <a:ext cx="60079" cy="1234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079" h="123460">
                      <a:moveTo>
                        <a:pt x="54301" y="791"/>
                      </a:moveTo>
                      <a:lnTo>
                        <a:pt x="0" y="123460"/>
                      </a:lnTo>
                      <a:cubicBezTo>
                        <a:pt x="0" y="123460"/>
                        <a:pt x="82430" y="-12349"/>
                        <a:pt x="54301" y="79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27" name="Freeform 1826"/>
                <p:cNvSpPr/>
                <p:nvPr/>
              </p:nvSpPr>
              <p:spPr>
                <a:xfrm>
                  <a:off x="8305152" y="966679"/>
                  <a:ext cx="81635" cy="1296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635" h="129665">
                      <a:moveTo>
                        <a:pt x="63840" y="0"/>
                      </a:moveTo>
                      <a:cubicBezTo>
                        <a:pt x="63840" y="0"/>
                        <a:pt x="91725" y="39420"/>
                        <a:pt x="77782" y="70079"/>
                      </a:cubicBezTo>
                      <a:cubicBezTo>
                        <a:pt x="63840" y="100739"/>
                        <a:pt x="12475" y="123369"/>
                        <a:pt x="734" y="129209"/>
                      </a:cubicBezTo>
                      <a:cubicBezTo>
                        <a:pt x="-11007" y="135049"/>
                        <a:pt x="109335" y="85263"/>
                        <a:pt x="63840" y="0"/>
                      </a:cubicBezTo>
                      <a:close/>
                    </a:path>
                  </a:pathLst>
                </a:custGeom>
                <a:solidFill>
                  <a:srgbClr val="A54F1D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8" name="Freeform 1827"/>
                <p:cNvSpPr/>
                <p:nvPr/>
              </p:nvSpPr>
              <p:spPr>
                <a:xfrm>
                  <a:off x="8303685" y="970242"/>
                  <a:ext cx="43294" cy="93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94" h="93895">
                      <a:moveTo>
                        <a:pt x="43294" y="0"/>
                      </a:moveTo>
                      <a:cubicBezTo>
                        <a:pt x="43294" y="0"/>
                        <a:pt x="19079" y="-3559"/>
                        <a:pt x="7338" y="33671"/>
                      </a:cubicBezTo>
                      <a:cubicBezTo>
                        <a:pt x="-4403" y="70901"/>
                        <a:pt x="1468" y="97181"/>
                        <a:pt x="1468" y="93530"/>
                      </a:cubicBezTo>
                      <a:cubicBezTo>
                        <a:pt x="1468" y="89881"/>
                        <a:pt x="5137" y="11041"/>
                        <a:pt x="43294" y="0"/>
                      </a:cubicBezTo>
                      <a:close/>
                    </a:path>
                  </a:pathLst>
                </a:custGeom>
                <a:solidFill>
                  <a:srgbClr val="A54F1D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29" name="Freeform 1828"/>
                <p:cNvSpPr/>
                <p:nvPr/>
              </p:nvSpPr>
              <p:spPr>
                <a:xfrm>
                  <a:off x="8317352" y="966682"/>
                  <a:ext cx="40634" cy="108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34" h="108130">
                      <a:moveTo>
                        <a:pt x="40634" y="0"/>
                      </a:moveTo>
                      <a:cubicBezTo>
                        <a:pt x="40634" y="0"/>
                        <a:pt x="3210" y="36500"/>
                        <a:pt x="1009" y="73729"/>
                      </a:cubicBezTo>
                      <a:cubicBezTo>
                        <a:pt x="-1192" y="110959"/>
                        <a:pt x="1009" y="108130"/>
                        <a:pt x="1009" y="108130"/>
                      </a:cubicBezTo>
                      <a:cubicBezTo>
                        <a:pt x="1009" y="108130"/>
                        <a:pt x="10548" y="32120"/>
                        <a:pt x="40634" y="0"/>
                      </a:cubicBezTo>
                      <a:close/>
                    </a:path>
                  </a:pathLst>
                </a:custGeom>
                <a:solidFill>
                  <a:srgbClr val="CB6E1E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30" name="Freeform 1829"/>
                <p:cNvSpPr/>
                <p:nvPr/>
              </p:nvSpPr>
              <p:spPr>
                <a:xfrm>
                  <a:off x="8271948" y="969605"/>
                  <a:ext cx="90440" cy="1345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440" h="134501">
                      <a:moveTo>
                        <a:pt x="88973" y="0"/>
                      </a:moveTo>
                      <a:cubicBezTo>
                        <a:pt x="88973" y="4380"/>
                        <a:pt x="42010" y="102929"/>
                        <a:pt x="12658" y="124829"/>
                      </a:cubicBezTo>
                      <a:cubicBezTo>
                        <a:pt x="-16694" y="146729"/>
                        <a:pt x="14126" y="124829"/>
                        <a:pt x="14126" y="124829"/>
                      </a:cubicBezTo>
                      <a:cubicBezTo>
                        <a:pt x="14126" y="124829"/>
                        <a:pt x="102914" y="54750"/>
                        <a:pt x="88973" y="0"/>
                      </a:cubicBezTo>
                      <a:close/>
                    </a:path>
                  </a:pathLst>
                </a:custGeom>
                <a:solidFill>
                  <a:srgbClr val="DD7A27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31" name="Freeform 1830"/>
                <p:cNvSpPr/>
                <p:nvPr/>
              </p:nvSpPr>
              <p:spPr>
                <a:xfrm>
                  <a:off x="8278002" y="973252"/>
                  <a:ext cx="90532" cy="132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532" h="132858">
                      <a:moveTo>
                        <a:pt x="88789" y="0"/>
                      </a:moveTo>
                      <a:cubicBezTo>
                        <a:pt x="88789" y="0"/>
                        <a:pt x="81451" y="81029"/>
                        <a:pt x="46229" y="106579"/>
                      </a:cubicBezTo>
                      <a:cubicBezTo>
                        <a:pt x="11007" y="132128"/>
                        <a:pt x="0" y="132858"/>
                        <a:pt x="0" y="132858"/>
                      </a:cubicBezTo>
                      <a:cubicBezTo>
                        <a:pt x="0" y="132858"/>
                        <a:pt x="105666" y="100739"/>
                        <a:pt x="88789" y="0"/>
                      </a:cubicBezTo>
                      <a:close/>
                    </a:path>
                  </a:pathLst>
                </a:custGeom>
                <a:solidFill>
                  <a:srgbClr val="A54F1D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32" name="Freeform 1831"/>
                <p:cNvSpPr/>
                <p:nvPr/>
              </p:nvSpPr>
              <p:spPr>
                <a:xfrm>
                  <a:off x="8315034" y="966593"/>
                  <a:ext cx="41485" cy="74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85" h="74550">
                      <a:moveTo>
                        <a:pt x="41485" y="0"/>
                      </a:moveTo>
                      <a:cubicBezTo>
                        <a:pt x="41485" y="-789"/>
                        <a:pt x="14666" y="8891"/>
                        <a:pt x="6286" y="37933"/>
                      </a:cubicBezTo>
                      <a:cubicBezTo>
                        <a:pt x="-2095" y="66974"/>
                        <a:pt x="140" y="75813"/>
                        <a:pt x="698" y="74550"/>
                      </a:cubicBezTo>
                      <a:cubicBezTo>
                        <a:pt x="1257" y="73288"/>
                        <a:pt x="1257" y="23202"/>
                        <a:pt x="4148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33" name="Freeform 1832"/>
                <p:cNvSpPr/>
                <p:nvPr/>
              </p:nvSpPr>
              <p:spPr>
                <a:xfrm>
                  <a:off x="8266261" y="967409"/>
                  <a:ext cx="110620" cy="1379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620" h="137969">
                      <a:moveTo>
                        <a:pt x="99062" y="0"/>
                      </a:moveTo>
                      <a:cubicBezTo>
                        <a:pt x="99062" y="0"/>
                        <a:pt x="115206" y="28470"/>
                        <a:pt x="109335" y="50369"/>
                      </a:cubicBezTo>
                      <a:cubicBezTo>
                        <a:pt x="103465" y="72269"/>
                        <a:pt x="94659" y="88329"/>
                        <a:pt x="50632" y="112419"/>
                      </a:cubicBezTo>
                      <a:cubicBezTo>
                        <a:pt x="6604" y="136509"/>
                        <a:pt x="0" y="137969"/>
                        <a:pt x="0" y="137969"/>
                      </a:cubicBezTo>
                      <a:cubicBezTo>
                        <a:pt x="0" y="137969"/>
                        <a:pt x="124745" y="91249"/>
                        <a:pt x="99062" y="0"/>
                      </a:cubicBezTo>
                      <a:close/>
                    </a:path>
                  </a:pathLst>
                </a:custGeom>
                <a:solidFill>
                  <a:srgbClr val="D07316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841" name="Freeform 1840"/>
            <p:cNvSpPr/>
            <p:nvPr/>
          </p:nvSpPr>
          <p:spPr>
            <a:xfrm>
              <a:off x="273621" y="1181479"/>
              <a:ext cx="3585428" cy="313384"/>
            </a:xfrm>
            <a:custGeom>
              <a:avLst/>
              <a:gdLst/>
              <a:ahLst/>
              <a:cxnLst/>
              <a:rect l="0" t="0" r="0" b="0"/>
              <a:pathLst>
                <a:path w="3585428" h="313384">
                  <a:moveTo>
                    <a:pt x="5337" y="256385"/>
                  </a:moveTo>
                  <a:lnTo>
                    <a:pt x="35088" y="260677"/>
                  </a:lnTo>
                  <a:cubicBezTo>
                    <a:pt x="36333" y="269589"/>
                    <a:pt x="39792" y="276088"/>
                    <a:pt x="45452" y="280153"/>
                  </a:cubicBezTo>
                  <a:cubicBezTo>
                    <a:pt x="53044" y="285662"/>
                    <a:pt x="63415" y="288406"/>
                    <a:pt x="76558" y="288406"/>
                  </a:cubicBezTo>
                  <a:cubicBezTo>
                    <a:pt x="90718" y="288406"/>
                    <a:pt x="101653" y="285662"/>
                    <a:pt x="109362" y="280153"/>
                  </a:cubicBezTo>
                  <a:cubicBezTo>
                    <a:pt x="117065" y="274654"/>
                    <a:pt x="122278" y="266948"/>
                    <a:pt x="125002" y="257045"/>
                  </a:cubicBezTo>
                  <a:cubicBezTo>
                    <a:pt x="126590" y="251000"/>
                    <a:pt x="127319" y="238291"/>
                    <a:pt x="127209" y="218918"/>
                  </a:cubicBezTo>
                  <a:cubicBezTo>
                    <a:pt x="113840" y="234226"/>
                    <a:pt x="97189" y="241860"/>
                    <a:pt x="77239" y="241860"/>
                  </a:cubicBezTo>
                  <a:cubicBezTo>
                    <a:pt x="52419" y="241860"/>
                    <a:pt x="33210" y="233184"/>
                    <a:pt x="19614" y="215792"/>
                  </a:cubicBezTo>
                  <a:cubicBezTo>
                    <a:pt x="6018" y="198410"/>
                    <a:pt x="0" y="177550"/>
                    <a:pt x="0" y="153226"/>
                  </a:cubicBezTo>
                  <a:cubicBezTo>
                    <a:pt x="0" y="136514"/>
                    <a:pt x="0" y="121082"/>
                    <a:pt x="8576" y="106938"/>
                  </a:cubicBezTo>
                  <a:cubicBezTo>
                    <a:pt x="14807" y="92806"/>
                    <a:pt x="23844" y="81881"/>
                    <a:pt x="35686" y="74175"/>
                  </a:cubicBezTo>
                  <a:cubicBezTo>
                    <a:pt x="47529" y="66479"/>
                    <a:pt x="61435" y="62621"/>
                    <a:pt x="77403" y="62611"/>
                  </a:cubicBezTo>
                  <a:cubicBezTo>
                    <a:pt x="98716" y="62621"/>
                    <a:pt x="116274" y="70987"/>
                    <a:pt x="130098" y="87699"/>
                  </a:cubicBezTo>
                  <a:lnTo>
                    <a:pt x="130098" y="66572"/>
                  </a:lnTo>
                  <a:lnTo>
                    <a:pt x="158308" y="66572"/>
                  </a:lnTo>
                  <a:lnTo>
                    <a:pt x="158308" y="218092"/>
                  </a:lnTo>
                  <a:cubicBezTo>
                    <a:pt x="158308" y="245388"/>
                    <a:pt x="155454" y="264721"/>
                    <a:pt x="149725" y="276109"/>
                  </a:cubicBezTo>
                  <a:cubicBezTo>
                    <a:pt x="144010" y="287498"/>
                    <a:pt x="134946" y="296493"/>
                    <a:pt x="122532" y="303096"/>
                  </a:cubicBezTo>
                  <a:cubicBezTo>
                    <a:pt x="110133" y="309698"/>
                    <a:pt x="94859" y="312999"/>
                    <a:pt x="76723" y="312999"/>
                  </a:cubicBezTo>
                  <a:cubicBezTo>
                    <a:pt x="55204" y="312999"/>
                    <a:pt x="37811" y="308295"/>
                    <a:pt x="24545" y="298887"/>
                  </a:cubicBezTo>
                  <a:cubicBezTo>
                    <a:pt x="11286" y="289478"/>
                    <a:pt x="4883" y="275315"/>
                    <a:pt x="5337" y="256385"/>
                  </a:cubicBezTo>
                  <a:close/>
                </a:path>
                <a:path w="3585428" h="313384">
                  <a:moveTo>
                    <a:pt x="30659" y="151080"/>
                  </a:moveTo>
                  <a:cubicBezTo>
                    <a:pt x="30659" y="174085"/>
                    <a:pt x="35363" y="190868"/>
                    <a:pt x="44771" y="201432"/>
                  </a:cubicBezTo>
                  <a:cubicBezTo>
                    <a:pt x="54179" y="211996"/>
                    <a:pt x="65960" y="217277"/>
                    <a:pt x="80127" y="217267"/>
                  </a:cubicBezTo>
                  <a:cubicBezTo>
                    <a:pt x="94177" y="217277"/>
                    <a:pt x="105965" y="212026"/>
                    <a:pt x="115476" y="201514"/>
                  </a:cubicBezTo>
                  <a:cubicBezTo>
                    <a:pt x="125002" y="191013"/>
                    <a:pt x="129753" y="174528"/>
                    <a:pt x="129753" y="152070"/>
                  </a:cubicBezTo>
                  <a:cubicBezTo>
                    <a:pt x="129753" y="130624"/>
                    <a:pt x="124857" y="114448"/>
                    <a:pt x="115057" y="103555"/>
                  </a:cubicBezTo>
                  <a:cubicBezTo>
                    <a:pt x="105257" y="92661"/>
                    <a:pt x="93442" y="87214"/>
                    <a:pt x="79611" y="87204"/>
                  </a:cubicBezTo>
                  <a:cubicBezTo>
                    <a:pt x="66015" y="87214"/>
                    <a:pt x="54461" y="92579"/>
                    <a:pt x="44936" y="103307"/>
                  </a:cubicBezTo>
                  <a:cubicBezTo>
                    <a:pt x="35425" y="114035"/>
                    <a:pt x="30659" y="129964"/>
                    <a:pt x="30659" y="151080"/>
                  </a:cubicBezTo>
                  <a:close/>
                </a:path>
                <a:path w="3585428" h="313384">
                  <a:moveTo>
                    <a:pt x="204214" y="241860"/>
                  </a:moveTo>
                  <a:lnTo>
                    <a:pt x="204214" y="66572"/>
                  </a:lnTo>
                  <a:lnTo>
                    <a:pt x="231758" y="66572"/>
                  </a:lnTo>
                  <a:lnTo>
                    <a:pt x="231758" y="93146"/>
                  </a:lnTo>
                  <a:cubicBezTo>
                    <a:pt x="238793" y="80725"/>
                    <a:pt x="245285" y="72524"/>
                    <a:pt x="251227" y="68563"/>
                  </a:cubicBezTo>
                  <a:cubicBezTo>
                    <a:pt x="257176" y="64602"/>
                    <a:pt x="263730" y="62621"/>
                    <a:pt x="270868" y="62611"/>
                  </a:cubicBezTo>
                  <a:cubicBezTo>
                    <a:pt x="281185" y="62621"/>
                    <a:pt x="291665" y="65809"/>
                    <a:pt x="302311" y="72184"/>
                  </a:cubicBezTo>
                  <a:lnTo>
                    <a:pt x="291775" y="99748"/>
                  </a:lnTo>
                  <a:cubicBezTo>
                    <a:pt x="284300" y="95467"/>
                    <a:pt x="276817" y="93321"/>
                    <a:pt x="269328" y="93311"/>
                  </a:cubicBezTo>
                  <a:cubicBezTo>
                    <a:pt x="262643" y="93321"/>
                    <a:pt x="256639" y="95281"/>
                    <a:pt x="251316" y="99181"/>
                  </a:cubicBezTo>
                  <a:cubicBezTo>
                    <a:pt x="245993" y="103091"/>
                    <a:pt x="242190" y="108506"/>
                    <a:pt x="239921" y="115428"/>
                  </a:cubicBezTo>
                  <a:cubicBezTo>
                    <a:pt x="236523" y="126002"/>
                    <a:pt x="234825" y="137556"/>
                    <a:pt x="234825" y="150090"/>
                  </a:cubicBezTo>
                  <a:lnTo>
                    <a:pt x="234825" y="241860"/>
                  </a:lnTo>
                  <a:close/>
                </a:path>
                <a:path w="3585428" h="313384">
                  <a:moveTo>
                    <a:pt x="444018" y="185411"/>
                  </a:moveTo>
                  <a:lnTo>
                    <a:pt x="475647" y="189207"/>
                  </a:lnTo>
                  <a:cubicBezTo>
                    <a:pt x="470667" y="207158"/>
                    <a:pt x="461431" y="221074"/>
                    <a:pt x="447938" y="230977"/>
                  </a:cubicBezTo>
                  <a:cubicBezTo>
                    <a:pt x="434445" y="240880"/>
                    <a:pt x="417217" y="245822"/>
                    <a:pt x="396248" y="245822"/>
                  </a:cubicBezTo>
                  <a:cubicBezTo>
                    <a:pt x="369846" y="245822"/>
                    <a:pt x="348919" y="237940"/>
                    <a:pt x="333445" y="222147"/>
                  </a:cubicBezTo>
                  <a:cubicBezTo>
                    <a:pt x="317971" y="206363"/>
                    <a:pt x="310235" y="184215"/>
                    <a:pt x="310235" y="155702"/>
                  </a:cubicBezTo>
                  <a:cubicBezTo>
                    <a:pt x="310235" y="126218"/>
                    <a:pt x="318054" y="103338"/>
                    <a:pt x="333693" y="87049"/>
                  </a:cubicBezTo>
                  <a:cubicBezTo>
                    <a:pt x="349331" y="70771"/>
                    <a:pt x="369619" y="62621"/>
                    <a:pt x="394556" y="62611"/>
                  </a:cubicBezTo>
                  <a:cubicBezTo>
                    <a:pt x="418696" y="62621"/>
                    <a:pt x="438420" y="70606"/>
                    <a:pt x="453715" y="86554"/>
                  </a:cubicBezTo>
                  <a:cubicBezTo>
                    <a:pt x="469024" y="102512"/>
                    <a:pt x="476672" y="124960"/>
                    <a:pt x="476672" y="153886"/>
                  </a:cubicBezTo>
                  <a:cubicBezTo>
                    <a:pt x="476672" y="155660"/>
                    <a:pt x="476616" y="158301"/>
                    <a:pt x="476492" y="161809"/>
                  </a:cubicBezTo>
                  <a:lnTo>
                    <a:pt x="341849" y="161809"/>
                  </a:lnTo>
                  <a:cubicBezTo>
                    <a:pt x="342984" y="181079"/>
                    <a:pt x="348596" y="195820"/>
                    <a:pt x="358684" y="206054"/>
                  </a:cubicBezTo>
                  <a:cubicBezTo>
                    <a:pt x="368774" y="216287"/>
                    <a:pt x="381352" y="221403"/>
                    <a:pt x="396421" y="221393"/>
                  </a:cubicBezTo>
                  <a:cubicBezTo>
                    <a:pt x="407644" y="221403"/>
                    <a:pt x="417217" y="218546"/>
                    <a:pt x="425153" y="212821"/>
                  </a:cubicBezTo>
                  <a:cubicBezTo>
                    <a:pt x="433097" y="207106"/>
                    <a:pt x="439376" y="197966"/>
                    <a:pt x="444018" y="185411"/>
                  </a:cubicBezTo>
                  <a:close/>
                </a:path>
                <a:path w="3585428" h="313384">
                  <a:moveTo>
                    <a:pt x="343555" y="137380"/>
                  </a:moveTo>
                  <a:lnTo>
                    <a:pt x="444362" y="137380"/>
                  </a:lnTo>
                  <a:cubicBezTo>
                    <a:pt x="443007" y="122649"/>
                    <a:pt x="439163" y="111591"/>
                    <a:pt x="432808" y="104205"/>
                  </a:cubicBezTo>
                  <a:cubicBezTo>
                    <a:pt x="423056" y="92774"/>
                    <a:pt x="410422" y="87049"/>
                    <a:pt x="394894" y="87039"/>
                  </a:cubicBezTo>
                  <a:cubicBezTo>
                    <a:pt x="380844" y="87049"/>
                    <a:pt x="369021" y="91619"/>
                    <a:pt x="359448" y="100749"/>
                  </a:cubicBezTo>
                  <a:cubicBezTo>
                    <a:pt x="349875" y="109889"/>
                    <a:pt x="344573" y="122093"/>
                    <a:pt x="343555" y="137380"/>
                  </a:cubicBezTo>
                  <a:close/>
                </a:path>
                <a:path w="3585428" h="313384">
                  <a:moveTo>
                    <a:pt x="637627" y="185411"/>
                  </a:moveTo>
                  <a:lnTo>
                    <a:pt x="669255" y="189207"/>
                  </a:lnTo>
                  <a:cubicBezTo>
                    <a:pt x="664277" y="207158"/>
                    <a:pt x="655041" y="221074"/>
                    <a:pt x="641547" y="230977"/>
                  </a:cubicBezTo>
                  <a:cubicBezTo>
                    <a:pt x="628054" y="240880"/>
                    <a:pt x="610826" y="245822"/>
                    <a:pt x="589858" y="245822"/>
                  </a:cubicBezTo>
                  <a:cubicBezTo>
                    <a:pt x="563456" y="245822"/>
                    <a:pt x="542528" y="237940"/>
                    <a:pt x="527054" y="222147"/>
                  </a:cubicBezTo>
                  <a:cubicBezTo>
                    <a:pt x="511580" y="206363"/>
                    <a:pt x="503843" y="184215"/>
                    <a:pt x="503843" y="155702"/>
                  </a:cubicBezTo>
                  <a:cubicBezTo>
                    <a:pt x="503843" y="126218"/>
                    <a:pt x="511663" y="103338"/>
                    <a:pt x="527302" y="87049"/>
                  </a:cubicBezTo>
                  <a:cubicBezTo>
                    <a:pt x="542941" y="70771"/>
                    <a:pt x="563229" y="62621"/>
                    <a:pt x="588166" y="62611"/>
                  </a:cubicBezTo>
                  <a:cubicBezTo>
                    <a:pt x="612305" y="62621"/>
                    <a:pt x="632029" y="70606"/>
                    <a:pt x="647324" y="86554"/>
                  </a:cubicBezTo>
                  <a:cubicBezTo>
                    <a:pt x="662633" y="102512"/>
                    <a:pt x="670280" y="124960"/>
                    <a:pt x="670280" y="153886"/>
                  </a:cubicBezTo>
                  <a:cubicBezTo>
                    <a:pt x="670280" y="155660"/>
                    <a:pt x="670226" y="158301"/>
                    <a:pt x="670102" y="161809"/>
                  </a:cubicBezTo>
                  <a:lnTo>
                    <a:pt x="535458" y="161809"/>
                  </a:lnTo>
                  <a:cubicBezTo>
                    <a:pt x="536593" y="181079"/>
                    <a:pt x="542205" y="195820"/>
                    <a:pt x="552294" y="206054"/>
                  </a:cubicBezTo>
                  <a:cubicBezTo>
                    <a:pt x="562383" y="216287"/>
                    <a:pt x="574961" y="221403"/>
                    <a:pt x="590029" y="221393"/>
                  </a:cubicBezTo>
                  <a:cubicBezTo>
                    <a:pt x="601253" y="221403"/>
                    <a:pt x="610826" y="218546"/>
                    <a:pt x="618763" y="212821"/>
                  </a:cubicBezTo>
                  <a:cubicBezTo>
                    <a:pt x="626706" y="207106"/>
                    <a:pt x="632985" y="197966"/>
                    <a:pt x="637627" y="185411"/>
                  </a:cubicBezTo>
                  <a:close/>
                </a:path>
                <a:path w="3585428" h="313384">
                  <a:moveTo>
                    <a:pt x="537164" y="137380"/>
                  </a:moveTo>
                  <a:lnTo>
                    <a:pt x="637971" y="137380"/>
                  </a:lnTo>
                  <a:cubicBezTo>
                    <a:pt x="636616" y="122649"/>
                    <a:pt x="632772" y="111591"/>
                    <a:pt x="626417" y="104205"/>
                  </a:cubicBezTo>
                  <a:cubicBezTo>
                    <a:pt x="616665" y="92774"/>
                    <a:pt x="604032" y="87049"/>
                    <a:pt x="588503" y="87039"/>
                  </a:cubicBezTo>
                  <a:cubicBezTo>
                    <a:pt x="574452" y="87049"/>
                    <a:pt x="562631" y="91619"/>
                    <a:pt x="553057" y="100749"/>
                  </a:cubicBezTo>
                  <a:cubicBezTo>
                    <a:pt x="543484" y="109889"/>
                    <a:pt x="538181" y="122093"/>
                    <a:pt x="537164" y="137380"/>
                  </a:cubicBezTo>
                  <a:close/>
                </a:path>
                <a:path w="3585428" h="313384">
                  <a:moveTo>
                    <a:pt x="707645" y="241860"/>
                  </a:moveTo>
                  <a:lnTo>
                    <a:pt x="707645" y="66572"/>
                  </a:lnTo>
                  <a:lnTo>
                    <a:pt x="735174" y="66572"/>
                  </a:lnTo>
                  <a:lnTo>
                    <a:pt x="735174" y="91495"/>
                  </a:lnTo>
                  <a:cubicBezTo>
                    <a:pt x="748441" y="72246"/>
                    <a:pt x="767587" y="62621"/>
                    <a:pt x="792630" y="62611"/>
                  </a:cubicBezTo>
                  <a:cubicBezTo>
                    <a:pt x="803510" y="62621"/>
                    <a:pt x="813513" y="64519"/>
                    <a:pt x="822629" y="68315"/>
                  </a:cubicBezTo>
                  <a:cubicBezTo>
                    <a:pt x="831754" y="72112"/>
                    <a:pt x="838584" y="77095"/>
                    <a:pt x="843112" y="83253"/>
                  </a:cubicBezTo>
                  <a:cubicBezTo>
                    <a:pt x="847654" y="89422"/>
                    <a:pt x="850819" y="96736"/>
                    <a:pt x="852621" y="105195"/>
                  </a:cubicBezTo>
                  <a:cubicBezTo>
                    <a:pt x="853761" y="110704"/>
                    <a:pt x="854323" y="120339"/>
                    <a:pt x="854323" y="134079"/>
                  </a:cubicBezTo>
                  <a:lnTo>
                    <a:pt x="854323" y="241860"/>
                  </a:lnTo>
                  <a:lnTo>
                    <a:pt x="823723" y="241860"/>
                  </a:lnTo>
                  <a:lnTo>
                    <a:pt x="823723" y="135235"/>
                  </a:lnTo>
                  <a:cubicBezTo>
                    <a:pt x="823723" y="123145"/>
                    <a:pt x="822545" y="114098"/>
                    <a:pt x="820158" y="108093"/>
                  </a:cubicBezTo>
                  <a:cubicBezTo>
                    <a:pt x="817786" y="102100"/>
                    <a:pt x="813567" y="97313"/>
                    <a:pt x="807507" y="93734"/>
                  </a:cubicBezTo>
                  <a:cubicBezTo>
                    <a:pt x="801439" y="90165"/>
                    <a:pt x="794324" y="88370"/>
                    <a:pt x="786170" y="88359"/>
                  </a:cubicBezTo>
                  <a:cubicBezTo>
                    <a:pt x="773134" y="88370"/>
                    <a:pt x="761893" y="92393"/>
                    <a:pt x="752436" y="100419"/>
                  </a:cubicBezTo>
                  <a:cubicBezTo>
                    <a:pt x="742973" y="108455"/>
                    <a:pt x="738242" y="123691"/>
                    <a:pt x="738242" y="146128"/>
                  </a:cubicBezTo>
                  <a:lnTo>
                    <a:pt x="738242" y="241860"/>
                  </a:lnTo>
                  <a:close/>
                </a:path>
                <a:path w="3585428" h="313384">
                  <a:moveTo>
                    <a:pt x="997974" y="309037"/>
                  </a:moveTo>
                  <a:lnTo>
                    <a:pt x="997974" y="66572"/>
                  </a:lnTo>
                  <a:lnTo>
                    <a:pt x="1025856" y="66572"/>
                  </a:lnTo>
                  <a:lnTo>
                    <a:pt x="1025856" y="89350"/>
                  </a:lnTo>
                  <a:cubicBezTo>
                    <a:pt x="1032439" y="80447"/>
                    <a:pt x="1039862" y="73762"/>
                    <a:pt x="1048132" y="69306"/>
                  </a:cubicBezTo>
                  <a:cubicBezTo>
                    <a:pt x="1056409" y="64849"/>
                    <a:pt x="1066442" y="62621"/>
                    <a:pt x="1078223" y="62611"/>
                  </a:cubicBezTo>
                  <a:cubicBezTo>
                    <a:pt x="1093631" y="62621"/>
                    <a:pt x="1107245" y="66479"/>
                    <a:pt x="1119026" y="74175"/>
                  </a:cubicBezTo>
                  <a:cubicBezTo>
                    <a:pt x="1130814" y="81881"/>
                    <a:pt x="1139715" y="92743"/>
                    <a:pt x="1145721" y="106774"/>
                  </a:cubicBezTo>
                  <a:cubicBezTo>
                    <a:pt x="1151727" y="120803"/>
                    <a:pt x="1154723" y="136184"/>
                    <a:pt x="1154723" y="152896"/>
                  </a:cubicBezTo>
                  <a:cubicBezTo>
                    <a:pt x="1154723" y="170845"/>
                    <a:pt x="1151412" y="186990"/>
                    <a:pt x="1144782" y="201350"/>
                  </a:cubicBezTo>
                  <a:cubicBezTo>
                    <a:pt x="1138152" y="215709"/>
                    <a:pt x="1128520" y="226716"/>
                    <a:pt x="1115884" y="234360"/>
                  </a:cubicBezTo>
                  <a:cubicBezTo>
                    <a:pt x="1103248" y="242005"/>
                    <a:pt x="1089958" y="245822"/>
                    <a:pt x="1076013" y="245822"/>
                  </a:cubicBezTo>
                  <a:cubicBezTo>
                    <a:pt x="1065819" y="245822"/>
                    <a:pt x="1056671" y="243738"/>
                    <a:pt x="1048563" y="239560"/>
                  </a:cubicBezTo>
                  <a:cubicBezTo>
                    <a:pt x="1040455" y="235382"/>
                    <a:pt x="1033802" y="230100"/>
                    <a:pt x="1028581" y="223704"/>
                  </a:cubicBezTo>
                  <a:lnTo>
                    <a:pt x="1028581" y="309037"/>
                  </a:lnTo>
                  <a:close/>
                </a:path>
                <a:path w="3585428" h="313384">
                  <a:moveTo>
                    <a:pt x="1025694" y="155207"/>
                  </a:moveTo>
                  <a:cubicBezTo>
                    <a:pt x="1025694" y="177778"/>
                    <a:pt x="1030399" y="194448"/>
                    <a:pt x="1039800" y="205228"/>
                  </a:cubicBezTo>
                  <a:cubicBezTo>
                    <a:pt x="1049210" y="216019"/>
                    <a:pt x="1060598" y="221403"/>
                    <a:pt x="1073973" y="221393"/>
                  </a:cubicBezTo>
                  <a:cubicBezTo>
                    <a:pt x="1087579" y="221403"/>
                    <a:pt x="1099221" y="215823"/>
                    <a:pt x="1108915" y="204651"/>
                  </a:cubicBezTo>
                  <a:cubicBezTo>
                    <a:pt x="1118610" y="193489"/>
                    <a:pt x="1123445" y="176179"/>
                    <a:pt x="1123445" y="152731"/>
                  </a:cubicBezTo>
                  <a:cubicBezTo>
                    <a:pt x="1123445" y="130407"/>
                    <a:pt x="1118718" y="113685"/>
                    <a:pt x="1109254" y="102564"/>
                  </a:cubicBezTo>
                  <a:cubicBezTo>
                    <a:pt x="1099783" y="91454"/>
                    <a:pt x="1088472" y="85893"/>
                    <a:pt x="1075328" y="85883"/>
                  </a:cubicBezTo>
                  <a:cubicBezTo>
                    <a:pt x="1062307" y="85893"/>
                    <a:pt x="1050773" y="91815"/>
                    <a:pt x="1040747" y="103637"/>
                  </a:cubicBezTo>
                  <a:cubicBezTo>
                    <a:pt x="1030722" y="115469"/>
                    <a:pt x="1025694" y="132656"/>
                    <a:pt x="1025694" y="155207"/>
                  </a:cubicBezTo>
                  <a:close/>
                </a:path>
                <a:path w="3585428" h="313384">
                  <a:moveTo>
                    <a:pt x="1191752" y="34056"/>
                  </a:moveTo>
                  <a:lnTo>
                    <a:pt x="1191752" y="0"/>
                  </a:lnTo>
                  <a:lnTo>
                    <a:pt x="1222344" y="0"/>
                  </a:lnTo>
                  <a:lnTo>
                    <a:pt x="1222344" y="34056"/>
                  </a:lnTo>
                  <a:close/>
                </a:path>
                <a:path w="3585428" h="313384">
                  <a:moveTo>
                    <a:pt x="1191752" y="241860"/>
                  </a:moveTo>
                  <a:lnTo>
                    <a:pt x="1191752" y="66572"/>
                  </a:lnTo>
                  <a:lnTo>
                    <a:pt x="1222344" y="66572"/>
                  </a:lnTo>
                  <a:lnTo>
                    <a:pt x="1222344" y="241860"/>
                  </a:lnTo>
                  <a:close/>
                </a:path>
                <a:path w="3585428" h="313384">
                  <a:moveTo>
                    <a:pt x="1268998" y="241860"/>
                  </a:moveTo>
                  <a:lnTo>
                    <a:pt x="1268998" y="66572"/>
                  </a:lnTo>
                  <a:lnTo>
                    <a:pt x="1296526" y="66572"/>
                  </a:lnTo>
                  <a:lnTo>
                    <a:pt x="1296526" y="91495"/>
                  </a:lnTo>
                  <a:cubicBezTo>
                    <a:pt x="1309793" y="72246"/>
                    <a:pt x="1328935" y="62621"/>
                    <a:pt x="1353976" y="62611"/>
                  </a:cubicBezTo>
                  <a:cubicBezTo>
                    <a:pt x="1364856" y="62621"/>
                    <a:pt x="1374866" y="64519"/>
                    <a:pt x="1383983" y="68315"/>
                  </a:cubicBezTo>
                  <a:cubicBezTo>
                    <a:pt x="1393107" y="72112"/>
                    <a:pt x="1399929" y="77095"/>
                    <a:pt x="1404465" y="83253"/>
                  </a:cubicBezTo>
                  <a:cubicBezTo>
                    <a:pt x="1409008" y="89422"/>
                    <a:pt x="1412165" y="96736"/>
                    <a:pt x="1413974" y="105195"/>
                  </a:cubicBezTo>
                  <a:cubicBezTo>
                    <a:pt x="1415114" y="110704"/>
                    <a:pt x="1415676" y="120339"/>
                    <a:pt x="1415676" y="134079"/>
                  </a:cubicBezTo>
                  <a:lnTo>
                    <a:pt x="1415676" y="241860"/>
                  </a:lnTo>
                  <a:lnTo>
                    <a:pt x="1385076" y="241860"/>
                  </a:lnTo>
                  <a:lnTo>
                    <a:pt x="1385076" y="135235"/>
                  </a:lnTo>
                  <a:cubicBezTo>
                    <a:pt x="1385076" y="123145"/>
                    <a:pt x="1383898" y="114098"/>
                    <a:pt x="1381511" y="108093"/>
                  </a:cubicBezTo>
                  <a:cubicBezTo>
                    <a:pt x="1379139" y="102100"/>
                    <a:pt x="1374920" y="97313"/>
                    <a:pt x="1368852" y="93734"/>
                  </a:cubicBezTo>
                  <a:cubicBezTo>
                    <a:pt x="1362792" y="90165"/>
                    <a:pt x="1355677" y="88370"/>
                    <a:pt x="1347523" y="88359"/>
                  </a:cubicBezTo>
                  <a:cubicBezTo>
                    <a:pt x="1334487" y="88370"/>
                    <a:pt x="1323245" y="92393"/>
                    <a:pt x="1313789" y="100419"/>
                  </a:cubicBezTo>
                  <a:cubicBezTo>
                    <a:pt x="1304326" y="108455"/>
                    <a:pt x="1299591" y="123691"/>
                    <a:pt x="1299591" y="146128"/>
                  </a:cubicBezTo>
                  <a:lnTo>
                    <a:pt x="1299591" y="241860"/>
                  </a:lnTo>
                  <a:close/>
                </a:path>
                <a:path w="3585428" h="313384">
                  <a:moveTo>
                    <a:pt x="1462769" y="241860"/>
                  </a:moveTo>
                  <a:lnTo>
                    <a:pt x="1462769" y="0"/>
                  </a:lnTo>
                  <a:lnTo>
                    <a:pt x="1493369" y="0"/>
                  </a:lnTo>
                  <a:lnTo>
                    <a:pt x="1493369" y="137875"/>
                  </a:lnTo>
                  <a:lnTo>
                    <a:pt x="1565772" y="66572"/>
                  </a:lnTo>
                  <a:lnTo>
                    <a:pt x="1605381" y="66572"/>
                  </a:lnTo>
                  <a:lnTo>
                    <a:pt x="1536373" y="131604"/>
                  </a:lnTo>
                  <a:lnTo>
                    <a:pt x="1612349" y="241860"/>
                  </a:lnTo>
                  <a:lnTo>
                    <a:pt x="1574619" y="241860"/>
                  </a:lnTo>
                  <a:lnTo>
                    <a:pt x="1514952" y="152235"/>
                  </a:lnTo>
                  <a:lnTo>
                    <a:pt x="1493369" y="172372"/>
                  </a:lnTo>
                  <a:lnTo>
                    <a:pt x="1493369" y="241860"/>
                  </a:lnTo>
                  <a:close/>
                </a:path>
                <a:path w="3585428" h="313384">
                  <a:moveTo>
                    <a:pt x="1761683" y="241860"/>
                  </a:moveTo>
                  <a:lnTo>
                    <a:pt x="1733293" y="241860"/>
                  </a:lnTo>
                  <a:lnTo>
                    <a:pt x="1733293" y="0"/>
                  </a:lnTo>
                  <a:lnTo>
                    <a:pt x="1763893" y="0"/>
                  </a:lnTo>
                  <a:lnTo>
                    <a:pt x="1763893" y="86214"/>
                  </a:lnTo>
                  <a:cubicBezTo>
                    <a:pt x="1776814" y="70492"/>
                    <a:pt x="1792714" y="62621"/>
                    <a:pt x="1813365" y="62611"/>
                  </a:cubicBezTo>
                  <a:cubicBezTo>
                    <a:pt x="1824477" y="62621"/>
                    <a:pt x="1834987" y="64798"/>
                    <a:pt x="1844897" y="69141"/>
                  </a:cubicBezTo>
                  <a:cubicBezTo>
                    <a:pt x="1854822" y="73494"/>
                    <a:pt x="1862984" y="79601"/>
                    <a:pt x="1869383" y="87462"/>
                  </a:cubicBezTo>
                  <a:cubicBezTo>
                    <a:pt x="1875789" y="95333"/>
                    <a:pt x="1880802" y="104823"/>
                    <a:pt x="1884429" y="115934"/>
                  </a:cubicBezTo>
                  <a:cubicBezTo>
                    <a:pt x="1888063" y="127055"/>
                    <a:pt x="1889873" y="138928"/>
                    <a:pt x="1889873" y="151575"/>
                  </a:cubicBezTo>
                  <a:cubicBezTo>
                    <a:pt x="1889873" y="181625"/>
                    <a:pt x="1882219" y="204847"/>
                    <a:pt x="1866911" y="221239"/>
                  </a:cubicBezTo>
                  <a:cubicBezTo>
                    <a:pt x="1851619" y="237641"/>
                    <a:pt x="1833255" y="245822"/>
                    <a:pt x="1811841" y="245822"/>
                  </a:cubicBezTo>
                  <a:cubicBezTo>
                    <a:pt x="1792714" y="245822"/>
                    <a:pt x="1773818" y="237198"/>
                    <a:pt x="1761683" y="219908"/>
                  </a:cubicBezTo>
                  <a:close/>
                </a:path>
                <a:path w="3585428" h="313384">
                  <a:moveTo>
                    <a:pt x="1761344" y="152896"/>
                  </a:moveTo>
                  <a:cubicBezTo>
                    <a:pt x="1761344" y="173920"/>
                    <a:pt x="1764293" y="189104"/>
                    <a:pt x="1770184" y="198451"/>
                  </a:cubicBezTo>
                  <a:cubicBezTo>
                    <a:pt x="1779817" y="213760"/>
                    <a:pt x="1792714" y="221403"/>
                    <a:pt x="1809284" y="221393"/>
                  </a:cubicBezTo>
                  <a:cubicBezTo>
                    <a:pt x="1822659" y="221403"/>
                    <a:pt x="1834225" y="215771"/>
                    <a:pt x="1843973" y="204486"/>
                  </a:cubicBezTo>
                  <a:cubicBezTo>
                    <a:pt x="1853721" y="193211"/>
                    <a:pt x="1858595" y="176395"/>
                    <a:pt x="1858595" y="154051"/>
                  </a:cubicBezTo>
                  <a:cubicBezTo>
                    <a:pt x="1858595" y="131170"/>
                    <a:pt x="1853914" y="114283"/>
                    <a:pt x="1844566" y="103389"/>
                  </a:cubicBezTo>
                  <a:cubicBezTo>
                    <a:pt x="1835218" y="92496"/>
                    <a:pt x="1823907" y="87049"/>
                    <a:pt x="1810647" y="87039"/>
                  </a:cubicBezTo>
                  <a:cubicBezTo>
                    <a:pt x="1797272" y="87049"/>
                    <a:pt x="1785722" y="92692"/>
                    <a:pt x="1775967" y="103967"/>
                  </a:cubicBezTo>
                  <a:cubicBezTo>
                    <a:pt x="1766226" y="115253"/>
                    <a:pt x="1761344" y="131562"/>
                    <a:pt x="1761344" y="152896"/>
                  </a:cubicBezTo>
                  <a:close/>
                </a:path>
                <a:path w="3585428" h="313384">
                  <a:moveTo>
                    <a:pt x="1926394" y="241860"/>
                  </a:moveTo>
                  <a:lnTo>
                    <a:pt x="1926394" y="0"/>
                  </a:lnTo>
                  <a:lnTo>
                    <a:pt x="1956993" y="0"/>
                  </a:lnTo>
                  <a:lnTo>
                    <a:pt x="1956993" y="241860"/>
                  </a:lnTo>
                  <a:close/>
                </a:path>
                <a:path w="3585428" h="313384">
                  <a:moveTo>
                    <a:pt x="2122266" y="220238"/>
                  </a:moveTo>
                  <a:cubicBezTo>
                    <a:pt x="2110940" y="229605"/>
                    <a:pt x="2100036" y="236208"/>
                    <a:pt x="2089549" y="240055"/>
                  </a:cubicBezTo>
                  <a:cubicBezTo>
                    <a:pt x="2079069" y="243903"/>
                    <a:pt x="2067820" y="245822"/>
                    <a:pt x="2055815" y="245822"/>
                  </a:cubicBezTo>
                  <a:cubicBezTo>
                    <a:pt x="2035988" y="245822"/>
                    <a:pt x="2020734" y="241128"/>
                    <a:pt x="2010093" y="231720"/>
                  </a:cubicBezTo>
                  <a:cubicBezTo>
                    <a:pt x="1999444" y="222311"/>
                    <a:pt x="1994108" y="210293"/>
                    <a:pt x="1994108" y="195645"/>
                  </a:cubicBezTo>
                  <a:cubicBezTo>
                    <a:pt x="1994108" y="187072"/>
                    <a:pt x="1996125" y="179232"/>
                    <a:pt x="2000144" y="172135"/>
                  </a:cubicBezTo>
                  <a:cubicBezTo>
                    <a:pt x="2004171" y="165038"/>
                    <a:pt x="2009438" y="159343"/>
                    <a:pt x="2015960" y="155052"/>
                  </a:cubicBezTo>
                  <a:cubicBezTo>
                    <a:pt x="2022474" y="150761"/>
                    <a:pt x="2029812" y="147510"/>
                    <a:pt x="2037967" y="145303"/>
                  </a:cubicBezTo>
                  <a:cubicBezTo>
                    <a:pt x="2043973" y="143777"/>
                    <a:pt x="2053036" y="142291"/>
                    <a:pt x="2065155" y="140847"/>
                  </a:cubicBezTo>
                  <a:cubicBezTo>
                    <a:pt x="2089865" y="137999"/>
                    <a:pt x="2108052" y="134585"/>
                    <a:pt x="2119718" y="130614"/>
                  </a:cubicBezTo>
                  <a:cubicBezTo>
                    <a:pt x="2119841" y="126549"/>
                    <a:pt x="2119895" y="123970"/>
                    <a:pt x="2119895" y="122856"/>
                  </a:cubicBezTo>
                  <a:cubicBezTo>
                    <a:pt x="2119895" y="110765"/>
                    <a:pt x="2117007" y="102234"/>
                    <a:pt x="2111217" y="97273"/>
                  </a:cubicBezTo>
                  <a:cubicBezTo>
                    <a:pt x="2103394" y="90567"/>
                    <a:pt x="2091797" y="87214"/>
                    <a:pt x="2076382" y="87204"/>
                  </a:cubicBezTo>
                  <a:cubicBezTo>
                    <a:pt x="2061991" y="87214"/>
                    <a:pt x="2051365" y="89670"/>
                    <a:pt x="2044504" y="94559"/>
                  </a:cubicBezTo>
                  <a:cubicBezTo>
                    <a:pt x="2037659" y="99459"/>
                    <a:pt x="2032584" y="108125"/>
                    <a:pt x="2029297" y="120545"/>
                  </a:cubicBezTo>
                  <a:lnTo>
                    <a:pt x="1999382" y="116583"/>
                  </a:lnTo>
                  <a:cubicBezTo>
                    <a:pt x="2002108" y="104163"/>
                    <a:pt x="2006582" y="94126"/>
                    <a:pt x="2012818" y="86472"/>
                  </a:cubicBezTo>
                  <a:cubicBezTo>
                    <a:pt x="2019048" y="78827"/>
                    <a:pt x="2028065" y="72937"/>
                    <a:pt x="2039846" y="68811"/>
                  </a:cubicBezTo>
                  <a:cubicBezTo>
                    <a:pt x="2051627" y="64684"/>
                    <a:pt x="2065279" y="62621"/>
                    <a:pt x="2080794" y="62611"/>
                  </a:cubicBezTo>
                  <a:cubicBezTo>
                    <a:pt x="2096209" y="62621"/>
                    <a:pt x="2108730" y="64385"/>
                    <a:pt x="2118370" y="67903"/>
                  </a:cubicBezTo>
                  <a:cubicBezTo>
                    <a:pt x="2128003" y="71431"/>
                    <a:pt x="2135079" y="75856"/>
                    <a:pt x="2139607" y="81190"/>
                  </a:cubicBezTo>
                  <a:cubicBezTo>
                    <a:pt x="2144142" y="86533"/>
                    <a:pt x="2147314" y="93269"/>
                    <a:pt x="2149132" y="101399"/>
                  </a:cubicBezTo>
                  <a:cubicBezTo>
                    <a:pt x="2150148" y="106474"/>
                    <a:pt x="2150656" y="115604"/>
                    <a:pt x="2150656" y="128798"/>
                  </a:cubicBezTo>
                  <a:lnTo>
                    <a:pt x="2150656" y="168411"/>
                  </a:lnTo>
                  <a:cubicBezTo>
                    <a:pt x="2150656" y="196037"/>
                    <a:pt x="2151318" y="213512"/>
                    <a:pt x="2152620" y="220826"/>
                  </a:cubicBezTo>
                  <a:cubicBezTo>
                    <a:pt x="2153913" y="228150"/>
                    <a:pt x="2156493" y="235155"/>
                    <a:pt x="2160343" y="241860"/>
                  </a:cubicBezTo>
                  <a:lnTo>
                    <a:pt x="2128380" y="241860"/>
                  </a:lnTo>
                  <a:cubicBezTo>
                    <a:pt x="2125216" y="235712"/>
                    <a:pt x="2123175" y="228501"/>
                    <a:pt x="2122266" y="220238"/>
                  </a:cubicBezTo>
                  <a:close/>
                </a:path>
                <a:path w="3585428" h="313384">
                  <a:moveTo>
                    <a:pt x="2119718" y="153886"/>
                  </a:moveTo>
                  <a:cubicBezTo>
                    <a:pt x="2108614" y="158301"/>
                    <a:pt x="2091959" y="162036"/>
                    <a:pt x="2069745" y="165110"/>
                  </a:cubicBezTo>
                  <a:cubicBezTo>
                    <a:pt x="2057171" y="166884"/>
                    <a:pt x="2048285" y="168865"/>
                    <a:pt x="2043064" y="171062"/>
                  </a:cubicBezTo>
                  <a:cubicBezTo>
                    <a:pt x="2037851" y="173270"/>
                    <a:pt x="2033824" y="176489"/>
                    <a:pt x="2030991" y="180717"/>
                  </a:cubicBezTo>
                  <a:cubicBezTo>
                    <a:pt x="2028165" y="184958"/>
                    <a:pt x="2026740" y="189662"/>
                    <a:pt x="2026740" y="194820"/>
                  </a:cubicBezTo>
                  <a:cubicBezTo>
                    <a:pt x="2026740" y="202753"/>
                    <a:pt x="2029835" y="209355"/>
                    <a:pt x="2036003" y="214637"/>
                  </a:cubicBezTo>
                  <a:cubicBezTo>
                    <a:pt x="2042179" y="219918"/>
                    <a:pt x="2051218" y="222559"/>
                    <a:pt x="2063115" y="222548"/>
                  </a:cubicBezTo>
                  <a:cubicBezTo>
                    <a:pt x="2074904" y="222559"/>
                    <a:pt x="2085383" y="220063"/>
                    <a:pt x="2094562" y="215049"/>
                  </a:cubicBezTo>
                  <a:cubicBezTo>
                    <a:pt x="2103748" y="210046"/>
                    <a:pt x="2110485" y="203196"/>
                    <a:pt x="2114782" y="194490"/>
                  </a:cubicBezTo>
                  <a:cubicBezTo>
                    <a:pt x="2118078" y="187785"/>
                    <a:pt x="2119718" y="177881"/>
                    <a:pt x="2119718" y="164780"/>
                  </a:cubicBezTo>
                  <a:close/>
                </a:path>
                <a:path w="3585428" h="313384">
                  <a:moveTo>
                    <a:pt x="2315875" y="177654"/>
                  </a:moveTo>
                  <a:lnTo>
                    <a:pt x="2345967" y="181451"/>
                  </a:lnTo>
                  <a:cubicBezTo>
                    <a:pt x="2342686" y="201598"/>
                    <a:pt x="2334263" y="217360"/>
                    <a:pt x="2320726" y="228749"/>
                  </a:cubicBezTo>
                  <a:cubicBezTo>
                    <a:pt x="2307190" y="240138"/>
                    <a:pt x="2290558" y="245822"/>
                    <a:pt x="2270838" y="245822"/>
                  </a:cubicBezTo>
                  <a:cubicBezTo>
                    <a:pt x="2246144" y="245822"/>
                    <a:pt x="2226278" y="237992"/>
                    <a:pt x="2211263" y="222311"/>
                  </a:cubicBezTo>
                  <a:cubicBezTo>
                    <a:pt x="2196256" y="206631"/>
                    <a:pt x="2188741" y="184153"/>
                    <a:pt x="2188741" y="154876"/>
                  </a:cubicBezTo>
                  <a:cubicBezTo>
                    <a:pt x="2188741" y="135957"/>
                    <a:pt x="2191967" y="119400"/>
                    <a:pt x="2198427" y="105205"/>
                  </a:cubicBezTo>
                  <a:cubicBezTo>
                    <a:pt x="2204887" y="91010"/>
                    <a:pt x="2214720" y="80364"/>
                    <a:pt x="2227926" y="73267"/>
                  </a:cubicBezTo>
                  <a:cubicBezTo>
                    <a:pt x="2241123" y="66170"/>
                    <a:pt x="2255484" y="62621"/>
                    <a:pt x="2270999" y="62611"/>
                  </a:cubicBezTo>
                  <a:cubicBezTo>
                    <a:pt x="2290611" y="62621"/>
                    <a:pt x="2306651" y="67439"/>
                    <a:pt x="2319117" y="77063"/>
                  </a:cubicBezTo>
                  <a:cubicBezTo>
                    <a:pt x="2331575" y="86698"/>
                    <a:pt x="2339560" y="100367"/>
                    <a:pt x="2343072" y="118069"/>
                  </a:cubicBezTo>
                  <a:lnTo>
                    <a:pt x="2313326" y="122525"/>
                  </a:lnTo>
                  <a:cubicBezTo>
                    <a:pt x="2310501" y="110765"/>
                    <a:pt x="2305488" y="101904"/>
                    <a:pt x="2298281" y="95962"/>
                  </a:cubicBezTo>
                  <a:cubicBezTo>
                    <a:pt x="2291097" y="90020"/>
                    <a:pt x="2282396" y="87049"/>
                    <a:pt x="2272201" y="87039"/>
                  </a:cubicBezTo>
                  <a:cubicBezTo>
                    <a:pt x="2256785" y="87049"/>
                    <a:pt x="2244273" y="92413"/>
                    <a:pt x="2234632" y="103142"/>
                  </a:cubicBezTo>
                  <a:cubicBezTo>
                    <a:pt x="2225000" y="113871"/>
                    <a:pt x="2220187" y="130840"/>
                    <a:pt x="2220187" y="154051"/>
                  </a:cubicBezTo>
                  <a:cubicBezTo>
                    <a:pt x="2220187" y="177613"/>
                    <a:pt x="2224838" y="194727"/>
                    <a:pt x="2234116" y="205394"/>
                  </a:cubicBezTo>
                  <a:cubicBezTo>
                    <a:pt x="2243418" y="216070"/>
                    <a:pt x="2255538" y="221403"/>
                    <a:pt x="2270491" y="221393"/>
                  </a:cubicBezTo>
                  <a:cubicBezTo>
                    <a:pt x="2282503" y="221403"/>
                    <a:pt x="2292529" y="217835"/>
                    <a:pt x="2300575" y="210675"/>
                  </a:cubicBezTo>
                  <a:cubicBezTo>
                    <a:pt x="2308622" y="203526"/>
                    <a:pt x="2313734" y="192519"/>
                    <a:pt x="2315875" y="177654"/>
                  </a:cubicBezTo>
                  <a:close/>
                </a:path>
                <a:path w="3585428" h="313384">
                  <a:moveTo>
                    <a:pt x="2372385" y="241860"/>
                  </a:moveTo>
                  <a:lnTo>
                    <a:pt x="2372385" y="0"/>
                  </a:lnTo>
                  <a:lnTo>
                    <a:pt x="2402985" y="0"/>
                  </a:lnTo>
                  <a:lnTo>
                    <a:pt x="2402985" y="137875"/>
                  </a:lnTo>
                  <a:lnTo>
                    <a:pt x="2475388" y="66572"/>
                  </a:lnTo>
                  <a:lnTo>
                    <a:pt x="2514997" y="66572"/>
                  </a:lnTo>
                  <a:lnTo>
                    <a:pt x="2445990" y="131604"/>
                  </a:lnTo>
                  <a:lnTo>
                    <a:pt x="2521966" y="241860"/>
                  </a:lnTo>
                  <a:lnTo>
                    <a:pt x="2484236" y="241860"/>
                  </a:lnTo>
                  <a:lnTo>
                    <a:pt x="2424568" y="152235"/>
                  </a:lnTo>
                  <a:lnTo>
                    <a:pt x="2402985" y="172372"/>
                  </a:lnTo>
                  <a:lnTo>
                    <a:pt x="2402985" y="241860"/>
                  </a:lnTo>
                  <a:close/>
                </a:path>
                <a:path w="3585428" h="313384">
                  <a:moveTo>
                    <a:pt x="2641716" y="309368"/>
                  </a:moveTo>
                  <a:lnTo>
                    <a:pt x="2638320" y="281474"/>
                  </a:lnTo>
                  <a:cubicBezTo>
                    <a:pt x="2645004" y="283238"/>
                    <a:pt x="2650841" y="284115"/>
                    <a:pt x="2655830" y="284115"/>
                  </a:cubicBezTo>
                  <a:cubicBezTo>
                    <a:pt x="2662622" y="284115"/>
                    <a:pt x="2668066" y="283020"/>
                    <a:pt x="2672146" y="280813"/>
                  </a:cubicBezTo>
                  <a:cubicBezTo>
                    <a:pt x="2676235" y="278616"/>
                    <a:pt x="2679577" y="275531"/>
                    <a:pt x="2682172" y="271570"/>
                  </a:cubicBezTo>
                  <a:cubicBezTo>
                    <a:pt x="2684097" y="268599"/>
                    <a:pt x="2687215" y="261233"/>
                    <a:pt x="2691520" y="249453"/>
                  </a:cubicBezTo>
                  <a:cubicBezTo>
                    <a:pt x="2692082" y="247802"/>
                    <a:pt x="2692990" y="245388"/>
                    <a:pt x="2694230" y="242190"/>
                  </a:cubicBezTo>
                  <a:lnTo>
                    <a:pt x="2625731" y="66572"/>
                  </a:lnTo>
                  <a:lnTo>
                    <a:pt x="2658718" y="66572"/>
                  </a:lnTo>
                  <a:lnTo>
                    <a:pt x="2696271" y="168081"/>
                  </a:lnTo>
                  <a:cubicBezTo>
                    <a:pt x="2701152" y="180965"/>
                    <a:pt x="2705518" y="194500"/>
                    <a:pt x="2709368" y="208685"/>
                  </a:cubicBezTo>
                  <a:cubicBezTo>
                    <a:pt x="2712879" y="195046"/>
                    <a:pt x="2717068" y="181739"/>
                    <a:pt x="2721942" y="168741"/>
                  </a:cubicBezTo>
                  <a:lnTo>
                    <a:pt x="2760519" y="66572"/>
                  </a:lnTo>
                  <a:lnTo>
                    <a:pt x="2791119" y="66572"/>
                  </a:lnTo>
                  <a:lnTo>
                    <a:pt x="2722458" y="244832"/>
                  </a:lnTo>
                  <a:cubicBezTo>
                    <a:pt x="2715089" y="264091"/>
                    <a:pt x="2709368" y="277347"/>
                    <a:pt x="2705279" y="284610"/>
                  </a:cubicBezTo>
                  <a:cubicBezTo>
                    <a:pt x="2699859" y="294410"/>
                    <a:pt x="2693622" y="301590"/>
                    <a:pt x="2686592" y="306149"/>
                  </a:cubicBezTo>
                  <a:cubicBezTo>
                    <a:pt x="2679561" y="310719"/>
                    <a:pt x="2671176" y="312999"/>
                    <a:pt x="2661428" y="312999"/>
                  </a:cubicBezTo>
                  <a:cubicBezTo>
                    <a:pt x="2655545" y="312999"/>
                    <a:pt x="2648977" y="311792"/>
                    <a:pt x="2641716" y="309368"/>
                  </a:cubicBezTo>
                  <a:close/>
                </a:path>
                <a:path w="3585428" h="313384">
                  <a:moveTo>
                    <a:pt x="2940799" y="185411"/>
                  </a:moveTo>
                  <a:lnTo>
                    <a:pt x="2972431" y="189207"/>
                  </a:lnTo>
                  <a:cubicBezTo>
                    <a:pt x="2967449" y="207158"/>
                    <a:pt x="2958217" y="221074"/>
                    <a:pt x="2944719" y="230977"/>
                  </a:cubicBezTo>
                  <a:cubicBezTo>
                    <a:pt x="2931228" y="240880"/>
                    <a:pt x="2914003" y="245822"/>
                    <a:pt x="2893029" y="245822"/>
                  </a:cubicBezTo>
                  <a:cubicBezTo>
                    <a:pt x="2866633" y="245822"/>
                    <a:pt x="2845704" y="237940"/>
                    <a:pt x="2830227" y="222147"/>
                  </a:cubicBezTo>
                  <a:cubicBezTo>
                    <a:pt x="2814758" y="206363"/>
                    <a:pt x="2807020" y="184215"/>
                    <a:pt x="2807020" y="155702"/>
                  </a:cubicBezTo>
                  <a:cubicBezTo>
                    <a:pt x="2807020" y="126218"/>
                    <a:pt x="2814835" y="103338"/>
                    <a:pt x="2830474" y="87049"/>
                  </a:cubicBezTo>
                  <a:cubicBezTo>
                    <a:pt x="2846113" y="70771"/>
                    <a:pt x="2866402" y="62621"/>
                    <a:pt x="2891342" y="62611"/>
                  </a:cubicBezTo>
                  <a:cubicBezTo>
                    <a:pt x="2915482" y="62621"/>
                    <a:pt x="2935202" y="70606"/>
                    <a:pt x="2950501" y="86554"/>
                  </a:cubicBezTo>
                  <a:cubicBezTo>
                    <a:pt x="2965809" y="102512"/>
                    <a:pt x="2973455" y="124960"/>
                    <a:pt x="2973455" y="153886"/>
                  </a:cubicBezTo>
                  <a:cubicBezTo>
                    <a:pt x="2973455" y="155660"/>
                    <a:pt x="2973401" y="158301"/>
                    <a:pt x="2973278" y="161809"/>
                  </a:cubicBezTo>
                  <a:lnTo>
                    <a:pt x="2838636" y="161809"/>
                  </a:lnTo>
                  <a:cubicBezTo>
                    <a:pt x="2839768" y="181079"/>
                    <a:pt x="2845381" y="195820"/>
                    <a:pt x="2855468" y="206054"/>
                  </a:cubicBezTo>
                  <a:cubicBezTo>
                    <a:pt x="2865555" y="216287"/>
                    <a:pt x="2878137" y="221403"/>
                    <a:pt x="2893206" y="221393"/>
                  </a:cubicBezTo>
                  <a:cubicBezTo>
                    <a:pt x="2904425" y="221403"/>
                    <a:pt x="2914003" y="218546"/>
                    <a:pt x="2921934" y="212821"/>
                  </a:cubicBezTo>
                  <a:cubicBezTo>
                    <a:pt x="2929881" y="207106"/>
                    <a:pt x="2936156" y="197966"/>
                    <a:pt x="2940799" y="185411"/>
                  </a:cubicBezTo>
                  <a:close/>
                </a:path>
                <a:path w="3585428" h="313384">
                  <a:moveTo>
                    <a:pt x="2840338" y="137380"/>
                  </a:moveTo>
                  <a:lnTo>
                    <a:pt x="2941146" y="137380"/>
                  </a:lnTo>
                  <a:cubicBezTo>
                    <a:pt x="2939791" y="122649"/>
                    <a:pt x="2935948" y="111591"/>
                    <a:pt x="2929588" y="104205"/>
                  </a:cubicBezTo>
                  <a:cubicBezTo>
                    <a:pt x="2919840" y="92774"/>
                    <a:pt x="2907204" y="87049"/>
                    <a:pt x="2891673" y="87039"/>
                  </a:cubicBezTo>
                  <a:cubicBezTo>
                    <a:pt x="2877629" y="87049"/>
                    <a:pt x="2865801" y="91619"/>
                    <a:pt x="2856230" y="100749"/>
                  </a:cubicBezTo>
                  <a:cubicBezTo>
                    <a:pt x="2846659" y="109889"/>
                    <a:pt x="2841354" y="122093"/>
                    <a:pt x="2840338" y="137380"/>
                  </a:cubicBezTo>
                  <a:close/>
                </a:path>
                <a:path w="3585428" h="313384">
                  <a:moveTo>
                    <a:pt x="3010146" y="241860"/>
                  </a:moveTo>
                  <a:lnTo>
                    <a:pt x="3010146" y="0"/>
                  </a:lnTo>
                  <a:lnTo>
                    <a:pt x="3040745" y="0"/>
                  </a:lnTo>
                  <a:lnTo>
                    <a:pt x="3040745" y="241860"/>
                  </a:lnTo>
                  <a:close/>
                </a:path>
                <a:path w="3585428" h="313384">
                  <a:moveTo>
                    <a:pt x="3087554" y="241860"/>
                  </a:moveTo>
                  <a:lnTo>
                    <a:pt x="3087554" y="0"/>
                  </a:lnTo>
                  <a:lnTo>
                    <a:pt x="3118153" y="0"/>
                  </a:lnTo>
                  <a:lnTo>
                    <a:pt x="3118153" y="241860"/>
                  </a:lnTo>
                  <a:close/>
                </a:path>
                <a:path w="3585428" h="313384">
                  <a:moveTo>
                    <a:pt x="3154251" y="154216"/>
                  </a:moveTo>
                  <a:cubicBezTo>
                    <a:pt x="3154251" y="121762"/>
                    <a:pt x="3163545" y="97726"/>
                    <a:pt x="3182125" y="82087"/>
                  </a:cubicBezTo>
                  <a:cubicBezTo>
                    <a:pt x="3197648" y="69110"/>
                    <a:pt x="3216567" y="62621"/>
                    <a:pt x="3238890" y="62611"/>
                  </a:cubicBezTo>
                  <a:cubicBezTo>
                    <a:pt x="3263707" y="62621"/>
                    <a:pt x="3284004" y="70523"/>
                    <a:pt x="3299750" y="86306"/>
                  </a:cubicBezTo>
                  <a:cubicBezTo>
                    <a:pt x="3315497" y="102100"/>
                    <a:pt x="3323374" y="123908"/>
                    <a:pt x="3323374" y="151740"/>
                  </a:cubicBezTo>
                  <a:cubicBezTo>
                    <a:pt x="3323374" y="174312"/>
                    <a:pt x="3319893" y="192055"/>
                    <a:pt x="3312917" y="204981"/>
                  </a:cubicBezTo>
                  <a:cubicBezTo>
                    <a:pt x="3305957" y="217917"/>
                    <a:pt x="3295816" y="227955"/>
                    <a:pt x="3282502" y="235103"/>
                  </a:cubicBezTo>
                  <a:cubicBezTo>
                    <a:pt x="3269189" y="242252"/>
                    <a:pt x="3254651" y="245822"/>
                    <a:pt x="3238890" y="245822"/>
                  </a:cubicBezTo>
                  <a:cubicBezTo>
                    <a:pt x="3213634" y="245822"/>
                    <a:pt x="3193205" y="237971"/>
                    <a:pt x="3177628" y="222229"/>
                  </a:cubicBezTo>
                  <a:cubicBezTo>
                    <a:pt x="3162051" y="206497"/>
                    <a:pt x="3154251" y="183823"/>
                    <a:pt x="3154251" y="154216"/>
                  </a:cubicBezTo>
                  <a:close/>
                </a:path>
                <a:path w="3585428" h="313384">
                  <a:moveTo>
                    <a:pt x="3185698" y="154216"/>
                  </a:moveTo>
                  <a:cubicBezTo>
                    <a:pt x="3185698" y="176674"/>
                    <a:pt x="3190734" y="193489"/>
                    <a:pt x="3200821" y="204651"/>
                  </a:cubicBezTo>
                  <a:cubicBezTo>
                    <a:pt x="3210916" y="215823"/>
                    <a:pt x="3223605" y="221403"/>
                    <a:pt x="3238890" y="221393"/>
                  </a:cubicBezTo>
                  <a:cubicBezTo>
                    <a:pt x="3254074" y="221403"/>
                    <a:pt x="3266717" y="215792"/>
                    <a:pt x="3276804" y="204568"/>
                  </a:cubicBezTo>
                  <a:cubicBezTo>
                    <a:pt x="3286891" y="193345"/>
                    <a:pt x="3291927" y="176231"/>
                    <a:pt x="3291927" y="153226"/>
                  </a:cubicBezTo>
                  <a:cubicBezTo>
                    <a:pt x="3291927" y="131562"/>
                    <a:pt x="3286860" y="115140"/>
                    <a:pt x="3276720" y="103967"/>
                  </a:cubicBezTo>
                  <a:cubicBezTo>
                    <a:pt x="3266579" y="92806"/>
                    <a:pt x="3253974" y="87214"/>
                    <a:pt x="3238890" y="87204"/>
                  </a:cubicBezTo>
                  <a:cubicBezTo>
                    <a:pt x="3223605" y="87214"/>
                    <a:pt x="3210916" y="92774"/>
                    <a:pt x="3200821" y="103885"/>
                  </a:cubicBezTo>
                  <a:cubicBezTo>
                    <a:pt x="3190734" y="115006"/>
                    <a:pt x="3185698" y="131779"/>
                    <a:pt x="3185698" y="154216"/>
                  </a:cubicBezTo>
                  <a:close/>
                </a:path>
                <a:path w="3585428" h="313384">
                  <a:moveTo>
                    <a:pt x="3392558" y="241860"/>
                  </a:moveTo>
                  <a:lnTo>
                    <a:pt x="3337319" y="66572"/>
                  </a:lnTo>
                  <a:lnTo>
                    <a:pt x="3368935" y="66572"/>
                  </a:lnTo>
                  <a:lnTo>
                    <a:pt x="3397664" y="167751"/>
                  </a:lnTo>
                  <a:lnTo>
                    <a:pt x="3408374" y="205383"/>
                  </a:lnTo>
                  <a:cubicBezTo>
                    <a:pt x="3408828" y="203526"/>
                    <a:pt x="3411947" y="191477"/>
                    <a:pt x="3417722" y="169236"/>
                  </a:cubicBezTo>
                  <a:lnTo>
                    <a:pt x="3446443" y="66572"/>
                  </a:lnTo>
                  <a:lnTo>
                    <a:pt x="3477890" y="66572"/>
                  </a:lnTo>
                  <a:lnTo>
                    <a:pt x="3504909" y="168246"/>
                  </a:lnTo>
                  <a:lnTo>
                    <a:pt x="3513926" y="201752"/>
                  </a:lnTo>
                  <a:lnTo>
                    <a:pt x="3524290" y="167915"/>
                  </a:lnTo>
                  <a:lnTo>
                    <a:pt x="3555221" y="66572"/>
                  </a:lnTo>
                  <a:lnTo>
                    <a:pt x="3585428" y="66572"/>
                  </a:lnTo>
                  <a:lnTo>
                    <a:pt x="3528541" y="241860"/>
                  </a:lnTo>
                  <a:lnTo>
                    <a:pt x="3496763" y="241860"/>
                  </a:lnTo>
                  <a:lnTo>
                    <a:pt x="3468026" y="136885"/>
                  </a:lnTo>
                  <a:lnTo>
                    <a:pt x="3461058" y="107011"/>
                  </a:lnTo>
                  <a:lnTo>
                    <a:pt x="3424513" y="241860"/>
                  </a:lnTo>
                  <a:close/>
                </a:path>
              </a:pathLst>
            </a:custGeom>
            <a:gradFill>
              <a:gsLst>
                <a:gs pos="0">
                  <a:srgbClr val="FBFBFB"/>
                </a:gs>
                <a:gs pos="100000">
                  <a:srgbClr val="EFEFEF"/>
                </a:gs>
              </a:gsLst>
              <a:lin ang="5400000" scaled="0"/>
            </a:gradFill>
            <a:ln w="77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842" name="Freeform 1841"/>
            <p:cNvSpPr/>
            <p:nvPr/>
          </p:nvSpPr>
          <p:spPr>
            <a:xfrm>
              <a:off x="229108" y="780170"/>
              <a:ext cx="3813048" cy="374984"/>
            </a:xfrm>
            <a:custGeom>
              <a:avLst/>
              <a:gdLst/>
              <a:ahLst/>
              <a:cxnLst/>
              <a:rect l="0" t="0" r="0" b="0"/>
              <a:pathLst>
                <a:path w="3813048" h="374984">
                  <a:moveTo>
                    <a:pt x="65639" y="133052"/>
                  </a:moveTo>
                  <a:cubicBezTo>
                    <a:pt x="83995" y="108294"/>
                    <a:pt x="103782" y="95901"/>
                    <a:pt x="125026" y="95889"/>
                  </a:cubicBezTo>
                  <a:cubicBezTo>
                    <a:pt x="144477" y="95901"/>
                    <a:pt x="161436" y="103975"/>
                    <a:pt x="175924" y="120108"/>
                  </a:cubicBezTo>
                  <a:cubicBezTo>
                    <a:pt x="190413" y="136254"/>
                    <a:pt x="197645" y="158314"/>
                    <a:pt x="197645" y="186287"/>
                  </a:cubicBezTo>
                  <a:cubicBezTo>
                    <a:pt x="197645" y="218980"/>
                    <a:pt x="186471" y="245297"/>
                    <a:pt x="164122" y="265234"/>
                  </a:cubicBezTo>
                  <a:cubicBezTo>
                    <a:pt x="144963" y="282384"/>
                    <a:pt x="123586" y="290948"/>
                    <a:pt x="99981" y="290948"/>
                  </a:cubicBezTo>
                  <a:cubicBezTo>
                    <a:pt x="88958" y="290948"/>
                    <a:pt x="77742" y="289014"/>
                    <a:pt x="66367" y="285134"/>
                  </a:cubicBezTo>
                  <a:cubicBezTo>
                    <a:pt x="54992" y="281255"/>
                    <a:pt x="43366" y="275429"/>
                    <a:pt x="31505" y="267645"/>
                  </a:cubicBezTo>
                  <a:lnTo>
                    <a:pt x="31505" y="77005"/>
                  </a:lnTo>
                  <a:cubicBezTo>
                    <a:pt x="31505" y="56126"/>
                    <a:pt x="30986" y="43270"/>
                    <a:pt x="29949" y="38448"/>
                  </a:cubicBezTo>
                  <a:cubicBezTo>
                    <a:pt x="28919" y="33627"/>
                    <a:pt x="27295" y="30350"/>
                    <a:pt x="25085" y="28605"/>
                  </a:cubicBezTo>
                  <a:cubicBezTo>
                    <a:pt x="22876" y="26872"/>
                    <a:pt x="20130" y="25994"/>
                    <a:pt x="16816" y="25981"/>
                  </a:cubicBezTo>
                  <a:cubicBezTo>
                    <a:pt x="12949" y="25994"/>
                    <a:pt x="8127" y="27061"/>
                    <a:pt x="0" y="29195"/>
                  </a:cubicBezTo>
                  <a:lnTo>
                    <a:pt x="0" y="22164"/>
                  </a:lnTo>
                  <a:lnTo>
                    <a:pt x="56323" y="0"/>
                  </a:lnTo>
                  <a:lnTo>
                    <a:pt x="65639" y="0"/>
                  </a:lnTo>
                  <a:close/>
                </a:path>
                <a:path w="3813048" h="374984">
                  <a:moveTo>
                    <a:pt x="65639" y="145909"/>
                  </a:moveTo>
                  <a:lnTo>
                    <a:pt x="65639" y="255993"/>
                  </a:lnTo>
                  <a:cubicBezTo>
                    <a:pt x="72670" y="262698"/>
                    <a:pt x="79952" y="267757"/>
                    <a:pt x="87477" y="271173"/>
                  </a:cubicBezTo>
                  <a:cubicBezTo>
                    <a:pt x="94993" y="274588"/>
                    <a:pt x="102677" y="276295"/>
                    <a:pt x="110537" y="276283"/>
                  </a:cubicBezTo>
                  <a:cubicBezTo>
                    <a:pt x="123092" y="276295"/>
                    <a:pt x="134793" y="269603"/>
                    <a:pt x="145616" y="256207"/>
                  </a:cubicBezTo>
                  <a:cubicBezTo>
                    <a:pt x="156439" y="242823"/>
                    <a:pt x="161854" y="223325"/>
                    <a:pt x="161854" y="197737"/>
                  </a:cubicBezTo>
                  <a:cubicBezTo>
                    <a:pt x="161854" y="174183"/>
                    <a:pt x="156439" y="156066"/>
                    <a:pt x="145616" y="143410"/>
                  </a:cubicBezTo>
                  <a:cubicBezTo>
                    <a:pt x="134793" y="130754"/>
                    <a:pt x="122481" y="124427"/>
                    <a:pt x="108679" y="124414"/>
                  </a:cubicBezTo>
                  <a:cubicBezTo>
                    <a:pt x="101371" y="124427"/>
                    <a:pt x="94056" y="126235"/>
                    <a:pt x="86748" y="129838"/>
                  </a:cubicBezTo>
                  <a:cubicBezTo>
                    <a:pt x="81233" y="132525"/>
                    <a:pt x="74202" y="137886"/>
                    <a:pt x="65639" y="145909"/>
                  </a:cubicBezTo>
                  <a:close/>
                </a:path>
                <a:path w="3813048" h="374984">
                  <a:moveTo>
                    <a:pt x="290822" y="0"/>
                  </a:moveTo>
                  <a:lnTo>
                    <a:pt x="290822" y="243740"/>
                  </a:lnTo>
                  <a:cubicBezTo>
                    <a:pt x="290822" y="255265"/>
                    <a:pt x="291684" y="262911"/>
                    <a:pt x="293408" y="266653"/>
                  </a:cubicBezTo>
                  <a:cubicBezTo>
                    <a:pt x="295141" y="270407"/>
                    <a:pt x="297786" y="273257"/>
                    <a:pt x="301368" y="275190"/>
                  </a:cubicBezTo>
                  <a:cubicBezTo>
                    <a:pt x="304959" y="277137"/>
                    <a:pt x="311647" y="278103"/>
                    <a:pt x="321440" y="278091"/>
                  </a:cubicBezTo>
                  <a:lnTo>
                    <a:pt x="321440" y="285323"/>
                  </a:lnTo>
                  <a:lnTo>
                    <a:pt x="228531" y="285323"/>
                  </a:lnTo>
                  <a:lnTo>
                    <a:pt x="228531" y="278091"/>
                  </a:lnTo>
                  <a:cubicBezTo>
                    <a:pt x="237219" y="278103"/>
                    <a:pt x="243162" y="277237"/>
                    <a:pt x="246326" y="275492"/>
                  </a:cubicBezTo>
                  <a:cubicBezTo>
                    <a:pt x="249498" y="273759"/>
                    <a:pt x="251984" y="270871"/>
                    <a:pt x="253784" y="266854"/>
                  </a:cubicBezTo>
                  <a:cubicBezTo>
                    <a:pt x="255575" y="262836"/>
                    <a:pt x="256471" y="255139"/>
                    <a:pt x="256471" y="243740"/>
                  </a:cubicBezTo>
                  <a:lnTo>
                    <a:pt x="256471" y="76604"/>
                  </a:lnTo>
                  <a:cubicBezTo>
                    <a:pt x="256471" y="55863"/>
                    <a:pt x="255993" y="43106"/>
                    <a:pt x="255022" y="38348"/>
                  </a:cubicBezTo>
                  <a:cubicBezTo>
                    <a:pt x="254060" y="33602"/>
                    <a:pt x="252503" y="30350"/>
                    <a:pt x="250369" y="28605"/>
                  </a:cubicBezTo>
                  <a:cubicBezTo>
                    <a:pt x="248234" y="26872"/>
                    <a:pt x="245506" y="25994"/>
                    <a:pt x="242191" y="25981"/>
                  </a:cubicBezTo>
                  <a:cubicBezTo>
                    <a:pt x="238601" y="25994"/>
                    <a:pt x="234055" y="27061"/>
                    <a:pt x="228531" y="29195"/>
                  </a:cubicBezTo>
                  <a:lnTo>
                    <a:pt x="225016" y="22164"/>
                  </a:lnTo>
                  <a:lnTo>
                    <a:pt x="281506" y="0"/>
                  </a:lnTo>
                  <a:close/>
                </a:path>
                <a:path w="3813048" h="374984">
                  <a:moveTo>
                    <a:pt x="509510" y="101313"/>
                  </a:moveTo>
                  <a:lnTo>
                    <a:pt x="509510" y="212803"/>
                  </a:lnTo>
                  <a:cubicBezTo>
                    <a:pt x="509510" y="234110"/>
                    <a:pt x="510036" y="247142"/>
                    <a:pt x="511067" y="251888"/>
                  </a:cubicBezTo>
                  <a:cubicBezTo>
                    <a:pt x="512096" y="256646"/>
                    <a:pt x="513753" y="259961"/>
                    <a:pt x="516022" y="261832"/>
                  </a:cubicBezTo>
                  <a:cubicBezTo>
                    <a:pt x="518306" y="263715"/>
                    <a:pt x="520960" y="264644"/>
                    <a:pt x="523981" y="264631"/>
                  </a:cubicBezTo>
                  <a:cubicBezTo>
                    <a:pt x="528267" y="264644"/>
                    <a:pt x="533096" y="263502"/>
                    <a:pt x="538470" y="261216"/>
                  </a:cubicBezTo>
                  <a:lnTo>
                    <a:pt x="541375" y="268247"/>
                  </a:lnTo>
                  <a:lnTo>
                    <a:pt x="484675" y="290948"/>
                  </a:lnTo>
                  <a:lnTo>
                    <a:pt x="475367" y="290948"/>
                  </a:lnTo>
                  <a:lnTo>
                    <a:pt x="475367" y="251976"/>
                  </a:lnTo>
                  <a:cubicBezTo>
                    <a:pt x="459096" y="269127"/>
                    <a:pt x="446683" y="279911"/>
                    <a:pt x="438120" y="284331"/>
                  </a:cubicBezTo>
                  <a:cubicBezTo>
                    <a:pt x="429566" y="288750"/>
                    <a:pt x="420526" y="290948"/>
                    <a:pt x="411009" y="290948"/>
                  </a:cubicBezTo>
                  <a:cubicBezTo>
                    <a:pt x="400388" y="290948"/>
                    <a:pt x="391188" y="287972"/>
                    <a:pt x="383388" y="282021"/>
                  </a:cubicBezTo>
                  <a:cubicBezTo>
                    <a:pt x="375604" y="276070"/>
                    <a:pt x="370196" y="268398"/>
                    <a:pt x="367158" y="259020"/>
                  </a:cubicBezTo>
                  <a:cubicBezTo>
                    <a:pt x="364119" y="249653"/>
                    <a:pt x="362596" y="236382"/>
                    <a:pt x="362596" y="219231"/>
                  </a:cubicBezTo>
                  <a:lnTo>
                    <a:pt x="362596" y="137070"/>
                  </a:lnTo>
                  <a:cubicBezTo>
                    <a:pt x="362596" y="128382"/>
                    <a:pt x="361642" y="122355"/>
                    <a:pt x="359709" y="119003"/>
                  </a:cubicBezTo>
                  <a:cubicBezTo>
                    <a:pt x="357775" y="115663"/>
                    <a:pt x="354912" y="113077"/>
                    <a:pt x="351121" y="111269"/>
                  </a:cubicBezTo>
                  <a:cubicBezTo>
                    <a:pt x="347329" y="109461"/>
                    <a:pt x="340466" y="108620"/>
                    <a:pt x="330530" y="108746"/>
                  </a:cubicBezTo>
                  <a:lnTo>
                    <a:pt x="330530" y="101313"/>
                  </a:lnTo>
                  <a:lnTo>
                    <a:pt x="396947" y="101313"/>
                  </a:lnTo>
                  <a:lnTo>
                    <a:pt x="396947" y="224455"/>
                  </a:lnTo>
                  <a:cubicBezTo>
                    <a:pt x="396947" y="241605"/>
                    <a:pt x="400027" y="252867"/>
                    <a:pt x="406154" y="258216"/>
                  </a:cubicBezTo>
                  <a:cubicBezTo>
                    <a:pt x="412290" y="263577"/>
                    <a:pt x="419714" y="266251"/>
                    <a:pt x="428403" y="266238"/>
                  </a:cubicBezTo>
                  <a:cubicBezTo>
                    <a:pt x="434329" y="266251"/>
                    <a:pt x="441058" y="264443"/>
                    <a:pt x="448574" y="260827"/>
                  </a:cubicBezTo>
                  <a:cubicBezTo>
                    <a:pt x="456099" y="257212"/>
                    <a:pt x="465022" y="250319"/>
                    <a:pt x="475367" y="240124"/>
                  </a:cubicBezTo>
                  <a:lnTo>
                    <a:pt x="475367" y="135865"/>
                  </a:lnTo>
                  <a:cubicBezTo>
                    <a:pt x="475367" y="125431"/>
                    <a:pt x="473409" y="118375"/>
                    <a:pt x="469467" y="114684"/>
                  </a:cubicBezTo>
                  <a:cubicBezTo>
                    <a:pt x="465541" y="111006"/>
                    <a:pt x="457363" y="109021"/>
                    <a:pt x="444951" y="108746"/>
                  </a:cubicBezTo>
                  <a:lnTo>
                    <a:pt x="444951" y="101313"/>
                  </a:lnTo>
                  <a:close/>
                </a:path>
                <a:path w="3813048" h="374984">
                  <a:moveTo>
                    <a:pt x="587151" y="170617"/>
                  </a:moveTo>
                  <a:cubicBezTo>
                    <a:pt x="587026" y="197951"/>
                    <a:pt x="593856" y="219382"/>
                    <a:pt x="607642" y="234901"/>
                  </a:cubicBezTo>
                  <a:cubicBezTo>
                    <a:pt x="621435" y="250444"/>
                    <a:pt x="637649" y="258216"/>
                    <a:pt x="656264" y="258203"/>
                  </a:cubicBezTo>
                  <a:cubicBezTo>
                    <a:pt x="668685" y="258216"/>
                    <a:pt x="679483" y="254902"/>
                    <a:pt x="688648" y="248272"/>
                  </a:cubicBezTo>
                  <a:cubicBezTo>
                    <a:pt x="697822" y="241643"/>
                    <a:pt x="705506" y="230293"/>
                    <a:pt x="711708" y="214209"/>
                  </a:cubicBezTo>
                  <a:lnTo>
                    <a:pt x="718128" y="218227"/>
                  </a:lnTo>
                  <a:cubicBezTo>
                    <a:pt x="715240" y="236583"/>
                    <a:pt x="706828" y="253294"/>
                    <a:pt x="692891" y="268360"/>
                  </a:cubicBezTo>
                  <a:cubicBezTo>
                    <a:pt x="678955" y="283427"/>
                    <a:pt x="661504" y="290948"/>
                    <a:pt x="640536" y="290948"/>
                  </a:cubicBezTo>
                  <a:cubicBezTo>
                    <a:pt x="617786" y="290948"/>
                    <a:pt x="598300" y="282360"/>
                    <a:pt x="582087" y="265146"/>
                  </a:cubicBezTo>
                  <a:cubicBezTo>
                    <a:pt x="565883" y="247945"/>
                    <a:pt x="557772" y="224806"/>
                    <a:pt x="557772" y="195729"/>
                  </a:cubicBezTo>
                  <a:cubicBezTo>
                    <a:pt x="557772" y="164265"/>
                    <a:pt x="566083" y="139732"/>
                    <a:pt x="582707" y="122117"/>
                  </a:cubicBezTo>
                  <a:cubicBezTo>
                    <a:pt x="599330" y="104514"/>
                    <a:pt x="620196" y="95700"/>
                    <a:pt x="645291" y="95688"/>
                  </a:cubicBezTo>
                  <a:cubicBezTo>
                    <a:pt x="666534" y="95700"/>
                    <a:pt x="683986" y="102505"/>
                    <a:pt x="697646" y="116090"/>
                  </a:cubicBezTo>
                  <a:cubicBezTo>
                    <a:pt x="711306" y="129687"/>
                    <a:pt x="718128" y="147868"/>
                    <a:pt x="718128" y="170617"/>
                  </a:cubicBezTo>
                  <a:close/>
                </a:path>
                <a:path w="3813048" h="374984">
                  <a:moveTo>
                    <a:pt x="587151" y="158967"/>
                  </a:moveTo>
                  <a:lnTo>
                    <a:pt x="674887" y="158967"/>
                  </a:lnTo>
                  <a:cubicBezTo>
                    <a:pt x="674193" y="147189"/>
                    <a:pt x="672753" y="138890"/>
                    <a:pt x="670543" y="134057"/>
                  </a:cubicBezTo>
                  <a:cubicBezTo>
                    <a:pt x="667103" y="126574"/>
                    <a:pt x="661956" y="120685"/>
                    <a:pt x="655125" y="116392"/>
                  </a:cubicBezTo>
                  <a:cubicBezTo>
                    <a:pt x="648295" y="112110"/>
                    <a:pt x="641164" y="109963"/>
                    <a:pt x="633706" y="109951"/>
                  </a:cubicBezTo>
                  <a:cubicBezTo>
                    <a:pt x="622255" y="109963"/>
                    <a:pt x="612019" y="114282"/>
                    <a:pt x="602979" y="122920"/>
                  </a:cubicBezTo>
                  <a:cubicBezTo>
                    <a:pt x="593956" y="131558"/>
                    <a:pt x="588683" y="143573"/>
                    <a:pt x="587151" y="158967"/>
                  </a:cubicBezTo>
                  <a:close/>
                </a:path>
                <a:path w="3813048" h="374984">
                  <a:moveTo>
                    <a:pt x="835527" y="119593"/>
                  </a:moveTo>
                  <a:lnTo>
                    <a:pt x="893878" y="96692"/>
                  </a:lnTo>
                  <a:lnTo>
                    <a:pt x="901739" y="96692"/>
                  </a:lnTo>
                  <a:lnTo>
                    <a:pt x="901739" y="139682"/>
                  </a:lnTo>
                  <a:cubicBezTo>
                    <a:pt x="911526" y="123485"/>
                    <a:pt x="921359" y="112148"/>
                    <a:pt x="931223" y="105644"/>
                  </a:cubicBezTo>
                  <a:cubicBezTo>
                    <a:pt x="941094" y="99153"/>
                    <a:pt x="951466" y="95901"/>
                    <a:pt x="962361" y="95889"/>
                  </a:cubicBezTo>
                  <a:cubicBezTo>
                    <a:pt x="981396" y="95901"/>
                    <a:pt x="997265" y="103133"/>
                    <a:pt x="1009947" y="117584"/>
                  </a:cubicBezTo>
                  <a:cubicBezTo>
                    <a:pt x="1025540" y="135274"/>
                    <a:pt x="1033340" y="158314"/>
                    <a:pt x="1033340" y="186689"/>
                  </a:cubicBezTo>
                  <a:cubicBezTo>
                    <a:pt x="1033340" y="218441"/>
                    <a:pt x="1023954" y="244694"/>
                    <a:pt x="1005189" y="265435"/>
                  </a:cubicBezTo>
                  <a:cubicBezTo>
                    <a:pt x="989750" y="282460"/>
                    <a:pt x="970292" y="290948"/>
                    <a:pt x="946846" y="290948"/>
                  </a:cubicBezTo>
                  <a:cubicBezTo>
                    <a:pt x="936643" y="290948"/>
                    <a:pt x="927812" y="289542"/>
                    <a:pt x="920350" y="286729"/>
                  </a:cubicBezTo>
                  <a:cubicBezTo>
                    <a:pt x="914845" y="284733"/>
                    <a:pt x="908638" y="280715"/>
                    <a:pt x="901739" y="274676"/>
                  </a:cubicBezTo>
                  <a:lnTo>
                    <a:pt x="901739" y="330723"/>
                  </a:lnTo>
                  <a:cubicBezTo>
                    <a:pt x="901739" y="343315"/>
                    <a:pt x="902540" y="351313"/>
                    <a:pt x="904119" y="354728"/>
                  </a:cubicBezTo>
                  <a:cubicBezTo>
                    <a:pt x="905705" y="358143"/>
                    <a:pt x="908469" y="360855"/>
                    <a:pt x="912388" y="362864"/>
                  </a:cubicBezTo>
                  <a:cubicBezTo>
                    <a:pt x="916331" y="364873"/>
                    <a:pt x="923469" y="365877"/>
                    <a:pt x="933810" y="365877"/>
                  </a:cubicBezTo>
                  <a:lnTo>
                    <a:pt x="933810" y="373310"/>
                  </a:lnTo>
                  <a:lnTo>
                    <a:pt x="834488" y="373310"/>
                  </a:lnTo>
                  <a:lnTo>
                    <a:pt x="834488" y="365877"/>
                  </a:lnTo>
                  <a:lnTo>
                    <a:pt x="839662" y="365877"/>
                  </a:lnTo>
                  <a:cubicBezTo>
                    <a:pt x="847254" y="366016"/>
                    <a:pt x="853730" y="364609"/>
                    <a:pt x="859104" y="361659"/>
                  </a:cubicBezTo>
                  <a:cubicBezTo>
                    <a:pt x="861746" y="360190"/>
                    <a:pt x="863778" y="357817"/>
                    <a:pt x="865226" y="354527"/>
                  </a:cubicBezTo>
                  <a:cubicBezTo>
                    <a:pt x="866681" y="351250"/>
                    <a:pt x="867390" y="342913"/>
                    <a:pt x="867390" y="329517"/>
                  </a:cubicBezTo>
                  <a:lnTo>
                    <a:pt x="867390" y="155552"/>
                  </a:lnTo>
                  <a:cubicBezTo>
                    <a:pt x="867390" y="143649"/>
                    <a:pt x="866843" y="136078"/>
                    <a:pt x="865734" y="132864"/>
                  </a:cubicBezTo>
                  <a:cubicBezTo>
                    <a:pt x="864633" y="129650"/>
                    <a:pt x="862870" y="127239"/>
                    <a:pt x="860460" y="125632"/>
                  </a:cubicBezTo>
                  <a:cubicBezTo>
                    <a:pt x="858049" y="124025"/>
                    <a:pt x="854777" y="123222"/>
                    <a:pt x="850634" y="123209"/>
                  </a:cubicBezTo>
                  <a:cubicBezTo>
                    <a:pt x="847323" y="123222"/>
                    <a:pt x="843112" y="124163"/>
                    <a:pt x="838006" y="126021"/>
                  </a:cubicBezTo>
                  <a:close/>
                </a:path>
                <a:path w="3813048" h="374984">
                  <a:moveTo>
                    <a:pt x="901739" y="151534"/>
                  </a:moveTo>
                  <a:lnTo>
                    <a:pt x="901739" y="220236"/>
                  </a:lnTo>
                  <a:cubicBezTo>
                    <a:pt x="901739" y="235114"/>
                    <a:pt x="902363" y="244895"/>
                    <a:pt x="903603" y="249565"/>
                  </a:cubicBezTo>
                  <a:cubicBezTo>
                    <a:pt x="905535" y="257349"/>
                    <a:pt x="910255" y="264179"/>
                    <a:pt x="917778" y="270068"/>
                  </a:cubicBezTo>
                  <a:cubicBezTo>
                    <a:pt x="925301" y="275969"/>
                    <a:pt x="934780" y="278907"/>
                    <a:pt x="946215" y="278894"/>
                  </a:cubicBezTo>
                  <a:cubicBezTo>
                    <a:pt x="960021" y="278907"/>
                    <a:pt x="971193" y="273684"/>
                    <a:pt x="979740" y="263225"/>
                  </a:cubicBezTo>
                  <a:cubicBezTo>
                    <a:pt x="990913" y="249578"/>
                    <a:pt x="996503" y="230356"/>
                    <a:pt x="996503" y="205572"/>
                  </a:cubicBezTo>
                  <a:cubicBezTo>
                    <a:pt x="996503" y="177460"/>
                    <a:pt x="990158" y="155828"/>
                    <a:pt x="977469" y="140686"/>
                  </a:cubicBezTo>
                  <a:cubicBezTo>
                    <a:pt x="968637" y="130252"/>
                    <a:pt x="958157" y="125030"/>
                    <a:pt x="946014" y="125017"/>
                  </a:cubicBezTo>
                  <a:cubicBezTo>
                    <a:pt x="939400" y="125030"/>
                    <a:pt x="932847" y="126637"/>
                    <a:pt x="926356" y="129838"/>
                  </a:cubicBezTo>
                  <a:cubicBezTo>
                    <a:pt x="921397" y="132261"/>
                    <a:pt x="913189" y="139493"/>
                    <a:pt x="901739" y="151534"/>
                  </a:cubicBezTo>
                  <a:close/>
                </a:path>
                <a:path w="3813048" h="374984">
                  <a:moveTo>
                    <a:pt x="1227272" y="101313"/>
                  </a:moveTo>
                  <a:lnTo>
                    <a:pt x="1227272" y="212803"/>
                  </a:lnTo>
                  <a:cubicBezTo>
                    <a:pt x="1227272" y="234110"/>
                    <a:pt x="1227796" y="247142"/>
                    <a:pt x="1228828" y="251888"/>
                  </a:cubicBezTo>
                  <a:cubicBezTo>
                    <a:pt x="1229852" y="256646"/>
                    <a:pt x="1231515" y="259961"/>
                    <a:pt x="1233779" y="261832"/>
                  </a:cubicBezTo>
                  <a:cubicBezTo>
                    <a:pt x="1236066" y="263715"/>
                    <a:pt x="1238722" y="264644"/>
                    <a:pt x="1241740" y="264631"/>
                  </a:cubicBezTo>
                  <a:cubicBezTo>
                    <a:pt x="1246029" y="264644"/>
                    <a:pt x="1250857" y="263502"/>
                    <a:pt x="1256232" y="261216"/>
                  </a:cubicBezTo>
                  <a:lnTo>
                    <a:pt x="1259135" y="268247"/>
                  </a:lnTo>
                  <a:lnTo>
                    <a:pt x="1202432" y="290948"/>
                  </a:lnTo>
                  <a:lnTo>
                    <a:pt x="1193130" y="290948"/>
                  </a:lnTo>
                  <a:lnTo>
                    <a:pt x="1193130" y="251976"/>
                  </a:lnTo>
                  <a:cubicBezTo>
                    <a:pt x="1176853" y="269127"/>
                    <a:pt x="1164440" y="279911"/>
                    <a:pt x="1155878" y="284331"/>
                  </a:cubicBezTo>
                  <a:cubicBezTo>
                    <a:pt x="1147323" y="288750"/>
                    <a:pt x="1138283" y="290948"/>
                    <a:pt x="1128766" y="290948"/>
                  </a:cubicBezTo>
                  <a:cubicBezTo>
                    <a:pt x="1118148" y="290948"/>
                    <a:pt x="1108946" y="287972"/>
                    <a:pt x="1101146" y="282021"/>
                  </a:cubicBezTo>
                  <a:cubicBezTo>
                    <a:pt x="1093361" y="276070"/>
                    <a:pt x="1087956" y="268398"/>
                    <a:pt x="1084915" y="259020"/>
                  </a:cubicBezTo>
                  <a:cubicBezTo>
                    <a:pt x="1081881" y="249653"/>
                    <a:pt x="1080356" y="236382"/>
                    <a:pt x="1080356" y="219231"/>
                  </a:cubicBezTo>
                  <a:lnTo>
                    <a:pt x="1080356" y="137070"/>
                  </a:lnTo>
                  <a:cubicBezTo>
                    <a:pt x="1080356" y="128382"/>
                    <a:pt x="1079401" y="122355"/>
                    <a:pt x="1077469" y="119003"/>
                  </a:cubicBezTo>
                  <a:cubicBezTo>
                    <a:pt x="1075536" y="115663"/>
                    <a:pt x="1072672" y="113077"/>
                    <a:pt x="1068883" y="111269"/>
                  </a:cubicBezTo>
                  <a:cubicBezTo>
                    <a:pt x="1065087" y="109461"/>
                    <a:pt x="1058226" y="108620"/>
                    <a:pt x="1048286" y="108746"/>
                  </a:cubicBezTo>
                  <a:lnTo>
                    <a:pt x="1048286" y="101313"/>
                  </a:lnTo>
                  <a:lnTo>
                    <a:pt x="1114706" y="101313"/>
                  </a:lnTo>
                  <a:lnTo>
                    <a:pt x="1114706" y="224455"/>
                  </a:lnTo>
                  <a:cubicBezTo>
                    <a:pt x="1114706" y="241605"/>
                    <a:pt x="1117786" y="252867"/>
                    <a:pt x="1123915" y="258216"/>
                  </a:cubicBezTo>
                  <a:cubicBezTo>
                    <a:pt x="1130052" y="263577"/>
                    <a:pt x="1137475" y="266251"/>
                    <a:pt x="1146160" y="266238"/>
                  </a:cubicBezTo>
                  <a:cubicBezTo>
                    <a:pt x="1152089" y="266251"/>
                    <a:pt x="1158819" y="264443"/>
                    <a:pt x="1166334" y="260827"/>
                  </a:cubicBezTo>
                  <a:cubicBezTo>
                    <a:pt x="1173857" y="257212"/>
                    <a:pt x="1182782" y="250319"/>
                    <a:pt x="1193130" y="240124"/>
                  </a:cubicBezTo>
                  <a:lnTo>
                    <a:pt x="1193130" y="135865"/>
                  </a:lnTo>
                  <a:cubicBezTo>
                    <a:pt x="1193130" y="125431"/>
                    <a:pt x="1191167" y="118375"/>
                    <a:pt x="1187224" y="114684"/>
                  </a:cubicBezTo>
                  <a:cubicBezTo>
                    <a:pt x="1183298" y="111006"/>
                    <a:pt x="1175120" y="109021"/>
                    <a:pt x="1162708" y="108746"/>
                  </a:cubicBezTo>
                  <a:lnTo>
                    <a:pt x="1162708" y="101313"/>
                  </a:lnTo>
                  <a:close/>
                </a:path>
                <a:path w="3813048" h="374984">
                  <a:moveTo>
                    <a:pt x="1328496" y="95889"/>
                  </a:moveTo>
                  <a:lnTo>
                    <a:pt x="1328496" y="137271"/>
                  </a:lnTo>
                  <a:cubicBezTo>
                    <a:pt x="1344366" y="109700"/>
                    <a:pt x="1360636" y="95901"/>
                    <a:pt x="1377330" y="95889"/>
                  </a:cubicBezTo>
                  <a:cubicBezTo>
                    <a:pt x="1384922" y="95901"/>
                    <a:pt x="1391198" y="98149"/>
                    <a:pt x="1396164" y="102631"/>
                  </a:cubicBezTo>
                  <a:cubicBezTo>
                    <a:pt x="1401130" y="107125"/>
                    <a:pt x="1403602" y="112311"/>
                    <a:pt x="1403602" y="118187"/>
                  </a:cubicBezTo>
                  <a:cubicBezTo>
                    <a:pt x="1403602" y="123423"/>
                    <a:pt x="1401823" y="127842"/>
                    <a:pt x="1398228" y="131457"/>
                  </a:cubicBezTo>
                  <a:cubicBezTo>
                    <a:pt x="1394639" y="135073"/>
                    <a:pt x="1390374" y="136881"/>
                    <a:pt x="1385399" y="136869"/>
                  </a:cubicBezTo>
                  <a:cubicBezTo>
                    <a:pt x="1380579" y="136881"/>
                    <a:pt x="1375151" y="134571"/>
                    <a:pt x="1369152" y="129951"/>
                  </a:cubicBezTo>
                  <a:cubicBezTo>
                    <a:pt x="1363154" y="125331"/>
                    <a:pt x="1358704" y="123021"/>
                    <a:pt x="1355808" y="123008"/>
                  </a:cubicBezTo>
                  <a:cubicBezTo>
                    <a:pt x="1353329" y="123021"/>
                    <a:pt x="1350642" y="124364"/>
                    <a:pt x="1347746" y="127026"/>
                  </a:cubicBezTo>
                  <a:cubicBezTo>
                    <a:pt x="1341548" y="132525"/>
                    <a:pt x="1335126" y="141565"/>
                    <a:pt x="1328496" y="154146"/>
                  </a:cubicBezTo>
                  <a:lnTo>
                    <a:pt x="1328496" y="242334"/>
                  </a:lnTo>
                  <a:cubicBezTo>
                    <a:pt x="1328496" y="252528"/>
                    <a:pt x="1329821" y="260225"/>
                    <a:pt x="1332431" y="265435"/>
                  </a:cubicBezTo>
                  <a:cubicBezTo>
                    <a:pt x="1334225" y="269063"/>
                    <a:pt x="1337405" y="272077"/>
                    <a:pt x="1341948" y="274487"/>
                  </a:cubicBezTo>
                  <a:cubicBezTo>
                    <a:pt x="1346499" y="276898"/>
                    <a:pt x="1353059" y="278103"/>
                    <a:pt x="1361614" y="278091"/>
                  </a:cubicBezTo>
                  <a:lnTo>
                    <a:pt x="1361614" y="285323"/>
                  </a:lnTo>
                  <a:lnTo>
                    <a:pt x="1264563" y="285323"/>
                  </a:lnTo>
                  <a:lnTo>
                    <a:pt x="1264563" y="278091"/>
                  </a:lnTo>
                  <a:cubicBezTo>
                    <a:pt x="1274227" y="278103"/>
                    <a:pt x="1281388" y="276634"/>
                    <a:pt x="1286085" y="273671"/>
                  </a:cubicBezTo>
                  <a:cubicBezTo>
                    <a:pt x="1289542" y="271537"/>
                    <a:pt x="1291952" y="268122"/>
                    <a:pt x="1293315" y="263426"/>
                  </a:cubicBezTo>
                  <a:cubicBezTo>
                    <a:pt x="1294023" y="261166"/>
                    <a:pt x="1294362" y="254663"/>
                    <a:pt x="1294362" y="243941"/>
                  </a:cubicBezTo>
                  <a:lnTo>
                    <a:pt x="1294362" y="172626"/>
                  </a:lnTo>
                  <a:cubicBezTo>
                    <a:pt x="1294362" y="151207"/>
                    <a:pt x="1293923" y="138464"/>
                    <a:pt x="1293015" y="134370"/>
                  </a:cubicBezTo>
                  <a:cubicBezTo>
                    <a:pt x="1292129" y="130290"/>
                    <a:pt x="1290474" y="127315"/>
                    <a:pt x="1288064" y="125431"/>
                  </a:cubicBezTo>
                  <a:cubicBezTo>
                    <a:pt x="1285654" y="123560"/>
                    <a:pt x="1282635" y="122619"/>
                    <a:pt x="1279047" y="122606"/>
                  </a:cubicBezTo>
                  <a:cubicBezTo>
                    <a:pt x="1274781" y="122619"/>
                    <a:pt x="1269938" y="123624"/>
                    <a:pt x="1264563" y="125619"/>
                  </a:cubicBezTo>
                  <a:lnTo>
                    <a:pt x="1262500" y="118388"/>
                  </a:lnTo>
                  <a:lnTo>
                    <a:pt x="1319811" y="95889"/>
                  </a:lnTo>
                  <a:close/>
                </a:path>
                <a:path w="3813048" h="374984">
                  <a:moveTo>
                    <a:pt x="1400414" y="119593"/>
                  </a:moveTo>
                  <a:lnTo>
                    <a:pt x="1458765" y="96692"/>
                  </a:lnTo>
                  <a:lnTo>
                    <a:pt x="1466619" y="96692"/>
                  </a:lnTo>
                  <a:lnTo>
                    <a:pt x="1466619" y="139682"/>
                  </a:lnTo>
                  <a:cubicBezTo>
                    <a:pt x="1476413" y="123485"/>
                    <a:pt x="1486239" y="112148"/>
                    <a:pt x="1496110" y="105644"/>
                  </a:cubicBezTo>
                  <a:cubicBezTo>
                    <a:pt x="1505981" y="99153"/>
                    <a:pt x="1516353" y="95901"/>
                    <a:pt x="1527249" y="95889"/>
                  </a:cubicBezTo>
                  <a:cubicBezTo>
                    <a:pt x="1546283" y="95901"/>
                    <a:pt x="1562153" y="103133"/>
                    <a:pt x="1574835" y="117584"/>
                  </a:cubicBezTo>
                  <a:cubicBezTo>
                    <a:pt x="1590427" y="135274"/>
                    <a:pt x="1598227" y="158314"/>
                    <a:pt x="1598227" y="186689"/>
                  </a:cubicBezTo>
                  <a:cubicBezTo>
                    <a:pt x="1598227" y="218441"/>
                    <a:pt x="1588841" y="244694"/>
                    <a:pt x="1570076" y="265435"/>
                  </a:cubicBezTo>
                  <a:cubicBezTo>
                    <a:pt x="1554638" y="282460"/>
                    <a:pt x="1535180" y="290948"/>
                    <a:pt x="1511733" y="290948"/>
                  </a:cubicBezTo>
                  <a:cubicBezTo>
                    <a:pt x="1501523" y="290948"/>
                    <a:pt x="1492699" y="289542"/>
                    <a:pt x="1485238" y="286729"/>
                  </a:cubicBezTo>
                  <a:cubicBezTo>
                    <a:pt x="1479732" y="284733"/>
                    <a:pt x="1473526" y="280715"/>
                    <a:pt x="1466619" y="274676"/>
                  </a:cubicBezTo>
                  <a:lnTo>
                    <a:pt x="1466619" y="330723"/>
                  </a:lnTo>
                  <a:cubicBezTo>
                    <a:pt x="1466619" y="343315"/>
                    <a:pt x="1467427" y="351313"/>
                    <a:pt x="1469006" y="354728"/>
                  </a:cubicBezTo>
                  <a:cubicBezTo>
                    <a:pt x="1470592" y="358143"/>
                    <a:pt x="1473349" y="360855"/>
                    <a:pt x="1477276" y="362864"/>
                  </a:cubicBezTo>
                  <a:cubicBezTo>
                    <a:pt x="1481218" y="364873"/>
                    <a:pt x="1488348" y="365877"/>
                    <a:pt x="1498697" y="365877"/>
                  </a:cubicBezTo>
                  <a:lnTo>
                    <a:pt x="1498697" y="373310"/>
                  </a:lnTo>
                  <a:lnTo>
                    <a:pt x="1399375" y="373310"/>
                  </a:lnTo>
                  <a:lnTo>
                    <a:pt x="1399375" y="365877"/>
                  </a:lnTo>
                  <a:lnTo>
                    <a:pt x="1404549" y="365877"/>
                  </a:lnTo>
                  <a:cubicBezTo>
                    <a:pt x="1412142" y="366016"/>
                    <a:pt x="1418617" y="364609"/>
                    <a:pt x="1423992" y="361659"/>
                  </a:cubicBezTo>
                  <a:cubicBezTo>
                    <a:pt x="1426633" y="360190"/>
                    <a:pt x="1428666" y="357817"/>
                    <a:pt x="1430113" y="354527"/>
                  </a:cubicBezTo>
                  <a:cubicBezTo>
                    <a:pt x="1431569" y="351250"/>
                    <a:pt x="1432277" y="342913"/>
                    <a:pt x="1432277" y="329517"/>
                  </a:cubicBezTo>
                  <a:lnTo>
                    <a:pt x="1432277" y="155552"/>
                  </a:lnTo>
                  <a:cubicBezTo>
                    <a:pt x="1432277" y="143649"/>
                    <a:pt x="1431730" y="136078"/>
                    <a:pt x="1430621" y="132864"/>
                  </a:cubicBezTo>
                  <a:cubicBezTo>
                    <a:pt x="1429520" y="129650"/>
                    <a:pt x="1427757" y="127239"/>
                    <a:pt x="1425347" y="125632"/>
                  </a:cubicBezTo>
                  <a:cubicBezTo>
                    <a:pt x="1422937" y="124025"/>
                    <a:pt x="1419664" y="123222"/>
                    <a:pt x="1415522" y="123209"/>
                  </a:cubicBezTo>
                  <a:cubicBezTo>
                    <a:pt x="1412211" y="123222"/>
                    <a:pt x="1407999" y="124163"/>
                    <a:pt x="1402894" y="126021"/>
                  </a:cubicBezTo>
                  <a:close/>
                </a:path>
                <a:path w="3813048" h="374984">
                  <a:moveTo>
                    <a:pt x="1466619" y="151534"/>
                  </a:moveTo>
                  <a:lnTo>
                    <a:pt x="1466619" y="220236"/>
                  </a:lnTo>
                  <a:cubicBezTo>
                    <a:pt x="1466619" y="235114"/>
                    <a:pt x="1467250" y="244895"/>
                    <a:pt x="1468490" y="249565"/>
                  </a:cubicBezTo>
                  <a:cubicBezTo>
                    <a:pt x="1470423" y="257349"/>
                    <a:pt x="1475143" y="264179"/>
                    <a:pt x="1482666" y="270068"/>
                  </a:cubicBezTo>
                  <a:cubicBezTo>
                    <a:pt x="1490181" y="275969"/>
                    <a:pt x="1499667" y="278907"/>
                    <a:pt x="1511102" y="278894"/>
                  </a:cubicBezTo>
                  <a:cubicBezTo>
                    <a:pt x="1524908" y="278907"/>
                    <a:pt x="1536081" y="273684"/>
                    <a:pt x="1544628" y="263225"/>
                  </a:cubicBezTo>
                  <a:cubicBezTo>
                    <a:pt x="1555800" y="249578"/>
                    <a:pt x="1561391" y="230356"/>
                    <a:pt x="1561391" y="205572"/>
                  </a:cubicBezTo>
                  <a:cubicBezTo>
                    <a:pt x="1561391" y="177460"/>
                    <a:pt x="1555046" y="155828"/>
                    <a:pt x="1542356" y="140686"/>
                  </a:cubicBezTo>
                  <a:cubicBezTo>
                    <a:pt x="1533524" y="130252"/>
                    <a:pt x="1523045" y="125030"/>
                    <a:pt x="1510902" y="125017"/>
                  </a:cubicBezTo>
                  <a:cubicBezTo>
                    <a:pt x="1504287" y="125030"/>
                    <a:pt x="1497735" y="126637"/>
                    <a:pt x="1491236" y="129838"/>
                  </a:cubicBezTo>
                  <a:cubicBezTo>
                    <a:pt x="1486285" y="132261"/>
                    <a:pt x="1478077" y="139493"/>
                    <a:pt x="1466619" y="151534"/>
                  </a:cubicBezTo>
                  <a:close/>
                </a:path>
                <a:path w="3813048" h="374984">
                  <a:moveTo>
                    <a:pt x="1691189" y="0"/>
                  </a:moveTo>
                  <a:lnTo>
                    <a:pt x="1691189" y="243740"/>
                  </a:lnTo>
                  <a:cubicBezTo>
                    <a:pt x="1691189" y="255265"/>
                    <a:pt x="1692052" y="262911"/>
                    <a:pt x="1693769" y="266653"/>
                  </a:cubicBezTo>
                  <a:cubicBezTo>
                    <a:pt x="1695502" y="270407"/>
                    <a:pt x="1698150" y="273257"/>
                    <a:pt x="1701731" y="275190"/>
                  </a:cubicBezTo>
                  <a:cubicBezTo>
                    <a:pt x="1705327" y="277137"/>
                    <a:pt x="1712010" y="278103"/>
                    <a:pt x="1721805" y="278091"/>
                  </a:cubicBezTo>
                  <a:lnTo>
                    <a:pt x="1721805" y="285323"/>
                  </a:lnTo>
                  <a:lnTo>
                    <a:pt x="1628896" y="285323"/>
                  </a:lnTo>
                  <a:lnTo>
                    <a:pt x="1628896" y="278091"/>
                  </a:lnTo>
                  <a:cubicBezTo>
                    <a:pt x="1637582" y="278103"/>
                    <a:pt x="1643527" y="277237"/>
                    <a:pt x="1646691" y="275492"/>
                  </a:cubicBezTo>
                  <a:cubicBezTo>
                    <a:pt x="1649864" y="273759"/>
                    <a:pt x="1652351" y="270871"/>
                    <a:pt x="1654145" y="266854"/>
                  </a:cubicBezTo>
                  <a:cubicBezTo>
                    <a:pt x="1655939" y="262836"/>
                    <a:pt x="1656832" y="255139"/>
                    <a:pt x="1656832" y="243740"/>
                  </a:cubicBezTo>
                  <a:lnTo>
                    <a:pt x="1656832" y="76604"/>
                  </a:lnTo>
                  <a:cubicBezTo>
                    <a:pt x="1656832" y="55863"/>
                    <a:pt x="1656355" y="43106"/>
                    <a:pt x="1655385" y="38348"/>
                  </a:cubicBezTo>
                  <a:cubicBezTo>
                    <a:pt x="1654422" y="33602"/>
                    <a:pt x="1652867" y="30350"/>
                    <a:pt x="1650734" y="28605"/>
                  </a:cubicBezTo>
                  <a:cubicBezTo>
                    <a:pt x="1648601" y="26872"/>
                    <a:pt x="1645867" y="25994"/>
                    <a:pt x="1642556" y="25981"/>
                  </a:cubicBezTo>
                  <a:cubicBezTo>
                    <a:pt x="1638968" y="25994"/>
                    <a:pt x="1634417" y="27061"/>
                    <a:pt x="1628896" y="29195"/>
                  </a:cubicBezTo>
                  <a:lnTo>
                    <a:pt x="1625378" y="22164"/>
                  </a:lnTo>
                  <a:lnTo>
                    <a:pt x="1681873" y="0"/>
                  </a:lnTo>
                  <a:close/>
                </a:path>
                <a:path w="3813048" h="374984">
                  <a:moveTo>
                    <a:pt x="1775582" y="170617"/>
                  </a:moveTo>
                  <a:cubicBezTo>
                    <a:pt x="1775458" y="197951"/>
                    <a:pt x="1782288" y="219382"/>
                    <a:pt x="1796071" y="234901"/>
                  </a:cubicBezTo>
                  <a:cubicBezTo>
                    <a:pt x="1809870" y="250444"/>
                    <a:pt x="1826078" y="258216"/>
                    <a:pt x="1844697" y="258203"/>
                  </a:cubicBezTo>
                  <a:cubicBezTo>
                    <a:pt x="1857117" y="258216"/>
                    <a:pt x="1867912" y="254902"/>
                    <a:pt x="1877083" y="248272"/>
                  </a:cubicBezTo>
                  <a:cubicBezTo>
                    <a:pt x="1886254" y="241643"/>
                    <a:pt x="1893938" y="230293"/>
                    <a:pt x="1900137" y="214209"/>
                  </a:cubicBezTo>
                  <a:lnTo>
                    <a:pt x="1906528" y="218227"/>
                  </a:lnTo>
                  <a:cubicBezTo>
                    <a:pt x="1906528" y="236583"/>
                    <a:pt x="1895263" y="253294"/>
                    <a:pt x="1881326" y="268360"/>
                  </a:cubicBezTo>
                  <a:cubicBezTo>
                    <a:pt x="1867389" y="283427"/>
                    <a:pt x="1849933" y="290948"/>
                    <a:pt x="1828966" y="290948"/>
                  </a:cubicBezTo>
                  <a:cubicBezTo>
                    <a:pt x="1806220" y="290948"/>
                    <a:pt x="1786731" y="282360"/>
                    <a:pt x="1770515" y="265146"/>
                  </a:cubicBezTo>
                  <a:cubicBezTo>
                    <a:pt x="1754314" y="247945"/>
                    <a:pt x="1746206" y="224806"/>
                    <a:pt x="1746206" y="195729"/>
                  </a:cubicBezTo>
                  <a:cubicBezTo>
                    <a:pt x="1746206" y="164265"/>
                    <a:pt x="1754514" y="139732"/>
                    <a:pt x="1771139" y="122117"/>
                  </a:cubicBezTo>
                  <a:cubicBezTo>
                    <a:pt x="1787763" y="104514"/>
                    <a:pt x="1808630" y="95700"/>
                    <a:pt x="1833724" y="95688"/>
                  </a:cubicBezTo>
                  <a:cubicBezTo>
                    <a:pt x="1854968" y="95700"/>
                    <a:pt x="1872417" y="102505"/>
                    <a:pt x="1886077" y="116090"/>
                  </a:cubicBezTo>
                  <a:cubicBezTo>
                    <a:pt x="1899736" y="129687"/>
                    <a:pt x="1906528" y="147868"/>
                    <a:pt x="1906528" y="170617"/>
                  </a:cubicBezTo>
                  <a:close/>
                </a:path>
                <a:path w="3813048" h="374984">
                  <a:moveTo>
                    <a:pt x="1775582" y="158967"/>
                  </a:moveTo>
                  <a:lnTo>
                    <a:pt x="1863315" y="158967"/>
                  </a:lnTo>
                  <a:cubicBezTo>
                    <a:pt x="1862622" y="147189"/>
                    <a:pt x="1861182" y="138890"/>
                    <a:pt x="1858973" y="134057"/>
                  </a:cubicBezTo>
                  <a:cubicBezTo>
                    <a:pt x="1855538" y="126574"/>
                    <a:pt x="1850387" y="120685"/>
                    <a:pt x="1843557" y="116392"/>
                  </a:cubicBezTo>
                  <a:cubicBezTo>
                    <a:pt x="1836727" y="112110"/>
                    <a:pt x="1829597" y="109963"/>
                    <a:pt x="1822136" y="109951"/>
                  </a:cubicBezTo>
                  <a:cubicBezTo>
                    <a:pt x="1810686" y="109963"/>
                    <a:pt x="1800452" y="114282"/>
                    <a:pt x="1791413" y="122920"/>
                  </a:cubicBezTo>
                  <a:cubicBezTo>
                    <a:pt x="1782388" y="131558"/>
                    <a:pt x="1777114" y="143573"/>
                    <a:pt x="1775582" y="158967"/>
                  </a:cubicBezTo>
                  <a:close/>
                </a:path>
                <a:path w="3813048" h="374984">
                  <a:moveTo>
                    <a:pt x="2093060" y="95889"/>
                  </a:moveTo>
                  <a:lnTo>
                    <a:pt x="2093060" y="137271"/>
                  </a:lnTo>
                  <a:cubicBezTo>
                    <a:pt x="2108930" y="109700"/>
                    <a:pt x="2125208" y="95901"/>
                    <a:pt x="2141894" y="95889"/>
                  </a:cubicBezTo>
                  <a:cubicBezTo>
                    <a:pt x="2149486" y="95901"/>
                    <a:pt x="2155761" y="98149"/>
                    <a:pt x="2160728" y="102631"/>
                  </a:cubicBezTo>
                  <a:cubicBezTo>
                    <a:pt x="2165702" y="107125"/>
                    <a:pt x="2168166" y="112311"/>
                    <a:pt x="2168166" y="118187"/>
                  </a:cubicBezTo>
                  <a:cubicBezTo>
                    <a:pt x="2168166" y="123423"/>
                    <a:pt x="2166387" y="127842"/>
                    <a:pt x="2162799" y="131457"/>
                  </a:cubicBezTo>
                  <a:cubicBezTo>
                    <a:pt x="2159203" y="135073"/>
                    <a:pt x="2154937" y="136881"/>
                    <a:pt x="2149963" y="136869"/>
                  </a:cubicBezTo>
                  <a:cubicBezTo>
                    <a:pt x="2145143" y="136881"/>
                    <a:pt x="2139722" y="134571"/>
                    <a:pt x="2133716" y="129951"/>
                  </a:cubicBezTo>
                  <a:cubicBezTo>
                    <a:pt x="2127718" y="125331"/>
                    <a:pt x="2123275" y="123021"/>
                    <a:pt x="2120372" y="123008"/>
                  </a:cubicBezTo>
                  <a:cubicBezTo>
                    <a:pt x="2117900" y="123021"/>
                    <a:pt x="2115213" y="124364"/>
                    <a:pt x="2112318" y="127026"/>
                  </a:cubicBezTo>
                  <a:cubicBezTo>
                    <a:pt x="2106112" y="132525"/>
                    <a:pt x="2099690" y="141565"/>
                    <a:pt x="2093060" y="154146"/>
                  </a:cubicBezTo>
                  <a:lnTo>
                    <a:pt x="2093060" y="242334"/>
                  </a:lnTo>
                  <a:cubicBezTo>
                    <a:pt x="2093060" y="252528"/>
                    <a:pt x="2094384" y="260225"/>
                    <a:pt x="2096995" y="265435"/>
                  </a:cubicBezTo>
                  <a:cubicBezTo>
                    <a:pt x="2098789" y="269063"/>
                    <a:pt x="2101969" y="272077"/>
                    <a:pt x="2106512" y="274487"/>
                  </a:cubicBezTo>
                  <a:cubicBezTo>
                    <a:pt x="2111071" y="276898"/>
                    <a:pt x="2117623" y="278103"/>
                    <a:pt x="2126178" y="278091"/>
                  </a:cubicBezTo>
                  <a:lnTo>
                    <a:pt x="2126178" y="285323"/>
                  </a:lnTo>
                  <a:lnTo>
                    <a:pt x="2029135" y="285323"/>
                  </a:lnTo>
                  <a:lnTo>
                    <a:pt x="2029135" y="278091"/>
                  </a:lnTo>
                  <a:cubicBezTo>
                    <a:pt x="2038791" y="278103"/>
                    <a:pt x="2045959" y="276634"/>
                    <a:pt x="2050649" y="273671"/>
                  </a:cubicBezTo>
                  <a:cubicBezTo>
                    <a:pt x="2054106" y="271537"/>
                    <a:pt x="2056516" y="268122"/>
                    <a:pt x="2057887" y="263426"/>
                  </a:cubicBezTo>
                  <a:cubicBezTo>
                    <a:pt x="2058587" y="261166"/>
                    <a:pt x="2058926" y="254663"/>
                    <a:pt x="2058926" y="243941"/>
                  </a:cubicBezTo>
                  <a:lnTo>
                    <a:pt x="2058926" y="172626"/>
                  </a:lnTo>
                  <a:cubicBezTo>
                    <a:pt x="2058926" y="151207"/>
                    <a:pt x="2058487" y="138464"/>
                    <a:pt x="2057579" y="134370"/>
                  </a:cubicBezTo>
                  <a:cubicBezTo>
                    <a:pt x="2056693" y="130290"/>
                    <a:pt x="2055038" y="127315"/>
                    <a:pt x="2052628" y="125431"/>
                  </a:cubicBezTo>
                  <a:cubicBezTo>
                    <a:pt x="2050217" y="123560"/>
                    <a:pt x="2047207" y="122619"/>
                    <a:pt x="2043611" y="122606"/>
                  </a:cubicBezTo>
                  <a:cubicBezTo>
                    <a:pt x="2039345" y="122619"/>
                    <a:pt x="2034509" y="123624"/>
                    <a:pt x="2029135" y="125619"/>
                  </a:cubicBezTo>
                  <a:lnTo>
                    <a:pt x="2027064" y="118388"/>
                  </a:lnTo>
                  <a:lnTo>
                    <a:pt x="2084375" y="95889"/>
                  </a:lnTo>
                  <a:close/>
                </a:path>
                <a:path w="3813048" h="374984">
                  <a:moveTo>
                    <a:pt x="2210501" y="170617"/>
                  </a:moveTo>
                  <a:cubicBezTo>
                    <a:pt x="2210370" y="197951"/>
                    <a:pt x="2217200" y="219382"/>
                    <a:pt x="2230990" y="234901"/>
                  </a:cubicBezTo>
                  <a:cubicBezTo>
                    <a:pt x="2244781" y="250444"/>
                    <a:pt x="2260997" y="258216"/>
                    <a:pt x="2279608" y="258203"/>
                  </a:cubicBezTo>
                  <a:cubicBezTo>
                    <a:pt x="2292028" y="258216"/>
                    <a:pt x="2302831" y="254902"/>
                    <a:pt x="2311994" y="248272"/>
                  </a:cubicBezTo>
                  <a:cubicBezTo>
                    <a:pt x="2321165" y="241643"/>
                    <a:pt x="2328850" y="230293"/>
                    <a:pt x="2335056" y="214209"/>
                  </a:cubicBezTo>
                  <a:lnTo>
                    <a:pt x="2341470" y="218227"/>
                  </a:lnTo>
                  <a:cubicBezTo>
                    <a:pt x="2338582" y="236583"/>
                    <a:pt x="2330174" y="253294"/>
                    <a:pt x="2316237" y="268360"/>
                  </a:cubicBezTo>
                  <a:cubicBezTo>
                    <a:pt x="2302300" y="283427"/>
                    <a:pt x="2284852" y="290948"/>
                    <a:pt x="2263885" y="290948"/>
                  </a:cubicBezTo>
                  <a:cubicBezTo>
                    <a:pt x="2241131" y="290948"/>
                    <a:pt x="2221642" y="282360"/>
                    <a:pt x="2205434" y="265146"/>
                  </a:cubicBezTo>
                  <a:cubicBezTo>
                    <a:pt x="2189226" y="247945"/>
                    <a:pt x="2181117" y="224806"/>
                    <a:pt x="2181117" y="195729"/>
                  </a:cubicBezTo>
                  <a:cubicBezTo>
                    <a:pt x="2181117" y="164265"/>
                    <a:pt x="2189426" y="139732"/>
                    <a:pt x="2206050" y="122117"/>
                  </a:cubicBezTo>
                  <a:cubicBezTo>
                    <a:pt x="2222674" y="104514"/>
                    <a:pt x="2243541" y="95700"/>
                    <a:pt x="2268636" y="95688"/>
                  </a:cubicBezTo>
                  <a:cubicBezTo>
                    <a:pt x="2289880" y="95700"/>
                    <a:pt x="2307328" y="102505"/>
                    <a:pt x="2320988" y="116090"/>
                  </a:cubicBezTo>
                  <a:cubicBezTo>
                    <a:pt x="2334655" y="129687"/>
                    <a:pt x="2341470" y="147868"/>
                    <a:pt x="2341470" y="170617"/>
                  </a:cubicBezTo>
                  <a:close/>
                </a:path>
                <a:path w="3813048" h="374984">
                  <a:moveTo>
                    <a:pt x="2210501" y="158967"/>
                  </a:moveTo>
                  <a:lnTo>
                    <a:pt x="2298234" y="158967"/>
                  </a:lnTo>
                  <a:cubicBezTo>
                    <a:pt x="2297541" y="147189"/>
                    <a:pt x="2296102" y="138890"/>
                    <a:pt x="2293892" y="134057"/>
                  </a:cubicBezTo>
                  <a:cubicBezTo>
                    <a:pt x="2290450" y="126574"/>
                    <a:pt x="2285298" y="120685"/>
                    <a:pt x="2278468" y="116392"/>
                  </a:cubicBezTo>
                  <a:cubicBezTo>
                    <a:pt x="2271639" y="112110"/>
                    <a:pt x="2264508" y="109963"/>
                    <a:pt x="2257055" y="109951"/>
                  </a:cubicBezTo>
                  <a:cubicBezTo>
                    <a:pt x="2245605" y="109963"/>
                    <a:pt x="2235364" y="114282"/>
                    <a:pt x="2226324" y="122920"/>
                  </a:cubicBezTo>
                  <a:cubicBezTo>
                    <a:pt x="2217300" y="131558"/>
                    <a:pt x="2212025" y="143573"/>
                    <a:pt x="2210501" y="158967"/>
                  </a:cubicBezTo>
                  <a:close/>
                </a:path>
                <a:path w="3813048" h="374984">
                  <a:moveTo>
                    <a:pt x="2500529" y="264631"/>
                  </a:moveTo>
                  <a:cubicBezTo>
                    <a:pt x="2491289" y="274023"/>
                    <a:pt x="2482272" y="280753"/>
                    <a:pt x="2473433" y="284833"/>
                  </a:cubicBezTo>
                  <a:cubicBezTo>
                    <a:pt x="2464601" y="288913"/>
                    <a:pt x="2455083" y="290948"/>
                    <a:pt x="2444881" y="290948"/>
                  </a:cubicBezTo>
                  <a:cubicBezTo>
                    <a:pt x="2424191" y="290948"/>
                    <a:pt x="2406119" y="282561"/>
                    <a:pt x="2390665" y="265749"/>
                  </a:cubicBezTo>
                  <a:cubicBezTo>
                    <a:pt x="2375219" y="248950"/>
                    <a:pt x="2367488" y="227342"/>
                    <a:pt x="2367488" y="200952"/>
                  </a:cubicBezTo>
                  <a:cubicBezTo>
                    <a:pt x="2367488" y="174585"/>
                    <a:pt x="2376051" y="150441"/>
                    <a:pt x="2393152" y="128545"/>
                  </a:cubicBezTo>
                  <a:cubicBezTo>
                    <a:pt x="2410254" y="106649"/>
                    <a:pt x="2432253" y="95700"/>
                    <a:pt x="2459149" y="95688"/>
                  </a:cubicBezTo>
                  <a:cubicBezTo>
                    <a:pt x="2475850" y="95700"/>
                    <a:pt x="2489633" y="100861"/>
                    <a:pt x="2500529" y="111156"/>
                  </a:cubicBezTo>
                  <a:lnTo>
                    <a:pt x="2500529" y="77206"/>
                  </a:lnTo>
                  <a:cubicBezTo>
                    <a:pt x="2500529" y="56189"/>
                    <a:pt x="2500021" y="43270"/>
                    <a:pt x="2498989" y="38448"/>
                  </a:cubicBezTo>
                  <a:cubicBezTo>
                    <a:pt x="2497965" y="33627"/>
                    <a:pt x="2496332" y="30350"/>
                    <a:pt x="2494122" y="28605"/>
                  </a:cubicBezTo>
                  <a:cubicBezTo>
                    <a:pt x="2491913" y="26872"/>
                    <a:pt x="2489156" y="25994"/>
                    <a:pt x="2485845" y="25981"/>
                  </a:cubicBezTo>
                  <a:cubicBezTo>
                    <a:pt x="2482249" y="25994"/>
                    <a:pt x="2477498" y="27061"/>
                    <a:pt x="2471569" y="29195"/>
                  </a:cubicBezTo>
                  <a:lnTo>
                    <a:pt x="2468866" y="22164"/>
                  </a:lnTo>
                  <a:lnTo>
                    <a:pt x="2525361" y="0"/>
                  </a:lnTo>
                  <a:lnTo>
                    <a:pt x="2534671" y="0"/>
                  </a:lnTo>
                  <a:lnTo>
                    <a:pt x="2534671" y="212401"/>
                  </a:lnTo>
                  <a:cubicBezTo>
                    <a:pt x="2534671" y="233971"/>
                    <a:pt x="2535202" y="247142"/>
                    <a:pt x="2536234" y="251888"/>
                  </a:cubicBezTo>
                  <a:cubicBezTo>
                    <a:pt x="2537258" y="256646"/>
                    <a:pt x="2538921" y="259961"/>
                    <a:pt x="2541185" y="261832"/>
                  </a:cubicBezTo>
                  <a:cubicBezTo>
                    <a:pt x="2543472" y="263715"/>
                    <a:pt x="2546121" y="264644"/>
                    <a:pt x="2549162" y="264631"/>
                  </a:cubicBezTo>
                  <a:cubicBezTo>
                    <a:pt x="2552889" y="264644"/>
                    <a:pt x="2557848" y="263502"/>
                    <a:pt x="2564054" y="261216"/>
                  </a:cubicBezTo>
                  <a:lnTo>
                    <a:pt x="2566341" y="268247"/>
                  </a:lnTo>
                  <a:lnTo>
                    <a:pt x="2510046" y="290948"/>
                  </a:lnTo>
                  <a:lnTo>
                    <a:pt x="2500529" y="290948"/>
                  </a:lnTo>
                  <a:close/>
                </a:path>
                <a:path w="3813048" h="374984">
                  <a:moveTo>
                    <a:pt x="2500529" y="250570"/>
                  </a:moveTo>
                  <a:lnTo>
                    <a:pt x="2500529" y="155753"/>
                  </a:lnTo>
                  <a:cubicBezTo>
                    <a:pt x="2499705" y="146662"/>
                    <a:pt x="2497233" y="138363"/>
                    <a:pt x="2493091" y="130855"/>
                  </a:cubicBezTo>
                  <a:cubicBezTo>
                    <a:pt x="2488948" y="123359"/>
                    <a:pt x="2483473" y="117698"/>
                    <a:pt x="2476643" y="113881"/>
                  </a:cubicBezTo>
                  <a:cubicBezTo>
                    <a:pt x="2469814" y="110064"/>
                    <a:pt x="2463161" y="108155"/>
                    <a:pt x="2456662" y="108143"/>
                  </a:cubicBezTo>
                  <a:cubicBezTo>
                    <a:pt x="2444534" y="108155"/>
                    <a:pt x="2433708" y="113441"/>
                    <a:pt x="2424191" y="124012"/>
                  </a:cubicBezTo>
                  <a:cubicBezTo>
                    <a:pt x="2411632" y="137949"/>
                    <a:pt x="2405357" y="158314"/>
                    <a:pt x="2405357" y="185081"/>
                  </a:cubicBezTo>
                  <a:cubicBezTo>
                    <a:pt x="2405357" y="212150"/>
                    <a:pt x="2411432" y="232880"/>
                    <a:pt x="2423567" y="247268"/>
                  </a:cubicBezTo>
                  <a:cubicBezTo>
                    <a:pt x="2435710" y="261668"/>
                    <a:pt x="2449224" y="268862"/>
                    <a:pt x="2464116" y="268850"/>
                  </a:cubicBezTo>
                  <a:cubicBezTo>
                    <a:pt x="2476666" y="268862"/>
                    <a:pt x="2488802" y="262773"/>
                    <a:pt x="2500529" y="250570"/>
                  </a:cubicBezTo>
                  <a:close/>
                </a:path>
                <a:path w="3813048" h="374984">
                  <a:moveTo>
                    <a:pt x="2777151" y="95889"/>
                  </a:moveTo>
                  <a:cubicBezTo>
                    <a:pt x="2805849" y="95901"/>
                    <a:pt x="2828895" y="106486"/>
                    <a:pt x="2846274" y="127628"/>
                  </a:cubicBezTo>
                  <a:cubicBezTo>
                    <a:pt x="2861035" y="145721"/>
                    <a:pt x="2868404" y="166475"/>
                    <a:pt x="2868404" y="189903"/>
                  </a:cubicBezTo>
                  <a:cubicBezTo>
                    <a:pt x="2868404" y="206388"/>
                    <a:pt x="2864331" y="223061"/>
                    <a:pt x="2856199" y="239935"/>
                  </a:cubicBezTo>
                  <a:cubicBezTo>
                    <a:pt x="2848061" y="256810"/>
                    <a:pt x="2836857" y="269541"/>
                    <a:pt x="2822574" y="278103"/>
                  </a:cubicBezTo>
                  <a:cubicBezTo>
                    <a:pt x="2808305" y="286666"/>
                    <a:pt x="2792405" y="290948"/>
                    <a:pt x="2774880" y="290948"/>
                  </a:cubicBezTo>
                  <a:cubicBezTo>
                    <a:pt x="2746328" y="290948"/>
                    <a:pt x="2723636" y="279911"/>
                    <a:pt x="2706804" y="257801"/>
                  </a:cubicBezTo>
                  <a:cubicBezTo>
                    <a:pt x="2692605" y="239194"/>
                    <a:pt x="2685498" y="218303"/>
                    <a:pt x="2685498" y="195126"/>
                  </a:cubicBezTo>
                  <a:cubicBezTo>
                    <a:pt x="2685498" y="178264"/>
                    <a:pt x="2689818" y="161490"/>
                    <a:pt x="2698427" y="144817"/>
                  </a:cubicBezTo>
                  <a:cubicBezTo>
                    <a:pt x="2707058" y="128143"/>
                    <a:pt x="2718408" y="115826"/>
                    <a:pt x="2732468" y="107854"/>
                  </a:cubicBezTo>
                  <a:cubicBezTo>
                    <a:pt x="2746544" y="99894"/>
                    <a:pt x="2761428" y="95901"/>
                    <a:pt x="2777151" y="95889"/>
                  </a:cubicBezTo>
                  <a:close/>
                </a:path>
                <a:path w="3813048" h="374984">
                  <a:moveTo>
                    <a:pt x="2770737" y="108947"/>
                  </a:moveTo>
                  <a:cubicBezTo>
                    <a:pt x="2763430" y="108959"/>
                    <a:pt x="2756099" y="111068"/>
                    <a:pt x="2748715" y="115287"/>
                  </a:cubicBezTo>
                  <a:cubicBezTo>
                    <a:pt x="2741331" y="119506"/>
                    <a:pt x="2735363" y="126913"/>
                    <a:pt x="2730813" y="137484"/>
                  </a:cubicBezTo>
                  <a:cubicBezTo>
                    <a:pt x="2726270" y="148069"/>
                    <a:pt x="2723983" y="161653"/>
                    <a:pt x="2723983" y="178251"/>
                  </a:cubicBezTo>
                  <a:cubicBezTo>
                    <a:pt x="2723983" y="205044"/>
                    <a:pt x="2729465" y="228159"/>
                    <a:pt x="2740430" y="247569"/>
                  </a:cubicBezTo>
                  <a:cubicBezTo>
                    <a:pt x="2751403" y="266992"/>
                    <a:pt x="2765848" y="276697"/>
                    <a:pt x="2783781" y="276685"/>
                  </a:cubicBezTo>
                  <a:cubicBezTo>
                    <a:pt x="2797164" y="276697"/>
                    <a:pt x="2808205" y="271349"/>
                    <a:pt x="2816891" y="260627"/>
                  </a:cubicBezTo>
                  <a:cubicBezTo>
                    <a:pt x="2825577" y="249917"/>
                    <a:pt x="2829927" y="231498"/>
                    <a:pt x="2829927" y="205371"/>
                  </a:cubicBezTo>
                  <a:cubicBezTo>
                    <a:pt x="2829927" y="172702"/>
                    <a:pt x="2822674" y="146988"/>
                    <a:pt x="2808190" y="128231"/>
                  </a:cubicBezTo>
                  <a:cubicBezTo>
                    <a:pt x="2798396" y="115387"/>
                    <a:pt x="2785914" y="108959"/>
                    <a:pt x="2770737" y="108947"/>
                  </a:cubicBezTo>
                  <a:close/>
                </a:path>
                <a:path w="3813048" h="374984">
                  <a:moveTo>
                    <a:pt x="2951841" y="95889"/>
                  </a:moveTo>
                  <a:lnTo>
                    <a:pt x="2951841" y="137271"/>
                  </a:lnTo>
                  <a:cubicBezTo>
                    <a:pt x="2967711" y="109700"/>
                    <a:pt x="2983989" y="95901"/>
                    <a:pt x="3000675" y="95889"/>
                  </a:cubicBezTo>
                  <a:cubicBezTo>
                    <a:pt x="3008267" y="95901"/>
                    <a:pt x="3014542" y="98149"/>
                    <a:pt x="3019509" y="102631"/>
                  </a:cubicBezTo>
                  <a:cubicBezTo>
                    <a:pt x="3024483" y="107125"/>
                    <a:pt x="3026947" y="112311"/>
                    <a:pt x="3026947" y="118187"/>
                  </a:cubicBezTo>
                  <a:cubicBezTo>
                    <a:pt x="3026947" y="123423"/>
                    <a:pt x="3025168" y="127842"/>
                    <a:pt x="3021572" y="131457"/>
                  </a:cubicBezTo>
                  <a:cubicBezTo>
                    <a:pt x="3017984" y="135073"/>
                    <a:pt x="3013718" y="136881"/>
                    <a:pt x="3008744" y="136869"/>
                  </a:cubicBezTo>
                  <a:cubicBezTo>
                    <a:pt x="3003924" y="136881"/>
                    <a:pt x="2998496" y="134571"/>
                    <a:pt x="2992497" y="129951"/>
                  </a:cubicBezTo>
                  <a:cubicBezTo>
                    <a:pt x="2986499" y="125331"/>
                    <a:pt x="2982048" y="123021"/>
                    <a:pt x="2979153" y="123008"/>
                  </a:cubicBezTo>
                  <a:cubicBezTo>
                    <a:pt x="2976681" y="123021"/>
                    <a:pt x="2973994" y="124364"/>
                    <a:pt x="2971099" y="127026"/>
                  </a:cubicBezTo>
                  <a:cubicBezTo>
                    <a:pt x="2964893" y="132525"/>
                    <a:pt x="2958471" y="141565"/>
                    <a:pt x="2951841" y="154146"/>
                  </a:cubicBezTo>
                  <a:lnTo>
                    <a:pt x="2951841" y="242334"/>
                  </a:lnTo>
                  <a:cubicBezTo>
                    <a:pt x="2951841" y="252528"/>
                    <a:pt x="2953166" y="260225"/>
                    <a:pt x="2955776" y="265435"/>
                  </a:cubicBezTo>
                  <a:cubicBezTo>
                    <a:pt x="2957570" y="269063"/>
                    <a:pt x="2960750" y="272077"/>
                    <a:pt x="2965293" y="274487"/>
                  </a:cubicBezTo>
                  <a:cubicBezTo>
                    <a:pt x="2969852" y="276898"/>
                    <a:pt x="2976404" y="278103"/>
                    <a:pt x="2984959" y="278091"/>
                  </a:cubicBezTo>
                  <a:lnTo>
                    <a:pt x="2984959" y="285323"/>
                  </a:lnTo>
                  <a:lnTo>
                    <a:pt x="2887916" y="285323"/>
                  </a:lnTo>
                  <a:lnTo>
                    <a:pt x="2887916" y="278091"/>
                  </a:lnTo>
                  <a:cubicBezTo>
                    <a:pt x="2897572" y="278103"/>
                    <a:pt x="2904733" y="276634"/>
                    <a:pt x="2909430" y="273671"/>
                  </a:cubicBezTo>
                  <a:cubicBezTo>
                    <a:pt x="2912887" y="271537"/>
                    <a:pt x="2915297" y="268122"/>
                    <a:pt x="2916668" y="263426"/>
                  </a:cubicBezTo>
                  <a:cubicBezTo>
                    <a:pt x="2917368" y="261166"/>
                    <a:pt x="2917707" y="254663"/>
                    <a:pt x="2917707" y="243941"/>
                  </a:cubicBezTo>
                  <a:lnTo>
                    <a:pt x="2917707" y="172626"/>
                  </a:lnTo>
                  <a:cubicBezTo>
                    <a:pt x="2917707" y="151207"/>
                    <a:pt x="2917268" y="138464"/>
                    <a:pt x="2916359" y="134370"/>
                  </a:cubicBezTo>
                  <a:cubicBezTo>
                    <a:pt x="2915474" y="130290"/>
                    <a:pt x="2913819" y="127315"/>
                    <a:pt x="2911409" y="125431"/>
                  </a:cubicBezTo>
                  <a:cubicBezTo>
                    <a:pt x="2908998" y="123560"/>
                    <a:pt x="2905980" y="122619"/>
                    <a:pt x="2902392" y="122606"/>
                  </a:cubicBezTo>
                  <a:cubicBezTo>
                    <a:pt x="2898126" y="122619"/>
                    <a:pt x="2893283" y="123624"/>
                    <a:pt x="2887916" y="125619"/>
                  </a:cubicBezTo>
                  <a:lnTo>
                    <a:pt x="2885845" y="118388"/>
                  </a:lnTo>
                  <a:lnTo>
                    <a:pt x="2943156" y="95889"/>
                  </a:lnTo>
                  <a:close/>
                </a:path>
                <a:path w="3813048" h="374984">
                  <a:moveTo>
                    <a:pt x="3144796" y="258806"/>
                  </a:moveTo>
                  <a:cubicBezTo>
                    <a:pt x="3125361" y="273420"/>
                    <a:pt x="3113148" y="281858"/>
                    <a:pt x="3108174" y="284118"/>
                  </a:cubicBezTo>
                  <a:cubicBezTo>
                    <a:pt x="3100744" y="287469"/>
                    <a:pt x="3092805" y="289140"/>
                    <a:pt x="3084374" y="289140"/>
                  </a:cubicBezTo>
                  <a:cubicBezTo>
                    <a:pt x="3071284" y="289140"/>
                    <a:pt x="3060496" y="284808"/>
                    <a:pt x="3052010" y="276094"/>
                  </a:cubicBezTo>
                  <a:cubicBezTo>
                    <a:pt x="3043525" y="267394"/>
                    <a:pt x="3039282" y="255943"/>
                    <a:pt x="3039282" y="241731"/>
                  </a:cubicBezTo>
                  <a:cubicBezTo>
                    <a:pt x="3039282" y="232766"/>
                    <a:pt x="3041354" y="225007"/>
                    <a:pt x="3045481" y="218428"/>
                  </a:cubicBezTo>
                  <a:cubicBezTo>
                    <a:pt x="3051148" y="209338"/>
                    <a:pt x="3060973" y="200763"/>
                    <a:pt x="3074980" y="192727"/>
                  </a:cubicBezTo>
                  <a:cubicBezTo>
                    <a:pt x="3088971" y="184692"/>
                    <a:pt x="3112248" y="174912"/>
                    <a:pt x="3144796" y="163386"/>
                  </a:cubicBezTo>
                  <a:lnTo>
                    <a:pt x="3144796" y="156154"/>
                  </a:lnTo>
                  <a:cubicBezTo>
                    <a:pt x="3144796" y="137823"/>
                    <a:pt x="3141808" y="125230"/>
                    <a:pt x="3135802" y="118401"/>
                  </a:cubicBezTo>
                  <a:cubicBezTo>
                    <a:pt x="3129804" y="111570"/>
                    <a:pt x="3121079" y="108155"/>
                    <a:pt x="3109630" y="108143"/>
                  </a:cubicBezTo>
                  <a:cubicBezTo>
                    <a:pt x="3100944" y="108155"/>
                    <a:pt x="3094045" y="110428"/>
                    <a:pt x="3088940" y="114973"/>
                  </a:cubicBezTo>
                  <a:cubicBezTo>
                    <a:pt x="3083696" y="119543"/>
                    <a:pt x="3081078" y="124766"/>
                    <a:pt x="3081078" y="130642"/>
                  </a:cubicBezTo>
                  <a:lnTo>
                    <a:pt x="3081486" y="142293"/>
                  </a:lnTo>
                  <a:cubicBezTo>
                    <a:pt x="3081486" y="148470"/>
                    <a:pt x="3079877" y="153228"/>
                    <a:pt x="3076635" y="156569"/>
                  </a:cubicBezTo>
                  <a:cubicBezTo>
                    <a:pt x="3073393" y="159921"/>
                    <a:pt x="3069151" y="161591"/>
                    <a:pt x="3063907" y="161578"/>
                  </a:cubicBezTo>
                  <a:cubicBezTo>
                    <a:pt x="3058809" y="161591"/>
                    <a:pt x="3054621" y="159858"/>
                    <a:pt x="3051379" y="156368"/>
                  </a:cubicBezTo>
                  <a:cubicBezTo>
                    <a:pt x="3048145" y="152890"/>
                    <a:pt x="3046513" y="148131"/>
                    <a:pt x="3046513" y="142092"/>
                  </a:cubicBezTo>
                  <a:cubicBezTo>
                    <a:pt x="3046513" y="130591"/>
                    <a:pt x="3052588" y="120008"/>
                    <a:pt x="3064731" y="110365"/>
                  </a:cubicBezTo>
                  <a:cubicBezTo>
                    <a:pt x="3076866" y="100722"/>
                    <a:pt x="3093914" y="95901"/>
                    <a:pt x="3115836" y="95889"/>
                  </a:cubicBezTo>
                  <a:cubicBezTo>
                    <a:pt x="3132668" y="95901"/>
                    <a:pt x="3146466" y="98651"/>
                    <a:pt x="3157216" y="104125"/>
                  </a:cubicBezTo>
                  <a:cubicBezTo>
                    <a:pt x="3165362" y="108294"/>
                    <a:pt x="3171360" y="114785"/>
                    <a:pt x="3175218" y="123611"/>
                  </a:cubicBezTo>
                  <a:cubicBezTo>
                    <a:pt x="3177705" y="129386"/>
                    <a:pt x="3178945" y="141163"/>
                    <a:pt x="3178945" y="158967"/>
                  </a:cubicBezTo>
                  <a:lnTo>
                    <a:pt x="3178945" y="221441"/>
                  </a:lnTo>
                  <a:cubicBezTo>
                    <a:pt x="3178945" y="238993"/>
                    <a:pt x="3179291" y="249753"/>
                    <a:pt x="3179977" y="253696"/>
                  </a:cubicBezTo>
                  <a:cubicBezTo>
                    <a:pt x="3180670" y="257650"/>
                    <a:pt x="3181809" y="260300"/>
                    <a:pt x="3183388" y="261631"/>
                  </a:cubicBezTo>
                  <a:cubicBezTo>
                    <a:pt x="3184966" y="262974"/>
                    <a:pt x="3186807" y="263640"/>
                    <a:pt x="3188878" y="263627"/>
                  </a:cubicBezTo>
                  <a:cubicBezTo>
                    <a:pt x="3191088" y="263640"/>
                    <a:pt x="3193005" y="263175"/>
                    <a:pt x="3194661" y="262221"/>
                  </a:cubicBezTo>
                  <a:cubicBezTo>
                    <a:pt x="3197564" y="260489"/>
                    <a:pt x="3203146" y="255605"/>
                    <a:pt x="3211431" y="247557"/>
                  </a:cubicBezTo>
                  <a:lnTo>
                    <a:pt x="3211431" y="258806"/>
                  </a:lnTo>
                  <a:cubicBezTo>
                    <a:pt x="3195985" y="278907"/>
                    <a:pt x="3181216" y="288939"/>
                    <a:pt x="3167141" y="288939"/>
                  </a:cubicBezTo>
                  <a:cubicBezTo>
                    <a:pt x="3160388" y="288939"/>
                    <a:pt x="3155013" y="286666"/>
                    <a:pt x="3151009" y="282121"/>
                  </a:cubicBezTo>
                  <a:cubicBezTo>
                    <a:pt x="3147021" y="277576"/>
                    <a:pt x="3144942" y="269804"/>
                    <a:pt x="3144796" y="258806"/>
                  </a:cubicBezTo>
                  <a:close/>
                </a:path>
                <a:path w="3813048" h="374984">
                  <a:moveTo>
                    <a:pt x="3144796" y="245749"/>
                  </a:moveTo>
                  <a:lnTo>
                    <a:pt x="3144796" y="175640"/>
                  </a:lnTo>
                  <a:cubicBezTo>
                    <a:pt x="3123975" y="183688"/>
                    <a:pt x="3110530" y="189375"/>
                    <a:pt x="3104455" y="192715"/>
                  </a:cubicBezTo>
                  <a:cubicBezTo>
                    <a:pt x="3093560" y="198616"/>
                    <a:pt x="3085775" y="204781"/>
                    <a:pt x="3081078" y="211209"/>
                  </a:cubicBezTo>
                  <a:cubicBezTo>
                    <a:pt x="3076381" y="217637"/>
                    <a:pt x="3074033" y="224668"/>
                    <a:pt x="3074033" y="232289"/>
                  </a:cubicBezTo>
                  <a:cubicBezTo>
                    <a:pt x="3074033" y="241944"/>
                    <a:pt x="3077012" y="249954"/>
                    <a:pt x="3082941" y="256308"/>
                  </a:cubicBezTo>
                  <a:cubicBezTo>
                    <a:pt x="3088870" y="262673"/>
                    <a:pt x="3095700" y="265849"/>
                    <a:pt x="3103408" y="265837"/>
                  </a:cubicBezTo>
                  <a:cubicBezTo>
                    <a:pt x="3113911" y="265849"/>
                    <a:pt x="3127694" y="259157"/>
                    <a:pt x="3144796" y="245749"/>
                  </a:cubicBezTo>
                  <a:close/>
                </a:path>
                <a:path w="3813048" h="374984">
                  <a:moveTo>
                    <a:pt x="3280685" y="134860"/>
                  </a:moveTo>
                  <a:cubicBezTo>
                    <a:pt x="3302907" y="108896"/>
                    <a:pt x="3324075" y="95901"/>
                    <a:pt x="3344210" y="95889"/>
                  </a:cubicBezTo>
                  <a:cubicBezTo>
                    <a:pt x="3354559" y="95901"/>
                    <a:pt x="3363452" y="98412"/>
                    <a:pt x="3370906" y="103434"/>
                  </a:cubicBezTo>
                  <a:cubicBezTo>
                    <a:pt x="3378359" y="108457"/>
                    <a:pt x="3384289" y="116730"/>
                    <a:pt x="3388693" y="128231"/>
                  </a:cubicBezTo>
                  <a:cubicBezTo>
                    <a:pt x="3391727" y="136279"/>
                    <a:pt x="3393251" y="148596"/>
                    <a:pt x="3393251" y="165193"/>
                  </a:cubicBezTo>
                  <a:lnTo>
                    <a:pt x="3393251" y="243740"/>
                  </a:lnTo>
                  <a:cubicBezTo>
                    <a:pt x="3393251" y="255404"/>
                    <a:pt x="3394214" y="263301"/>
                    <a:pt x="3396139" y="267444"/>
                  </a:cubicBezTo>
                  <a:cubicBezTo>
                    <a:pt x="3397671" y="270809"/>
                    <a:pt x="3400120" y="273420"/>
                    <a:pt x="3403500" y="275291"/>
                  </a:cubicBezTo>
                  <a:cubicBezTo>
                    <a:pt x="3406873" y="277175"/>
                    <a:pt x="3413117" y="278103"/>
                    <a:pt x="3422211" y="278091"/>
                  </a:cubicBezTo>
                  <a:lnTo>
                    <a:pt x="3422211" y="285323"/>
                  </a:lnTo>
                  <a:lnTo>
                    <a:pt x="3328479" y="285323"/>
                  </a:lnTo>
                  <a:lnTo>
                    <a:pt x="3328479" y="278091"/>
                  </a:lnTo>
                  <a:lnTo>
                    <a:pt x="3332414" y="278091"/>
                  </a:lnTo>
                  <a:cubicBezTo>
                    <a:pt x="3341253" y="278103"/>
                    <a:pt x="3347429" y="276797"/>
                    <a:pt x="3350940" y="274186"/>
                  </a:cubicBezTo>
                  <a:cubicBezTo>
                    <a:pt x="3354459" y="271574"/>
                    <a:pt x="3356900" y="267720"/>
                    <a:pt x="3358278" y="262622"/>
                  </a:cubicBezTo>
                  <a:cubicBezTo>
                    <a:pt x="3358825" y="260627"/>
                    <a:pt x="3359102" y="254336"/>
                    <a:pt x="3359102" y="243740"/>
                  </a:cubicBezTo>
                  <a:lnTo>
                    <a:pt x="3359102" y="168408"/>
                  </a:lnTo>
                  <a:cubicBezTo>
                    <a:pt x="3359102" y="151685"/>
                    <a:pt x="3356869" y="139531"/>
                    <a:pt x="3352380" y="131960"/>
                  </a:cubicBezTo>
                  <a:cubicBezTo>
                    <a:pt x="3347906" y="124402"/>
                    <a:pt x="3340345" y="120610"/>
                    <a:pt x="3329726" y="120597"/>
                  </a:cubicBezTo>
                  <a:cubicBezTo>
                    <a:pt x="3313310" y="120610"/>
                    <a:pt x="3296963" y="129311"/>
                    <a:pt x="3280685" y="146713"/>
                  </a:cubicBezTo>
                  <a:lnTo>
                    <a:pt x="3280685" y="243740"/>
                  </a:lnTo>
                  <a:cubicBezTo>
                    <a:pt x="3280685" y="256207"/>
                    <a:pt x="3281447" y="263904"/>
                    <a:pt x="3282964" y="266841"/>
                  </a:cubicBezTo>
                  <a:cubicBezTo>
                    <a:pt x="3284905" y="270734"/>
                    <a:pt x="3287546" y="273583"/>
                    <a:pt x="3290926" y="275391"/>
                  </a:cubicBezTo>
                  <a:cubicBezTo>
                    <a:pt x="3294322" y="277199"/>
                    <a:pt x="3301175" y="278103"/>
                    <a:pt x="3311516" y="278091"/>
                  </a:cubicBezTo>
                  <a:lnTo>
                    <a:pt x="3311516" y="285323"/>
                  </a:lnTo>
                  <a:lnTo>
                    <a:pt x="3217791" y="285323"/>
                  </a:lnTo>
                  <a:lnTo>
                    <a:pt x="3217791" y="278091"/>
                  </a:lnTo>
                  <a:lnTo>
                    <a:pt x="3221926" y="278091"/>
                  </a:lnTo>
                  <a:cubicBezTo>
                    <a:pt x="3231590" y="278103"/>
                    <a:pt x="3238104" y="275730"/>
                    <a:pt x="3241484" y="270972"/>
                  </a:cubicBezTo>
                  <a:cubicBezTo>
                    <a:pt x="3244857" y="266226"/>
                    <a:pt x="3246543" y="257148"/>
                    <a:pt x="3246543" y="243740"/>
                  </a:cubicBezTo>
                  <a:lnTo>
                    <a:pt x="3246543" y="175439"/>
                  </a:lnTo>
                  <a:cubicBezTo>
                    <a:pt x="3246543" y="153354"/>
                    <a:pt x="3246027" y="139895"/>
                    <a:pt x="3245003" y="135073"/>
                  </a:cubicBezTo>
                  <a:cubicBezTo>
                    <a:pt x="3243972" y="130252"/>
                    <a:pt x="3242370" y="126975"/>
                    <a:pt x="3240237" y="125230"/>
                  </a:cubicBezTo>
                  <a:cubicBezTo>
                    <a:pt x="3238104" y="123498"/>
                    <a:pt x="3235240" y="122619"/>
                    <a:pt x="3231652" y="122606"/>
                  </a:cubicBezTo>
                  <a:cubicBezTo>
                    <a:pt x="3227786" y="122619"/>
                    <a:pt x="3223166" y="123624"/>
                    <a:pt x="3217791" y="125619"/>
                  </a:cubicBezTo>
                  <a:lnTo>
                    <a:pt x="3214673" y="118388"/>
                  </a:lnTo>
                  <a:lnTo>
                    <a:pt x="3271792" y="95889"/>
                  </a:lnTo>
                  <a:lnTo>
                    <a:pt x="3280685" y="95889"/>
                  </a:lnTo>
                  <a:close/>
                </a:path>
                <a:path w="3813048" h="374984">
                  <a:moveTo>
                    <a:pt x="3488069" y="218227"/>
                  </a:moveTo>
                  <a:cubicBezTo>
                    <a:pt x="3476496" y="212753"/>
                    <a:pt x="3467587" y="205082"/>
                    <a:pt x="3461381" y="195239"/>
                  </a:cubicBezTo>
                  <a:cubicBezTo>
                    <a:pt x="3455175" y="185395"/>
                    <a:pt x="3452064" y="174510"/>
                    <a:pt x="3452064" y="162582"/>
                  </a:cubicBezTo>
                  <a:cubicBezTo>
                    <a:pt x="3452064" y="144377"/>
                    <a:pt x="3459140" y="128721"/>
                    <a:pt x="3473278" y="115588"/>
                  </a:cubicBezTo>
                  <a:cubicBezTo>
                    <a:pt x="3487415" y="102468"/>
                    <a:pt x="3505525" y="95901"/>
                    <a:pt x="3527593" y="95889"/>
                  </a:cubicBezTo>
                  <a:cubicBezTo>
                    <a:pt x="3545658" y="95901"/>
                    <a:pt x="3561319" y="100182"/>
                    <a:pt x="3574563" y="108746"/>
                  </a:cubicBezTo>
                  <a:lnTo>
                    <a:pt x="3614703" y="108746"/>
                  </a:lnTo>
                  <a:cubicBezTo>
                    <a:pt x="3620632" y="108758"/>
                    <a:pt x="3624074" y="108933"/>
                    <a:pt x="3625052" y="109260"/>
                  </a:cubicBezTo>
                  <a:cubicBezTo>
                    <a:pt x="3626015" y="109599"/>
                    <a:pt x="3626708" y="110164"/>
                    <a:pt x="3627108" y="110955"/>
                  </a:cubicBezTo>
                  <a:cubicBezTo>
                    <a:pt x="3627940" y="112173"/>
                    <a:pt x="3628348" y="114320"/>
                    <a:pt x="3628348" y="117383"/>
                  </a:cubicBezTo>
                  <a:cubicBezTo>
                    <a:pt x="3628348" y="120874"/>
                    <a:pt x="3628009" y="123285"/>
                    <a:pt x="3627316" y="124615"/>
                  </a:cubicBezTo>
                  <a:cubicBezTo>
                    <a:pt x="3626916" y="125293"/>
                    <a:pt x="3626184" y="125833"/>
                    <a:pt x="3625152" y="126235"/>
                  </a:cubicBezTo>
                  <a:cubicBezTo>
                    <a:pt x="3624121" y="126637"/>
                    <a:pt x="3620632" y="126837"/>
                    <a:pt x="3614703" y="126825"/>
                  </a:cubicBezTo>
                  <a:lnTo>
                    <a:pt x="3590079" y="126825"/>
                  </a:lnTo>
                  <a:cubicBezTo>
                    <a:pt x="3597802" y="136480"/>
                    <a:pt x="3601652" y="148796"/>
                    <a:pt x="3601652" y="163787"/>
                  </a:cubicBezTo>
                  <a:cubicBezTo>
                    <a:pt x="3601652" y="180938"/>
                    <a:pt x="3594899" y="195615"/>
                    <a:pt x="3581385" y="207794"/>
                  </a:cubicBezTo>
                  <a:cubicBezTo>
                    <a:pt x="3567872" y="219985"/>
                    <a:pt x="3549723" y="226074"/>
                    <a:pt x="3526970" y="226062"/>
                  </a:cubicBezTo>
                  <a:cubicBezTo>
                    <a:pt x="3517599" y="226074"/>
                    <a:pt x="3508012" y="224731"/>
                    <a:pt x="3498202" y="222044"/>
                  </a:cubicBezTo>
                  <a:cubicBezTo>
                    <a:pt x="3492142" y="227142"/>
                    <a:pt x="3488031" y="231598"/>
                    <a:pt x="3485898" y="235415"/>
                  </a:cubicBezTo>
                  <a:cubicBezTo>
                    <a:pt x="3483757" y="239232"/>
                    <a:pt x="3482679" y="242484"/>
                    <a:pt x="3482679" y="245146"/>
                  </a:cubicBezTo>
                  <a:cubicBezTo>
                    <a:pt x="3482679" y="247431"/>
                    <a:pt x="3483827" y="249653"/>
                    <a:pt x="3486098" y="251788"/>
                  </a:cubicBezTo>
                  <a:cubicBezTo>
                    <a:pt x="3488377" y="253934"/>
                    <a:pt x="3492828" y="255466"/>
                    <a:pt x="3499442" y="256395"/>
                  </a:cubicBezTo>
                  <a:cubicBezTo>
                    <a:pt x="3503315" y="256947"/>
                    <a:pt x="3512979" y="257413"/>
                    <a:pt x="3528425" y="257801"/>
                  </a:cubicBezTo>
                  <a:cubicBezTo>
                    <a:pt x="3556830" y="258480"/>
                    <a:pt x="3575256" y="259421"/>
                    <a:pt x="3583665" y="260614"/>
                  </a:cubicBezTo>
                  <a:cubicBezTo>
                    <a:pt x="3596501" y="262371"/>
                    <a:pt x="3606726" y="266992"/>
                    <a:pt x="3614388" y="274487"/>
                  </a:cubicBezTo>
                  <a:cubicBezTo>
                    <a:pt x="3622041" y="281996"/>
                    <a:pt x="3625876" y="291223"/>
                    <a:pt x="3625876" y="302197"/>
                  </a:cubicBezTo>
                  <a:cubicBezTo>
                    <a:pt x="3625876" y="317339"/>
                    <a:pt x="3618569" y="331526"/>
                    <a:pt x="3603939" y="344784"/>
                  </a:cubicBezTo>
                  <a:cubicBezTo>
                    <a:pt x="3582417" y="364346"/>
                    <a:pt x="3554343" y="374114"/>
                    <a:pt x="3519716" y="374114"/>
                  </a:cubicBezTo>
                  <a:cubicBezTo>
                    <a:pt x="3493105" y="374114"/>
                    <a:pt x="3470629" y="368288"/>
                    <a:pt x="3452272" y="356636"/>
                  </a:cubicBezTo>
                  <a:cubicBezTo>
                    <a:pt x="3441923" y="349944"/>
                    <a:pt x="3436756" y="342976"/>
                    <a:pt x="3436756" y="335745"/>
                  </a:cubicBezTo>
                  <a:cubicBezTo>
                    <a:pt x="3436756" y="332531"/>
                    <a:pt x="3437526" y="329316"/>
                    <a:pt x="3439028" y="326102"/>
                  </a:cubicBezTo>
                  <a:cubicBezTo>
                    <a:pt x="3441376" y="321155"/>
                    <a:pt x="3446212" y="314250"/>
                    <a:pt x="3453519" y="305411"/>
                  </a:cubicBezTo>
                  <a:cubicBezTo>
                    <a:pt x="3454482" y="304205"/>
                    <a:pt x="3461512" y="296974"/>
                    <a:pt x="3474617" y="283716"/>
                  </a:cubicBezTo>
                  <a:cubicBezTo>
                    <a:pt x="3467456" y="279572"/>
                    <a:pt x="3462382" y="275869"/>
                    <a:pt x="3459417" y="272579"/>
                  </a:cubicBezTo>
                  <a:cubicBezTo>
                    <a:pt x="3456453" y="269302"/>
                    <a:pt x="3454959" y="265586"/>
                    <a:pt x="3454959" y="261417"/>
                  </a:cubicBezTo>
                  <a:cubicBezTo>
                    <a:pt x="3454959" y="256746"/>
                    <a:pt x="3456930" y="251260"/>
                    <a:pt x="3460857" y="244958"/>
                  </a:cubicBezTo>
                  <a:cubicBezTo>
                    <a:pt x="3464800" y="238667"/>
                    <a:pt x="3473870" y="229753"/>
                    <a:pt x="3488069" y="218227"/>
                  </a:cubicBezTo>
                  <a:close/>
                </a:path>
                <a:path w="3813048" h="374984">
                  <a:moveTo>
                    <a:pt x="3524059" y="105532"/>
                  </a:moveTo>
                  <a:cubicBezTo>
                    <a:pt x="3513864" y="105544"/>
                    <a:pt x="3505325" y="109499"/>
                    <a:pt x="3498418" y="117396"/>
                  </a:cubicBezTo>
                  <a:cubicBezTo>
                    <a:pt x="3491519" y="125306"/>
                    <a:pt x="3488069" y="137422"/>
                    <a:pt x="3488069" y="153744"/>
                  </a:cubicBezTo>
                  <a:cubicBezTo>
                    <a:pt x="3488069" y="174912"/>
                    <a:pt x="3492766" y="191321"/>
                    <a:pt x="3502145" y="202960"/>
                  </a:cubicBezTo>
                  <a:cubicBezTo>
                    <a:pt x="3509321" y="211812"/>
                    <a:pt x="3518430" y="216231"/>
                    <a:pt x="3529457" y="216218"/>
                  </a:cubicBezTo>
                  <a:cubicBezTo>
                    <a:pt x="3539936" y="216231"/>
                    <a:pt x="3548560" y="212415"/>
                    <a:pt x="3555313" y="204781"/>
                  </a:cubicBezTo>
                  <a:cubicBezTo>
                    <a:pt x="3562074" y="197147"/>
                    <a:pt x="3565447" y="185157"/>
                    <a:pt x="3565447" y="168809"/>
                  </a:cubicBezTo>
                  <a:cubicBezTo>
                    <a:pt x="3565447" y="147529"/>
                    <a:pt x="3560688" y="130855"/>
                    <a:pt x="3551171" y="118789"/>
                  </a:cubicBezTo>
                  <a:cubicBezTo>
                    <a:pt x="3544141" y="109963"/>
                    <a:pt x="3535109" y="105544"/>
                    <a:pt x="3524059" y="105532"/>
                  </a:cubicBezTo>
                  <a:close/>
                </a:path>
                <a:path w="3813048" h="374984">
                  <a:moveTo>
                    <a:pt x="3485998" y="285323"/>
                  </a:moveTo>
                  <a:cubicBezTo>
                    <a:pt x="3479515" y="292153"/>
                    <a:pt x="3474641" y="298518"/>
                    <a:pt x="3471322" y="304406"/>
                  </a:cubicBezTo>
                  <a:cubicBezTo>
                    <a:pt x="3468011" y="310308"/>
                    <a:pt x="3466347" y="315732"/>
                    <a:pt x="3466347" y="320678"/>
                  </a:cubicBezTo>
                  <a:cubicBezTo>
                    <a:pt x="3466347" y="327107"/>
                    <a:pt x="3470352" y="332732"/>
                    <a:pt x="3478336" y="337553"/>
                  </a:cubicBezTo>
                  <a:cubicBezTo>
                    <a:pt x="3492142" y="345864"/>
                    <a:pt x="3512078" y="350007"/>
                    <a:pt x="3538142" y="350007"/>
                  </a:cubicBezTo>
                  <a:cubicBezTo>
                    <a:pt x="3562975" y="350007"/>
                    <a:pt x="3581278" y="345764"/>
                    <a:pt x="3593082" y="337252"/>
                  </a:cubicBezTo>
                  <a:cubicBezTo>
                    <a:pt x="3604886" y="328751"/>
                    <a:pt x="3610769" y="319674"/>
                    <a:pt x="3610769" y="310031"/>
                  </a:cubicBezTo>
                  <a:cubicBezTo>
                    <a:pt x="3610769" y="303076"/>
                    <a:pt x="3607258" y="298116"/>
                    <a:pt x="3600212" y="295166"/>
                  </a:cubicBezTo>
                  <a:cubicBezTo>
                    <a:pt x="3593043" y="292228"/>
                    <a:pt x="3578829" y="290482"/>
                    <a:pt x="3557585" y="289943"/>
                  </a:cubicBezTo>
                  <a:cubicBezTo>
                    <a:pt x="3526546" y="289140"/>
                    <a:pt x="3502691" y="287608"/>
                    <a:pt x="3485998" y="285323"/>
                  </a:cubicBezTo>
                  <a:close/>
                </a:path>
                <a:path w="3813048" h="374984">
                  <a:moveTo>
                    <a:pt x="3681170" y="170617"/>
                  </a:moveTo>
                  <a:cubicBezTo>
                    <a:pt x="3681047" y="197951"/>
                    <a:pt x="3687877" y="219382"/>
                    <a:pt x="3701659" y="234901"/>
                  </a:cubicBezTo>
                  <a:cubicBezTo>
                    <a:pt x="3715458" y="250444"/>
                    <a:pt x="3731666" y="258216"/>
                    <a:pt x="3750285" y="258203"/>
                  </a:cubicBezTo>
                  <a:cubicBezTo>
                    <a:pt x="3762705" y="258216"/>
                    <a:pt x="3773501" y="254902"/>
                    <a:pt x="3782671" y="248272"/>
                  </a:cubicBezTo>
                  <a:cubicBezTo>
                    <a:pt x="3791842" y="241643"/>
                    <a:pt x="3799527" y="230293"/>
                    <a:pt x="3805725" y="214209"/>
                  </a:cubicBezTo>
                  <a:lnTo>
                    <a:pt x="3813048" y="218227"/>
                  </a:lnTo>
                  <a:cubicBezTo>
                    <a:pt x="3813048" y="236583"/>
                    <a:pt x="3800851" y="253294"/>
                    <a:pt x="3786914" y="268360"/>
                  </a:cubicBezTo>
                  <a:cubicBezTo>
                    <a:pt x="3772977" y="283427"/>
                    <a:pt x="3755521" y="290948"/>
                    <a:pt x="3734554" y="290948"/>
                  </a:cubicBezTo>
                  <a:cubicBezTo>
                    <a:pt x="3711808" y="290948"/>
                    <a:pt x="3692319" y="282360"/>
                    <a:pt x="3676103" y="265146"/>
                  </a:cubicBezTo>
                  <a:cubicBezTo>
                    <a:pt x="3659902" y="247945"/>
                    <a:pt x="3651794" y="224806"/>
                    <a:pt x="3651794" y="195729"/>
                  </a:cubicBezTo>
                  <a:cubicBezTo>
                    <a:pt x="3651794" y="164265"/>
                    <a:pt x="3660103" y="139732"/>
                    <a:pt x="3676727" y="122117"/>
                  </a:cubicBezTo>
                  <a:cubicBezTo>
                    <a:pt x="3693351" y="104514"/>
                    <a:pt x="3714218" y="95700"/>
                    <a:pt x="3739313" y="95688"/>
                  </a:cubicBezTo>
                  <a:cubicBezTo>
                    <a:pt x="3760557" y="95700"/>
                    <a:pt x="3778005" y="102505"/>
                    <a:pt x="3791665" y="116090"/>
                  </a:cubicBezTo>
                  <a:cubicBezTo>
                    <a:pt x="3805325" y="129687"/>
                    <a:pt x="3813048" y="147868"/>
                    <a:pt x="3813048" y="170617"/>
                  </a:cubicBezTo>
                  <a:close/>
                </a:path>
                <a:path w="3813048" h="374984">
                  <a:moveTo>
                    <a:pt x="3681170" y="158967"/>
                  </a:moveTo>
                  <a:lnTo>
                    <a:pt x="3768904" y="158967"/>
                  </a:lnTo>
                  <a:cubicBezTo>
                    <a:pt x="3768211" y="147189"/>
                    <a:pt x="3766771" y="138890"/>
                    <a:pt x="3764561" y="134057"/>
                  </a:cubicBezTo>
                  <a:cubicBezTo>
                    <a:pt x="3761119" y="126574"/>
                    <a:pt x="3755975" y="120685"/>
                    <a:pt x="3749145" y="116392"/>
                  </a:cubicBezTo>
                  <a:cubicBezTo>
                    <a:pt x="3742316" y="112110"/>
                    <a:pt x="3735185" y="109963"/>
                    <a:pt x="3727724" y="109951"/>
                  </a:cubicBezTo>
                  <a:cubicBezTo>
                    <a:pt x="3716274" y="109963"/>
                    <a:pt x="3706041" y="114282"/>
                    <a:pt x="3697001" y="122920"/>
                  </a:cubicBezTo>
                  <a:cubicBezTo>
                    <a:pt x="3687977" y="131558"/>
                    <a:pt x="3682702" y="143573"/>
                    <a:pt x="3681170" y="158967"/>
                  </a:cubicBezTo>
                  <a:close/>
                </a:path>
              </a:pathLst>
            </a:custGeom>
            <a:gradFill>
              <a:gsLst>
                <a:gs pos="0">
                  <a:srgbClr val="FBFBFB"/>
                </a:gs>
                <a:gs pos="100000">
                  <a:srgbClr val="EFEFEF"/>
                </a:gs>
              </a:gsLst>
              <a:lin ang="5400000" scaled="0"/>
            </a:gradFill>
            <a:ln w="77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grpSp>
          <p:nvGrpSpPr>
            <p:cNvPr id="1898" name="Tomato"/>
            <p:cNvGrpSpPr/>
            <p:nvPr/>
          </p:nvGrpSpPr>
          <p:grpSpPr>
            <a:xfrm>
              <a:off x="7490299" y="1487819"/>
              <a:ext cx="1285900" cy="1473426"/>
              <a:chOff x="7490299" y="1487819"/>
              <a:chExt cx="1285900" cy="1473426"/>
            </a:xfrm>
          </p:grpSpPr>
          <p:sp>
            <p:nvSpPr>
              <p:cNvPr id="1899" name="Freeform 1898"/>
              <p:cNvSpPr/>
              <p:nvPr/>
            </p:nvSpPr>
            <p:spPr>
              <a:xfrm>
                <a:off x="7490298" y="1803162"/>
                <a:ext cx="1282697" cy="1157333"/>
              </a:xfrm>
              <a:custGeom>
                <a:avLst/>
                <a:gdLst/>
                <a:ahLst/>
                <a:cxnLst/>
                <a:rect l="0" t="0" r="0" b="0"/>
                <a:pathLst>
                  <a:path w="1282697" h="1157333">
                    <a:moveTo>
                      <a:pt x="574170" y="0"/>
                    </a:moveTo>
                    <a:cubicBezTo>
                      <a:pt x="574170" y="0"/>
                      <a:pt x="863609" y="-14188"/>
                      <a:pt x="1050542" y="88719"/>
                    </a:cubicBezTo>
                    <a:cubicBezTo>
                      <a:pt x="1237475" y="191628"/>
                      <a:pt x="1282697" y="370201"/>
                      <a:pt x="1282697" y="542723"/>
                    </a:cubicBezTo>
                    <a:cubicBezTo>
                      <a:pt x="1282697" y="715244"/>
                      <a:pt x="1210340" y="890790"/>
                      <a:pt x="1077677" y="999753"/>
                    </a:cubicBezTo>
                    <a:cubicBezTo>
                      <a:pt x="945021" y="1108715"/>
                      <a:pt x="878685" y="1140870"/>
                      <a:pt x="658590" y="1157333"/>
                    </a:cubicBezTo>
                    <a:cubicBezTo>
                      <a:pt x="438496" y="1169253"/>
                      <a:pt x="245535" y="1057264"/>
                      <a:pt x="124934" y="915006"/>
                    </a:cubicBezTo>
                    <a:cubicBezTo>
                      <a:pt x="4334" y="772749"/>
                      <a:pt x="-37877" y="485215"/>
                      <a:pt x="37498" y="327827"/>
                    </a:cubicBezTo>
                    <a:cubicBezTo>
                      <a:pt x="112874" y="170441"/>
                      <a:pt x="191264" y="34239"/>
                      <a:pt x="57417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350"/>
                  </a:gs>
                  <a:gs pos="72000">
                    <a:srgbClr val="B6180E"/>
                  </a:gs>
                  <a:gs pos="20000">
                    <a:srgbClr val="F63818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900" name="Freeform 1899"/>
              <p:cNvSpPr/>
              <p:nvPr/>
            </p:nvSpPr>
            <p:spPr>
              <a:xfrm>
                <a:off x="8201274" y="1867666"/>
                <a:ext cx="574924" cy="923892"/>
              </a:xfrm>
              <a:custGeom>
                <a:avLst/>
                <a:gdLst/>
                <a:ahLst/>
                <a:cxnLst/>
                <a:rect l="0" t="0" r="0" b="0"/>
                <a:pathLst>
                  <a:path w="574924" h="923892">
                    <a:moveTo>
                      <a:pt x="0" y="922129"/>
                    </a:moveTo>
                    <a:cubicBezTo>
                      <a:pt x="0" y="922129"/>
                      <a:pt x="233035" y="853522"/>
                      <a:pt x="307405" y="613409"/>
                    </a:cubicBezTo>
                    <a:cubicBezTo>
                      <a:pt x="381775" y="373291"/>
                      <a:pt x="263185" y="294598"/>
                      <a:pt x="184795" y="215903"/>
                    </a:cubicBezTo>
                    <a:cubicBezTo>
                      <a:pt x="106405" y="137209"/>
                      <a:pt x="90324" y="0"/>
                      <a:pt x="184795" y="0"/>
                    </a:cubicBezTo>
                    <a:cubicBezTo>
                      <a:pt x="279265" y="0"/>
                      <a:pt x="538555" y="131156"/>
                      <a:pt x="570716" y="397504"/>
                    </a:cubicBezTo>
                    <a:cubicBezTo>
                      <a:pt x="602877" y="663853"/>
                      <a:pt x="454135" y="950380"/>
                      <a:pt x="0" y="922129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CA3B30">
                      <a:alpha val="51000"/>
                    </a:srgbClr>
                  </a:gs>
                  <a:gs pos="100000">
                    <a:srgbClr val="8F140A">
                      <a:alpha val="1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901" name="Freeform 1900"/>
              <p:cNvSpPr/>
              <p:nvPr/>
            </p:nvSpPr>
            <p:spPr>
              <a:xfrm>
                <a:off x="7674969" y="1885639"/>
                <a:ext cx="425682" cy="228704"/>
              </a:xfrm>
              <a:custGeom>
                <a:avLst/>
                <a:gdLst/>
                <a:ahLst/>
                <a:cxnLst/>
                <a:rect l="0" t="0" r="0" b="0"/>
                <a:pathLst>
                  <a:path w="425682" h="228704">
                    <a:moveTo>
                      <a:pt x="49245" y="228704"/>
                    </a:moveTo>
                    <a:cubicBezTo>
                      <a:pt x="56496" y="228704"/>
                      <a:pt x="307857" y="145470"/>
                      <a:pt x="397283" y="133363"/>
                    </a:cubicBezTo>
                    <a:cubicBezTo>
                      <a:pt x="486709" y="121257"/>
                      <a:pt x="336860" y="36509"/>
                      <a:pt x="336860" y="7756"/>
                    </a:cubicBezTo>
                    <a:cubicBezTo>
                      <a:pt x="336860" y="-20998"/>
                      <a:pt x="51662" y="36509"/>
                      <a:pt x="10574" y="86449"/>
                    </a:cubicBezTo>
                    <a:cubicBezTo>
                      <a:pt x="-30514" y="136390"/>
                      <a:pt x="61330" y="165143"/>
                      <a:pt x="66163" y="166657"/>
                    </a:cubicBezTo>
                    <a:cubicBezTo>
                      <a:pt x="70997" y="168170"/>
                      <a:pt x="17825" y="199951"/>
                      <a:pt x="49245" y="228704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2" name="Freeform 1901"/>
              <p:cNvSpPr/>
              <p:nvPr/>
            </p:nvSpPr>
            <p:spPr>
              <a:xfrm>
                <a:off x="8064471" y="1994789"/>
                <a:ext cx="349741" cy="169495"/>
              </a:xfrm>
              <a:custGeom>
                <a:avLst/>
                <a:gdLst/>
                <a:ahLst/>
                <a:cxnLst/>
                <a:rect l="0" t="0" r="0" b="0"/>
                <a:pathLst>
                  <a:path w="349741" h="169495">
                    <a:moveTo>
                      <a:pt x="28357" y="39535"/>
                    </a:moveTo>
                    <a:cubicBezTo>
                      <a:pt x="28357" y="39535"/>
                      <a:pt x="-9452" y="150568"/>
                      <a:pt x="2363" y="167392"/>
                    </a:cubicBezTo>
                    <a:cubicBezTo>
                      <a:pt x="14179" y="184215"/>
                      <a:pt x="21268" y="106827"/>
                      <a:pt x="127608" y="106827"/>
                    </a:cubicBezTo>
                    <a:cubicBezTo>
                      <a:pt x="233948" y="106827"/>
                      <a:pt x="349741" y="153933"/>
                      <a:pt x="349741" y="153933"/>
                    </a:cubicBezTo>
                    <a:cubicBezTo>
                      <a:pt x="349741" y="153933"/>
                      <a:pt x="230404" y="31123"/>
                      <a:pt x="181959" y="5888"/>
                    </a:cubicBezTo>
                    <a:cubicBezTo>
                      <a:pt x="133516" y="-19347"/>
                      <a:pt x="23631" y="39535"/>
                      <a:pt x="28357" y="39535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3" name="Freeform 1902"/>
              <p:cNvSpPr/>
              <p:nvPr/>
            </p:nvSpPr>
            <p:spPr>
              <a:xfrm>
                <a:off x="8160946" y="1897935"/>
                <a:ext cx="392329" cy="133175"/>
              </a:xfrm>
              <a:custGeom>
                <a:avLst/>
                <a:gdLst/>
                <a:ahLst/>
                <a:cxnLst/>
                <a:rect l="0" t="0" r="0" b="0"/>
                <a:pathLst>
                  <a:path w="392329" h="133175">
                    <a:moveTo>
                      <a:pt x="98502" y="133175"/>
                    </a:moveTo>
                    <a:cubicBezTo>
                      <a:pt x="98502" y="133175"/>
                      <a:pt x="114173" y="69159"/>
                      <a:pt x="221629" y="78304"/>
                    </a:cubicBezTo>
                    <a:cubicBezTo>
                      <a:pt x="329086" y="87449"/>
                      <a:pt x="387292" y="87449"/>
                      <a:pt x="387292" y="87449"/>
                    </a:cubicBezTo>
                    <a:cubicBezTo>
                      <a:pt x="387292" y="87449"/>
                      <a:pt x="416394" y="55442"/>
                      <a:pt x="338041" y="12003"/>
                    </a:cubicBezTo>
                    <a:cubicBezTo>
                      <a:pt x="259687" y="-31436"/>
                      <a:pt x="0" y="55442"/>
                      <a:pt x="0" y="55442"/>
                    </a:cubicBezTo>
                    <a:lnTo>
                      <a:pt x="98502" y="133175"/>
                    </a:lnTo>
                    <a:close/>
                  </a:path>
                </a:pathLst>
              </a:custGeom>
              <a:solidFill>
                <a:srgbClr val="FFFFFF">
                  <a:alpha val="2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4" name="Freeform 1903"/>
              <p:cNvSpPr/>
              <p:nvPr/>
            </p:nvSpPr>
            <p:spPr>
              <a:xfrm>
                <a:off x="7511216" y="1876562"/>
                <a:ext cx="394024" cy="965703"/>
              </a:xfrm>
              <a:custGeom>
                <a:avLst/>
                <a:gdLst/>
                <a:ahLst/>
                <a:cxnLst/>
                <a:rect l="0" t="0" r="0" b="0"/>
                <a:pathLst>
                  <a:path w="394024" h="965703">
                    <a:moveTo>
                      <a:pt x="287933" y="965703"/>
                    </a:moveTo>
                    <a:cubicBezTo>
                      <a:pt x="287933" y="965703"/>
                      <a:pt x="87435" y="806798"/>
                      <a:pt x="40702" y="711461"/>
                    </a:cubicBezTo>
                    <a:cubicBezTo>
                      <a:pt x="-6030" y="616119"/>
                      <a:pt x="-10553" y="540452"/>
                      <a:pt x="16582" y="452678"/>
                    </a:cubicBezTo>
                    <a:cubicBezTo>
                      <a:pt x="43717" y="364905"/>
                      <a:pt x="69345" y="399712"/>
                      <a:pt x="52762" y="364905"/>
                    </a:cubicBezTo>
                    <a:cubicBezTo>
                      <a:pt x="36179" y="330098"/>
                      <a:pt x="45225" y="190870"/>
                      <a:pt x="122107" y="130337"/>
                    </a:cubicBezTo>
                    <a:cubicBezTo>
                      <a:pt x="198990" y="69803"/>
                      <a:pt x="239693" y="-13431"/>
                      <a:pt x="354264" y="1702"/>
                    </a:cubicBezTo>
                    <a:cubicBezTo>
                      <a:pt x="468831" y="16836"/>
                      <a:pt x="312054" y="33482"/>
                      <a:pt x="183413" y="465289"/>
                    </a:cubicBezTo>
                    <a:cubicBezTo>
                      <a:pt x="54773" y="897096"/>
                      <a:pt x="574354" y="968722"/>
                      <a:pt x="287933" y="965703"/>
                    </a:cubicBezTo>
                    <a:close/>
                  </a:path>
                </a:pathLst>
              </a:custGeom>
              <a:solidFill>
                <a:srgbClr val="B80400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5" name="Freeform 1904"/>
              <p:cNvSpPr/>
              <p:nvPr/>
            </p:nvSpPr>
            <p:spPr>
              <a:xfrm>
                <a:off x="7618249" y="1804108"/>
                <a:ext cx="1074835" cy="819834"/>
              </a:xfrm>
              <a:custGeom>
                <a:avLst/>
                <a:gdLst/>
                <a:ahLst/>
                <a:cxnLst/>
                <a:rect l="0" t="0" r="0" b="0"/>
                <a:pathLst>
                  <a:path w="1074835" h="819834">
                    <a:moveTo>
                      <a:pt x="683711" y="181339"/>
                    </a:moveTo>
                    <a:cubicBezTo>
                      <a:pt x="683711" y="181339"/>
                      <a:pt x="912558" y="121779"/>
                      <a:pt x="963409" y="304714"/>
                    </a:cubicBezTo>
                    <a:cubicBezTo>
                      <a:pt x="1014267" y="487648"/>
                      <a:pt x="1010024" y="562808"/>
                      <a:pt x="884307" y="754251"/>
                    </a:cubicBezTo>
                    <a:cubicBezTo>
                      <a:pt x="758580" y="945699"/>
                      <a:pt x="1089142" y="681927"/>
                      <a:pt x="1074835" y="426670"/>
                    </a:cubicBezTo>
                    <a:cubicBezTo>
                      <a:pt x="1058057" y="171413"/>
                      <a:pt x="996611" y="116107"/>
                      <a:pt x="791075" y="38820"/>
                    </a:cubicBezTo>
                    <a:cubicBezTo>
                      <a:pt x="585534" y="-38466"/>
                      <a:pt x="247209" y="5495"/>
                      <a:pt x="107360" y="111853"/>
                    </a:cubicBezTo>
                    <a:cubicBezTo>
                      <a:pt x="-32491" y="218209"/>
                      <a:pt x="-25428" y="325985"/>
                      <a:pt x="67806" y="350093"/>
                    </a:cubicBezTo>
                    <a:cubicBezTo>
                      <a:pt x="161039" y="374201"/>
                      <a:pt x="200593" y="252244"/>
                      <a:pt x="315016" y="232391"/>
                    </a:cubicBezTo>
                    <a:cubicBezTo>
                      <a:pt x="429438" y="212537"/>
                      <a:pt x="367283" y="435179"/>
                      <a:pt x="459103" y="402563"/>
                    </a:cubicBezTo>
                    <a:cubicBezTo>
                      <a:pt x="550923" y="369946"/>
                      <a:pt x="572113" y="290533"/>
                      <a:pt x="625794" y="313222"/>
                    </a:cubicBezTo>
                    <a:cubicBezTo>
                      <a:pt x="679473" y="335912"/>
                      <a:pt x="819326" y="463541"/>
                      <a:pt x="898428" y="480558"/>
                    </a:cubicBezTo>
                    <a:cubicBezTo>
                      <a:pt x="977538" y="497576"/>
                      <a:pt x="1008615" y="490485"/>
                      <a:pt x="913967" y="375618"/>
                    </a:cubicBezTo>
                    <a:cubicBezTo>
                      <a:pt x="819326" y="260753"/>
                      <a:pt x="672409" y="202612"/>
                      <a:pt x="683711" y="181339"/>
                    </a:cubicBezTo>
                    <a:close/>
                  </a:path>
                </a:pathLst>
              </a:custGeom>
              <a:solidFill>
                <a:srgbClr val="C80F12">
                  <a:alpha val="1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6" name="Freeform 1905"/>
              <p:cNvSpPr/>
              <p:nvPr/>
            </p:nvSpPr>
            <p:spPr>
              <a:xfrm>
                <a:off x="8291351" y="1882990"/>
                <a:ext cx="368774" cy="149631"/>
              </a:xfrm>
              <a:custGeom>
                <a:avLst/>
                <a:gdLst/>
                <a:ahLst/>
                <a:cxnLst/>
                <a:rect l="0" t="0" r="0" b="0"/>
                <a:pathLst>
                  <a:path w="368774" h="149631">
                    <a:moveTo>
                      <a:pt x="30904" y="61858"/>
                    </a:moveTo>
                    <a:cubicBezTo>
                      <a:pt x="30904" y="61858"/>
                      <a:pt x="163564" y="46724"/>
                      <a:pt x="201252" y="61858"/>
                    </a:cubicBezTo>
                    <a:cubicBezTo>
                      <a:pt x="238939" y="76991"/>
                      <a:pt x="332405" y="120878"/>
                      <a:pt x="348987" y="143578"/>
                    </a:cubicBezTo>
                    <a:cubicBezTo>
                      <a:pt x="365570" y="166278"/>
                      <a:pt x="406274" y="122391"/>
                      <a:pt x="281149" y="61858"/>
                    </a:cubicBezTo>
                    <a:cubicBezTo>
                      <a:pt x="156027" y="1324"/>
                      <a:pt x="110801" y="-19862"/>
                      <a:pt x="33919" y="20998"/>
                    </a:cubicBezTo>
                    <a:cubicBezTo>
                      <a:pt x="-42964" y="61858"/>
                      <a:pt x="35426" y="61858"/>
                      <a:pt x="30904" y="61858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7" name="Freeform 1906"/>
              <p:cNvSpPr/>
              <p:nvPr/>
            </p:nvSpPr>
            <p:spPr>
              <a:xfrm>
                <a:off x="7576792" y="1487819"/>
                <a:ext cx="1149287" cy="821367"/>
              </a:xfrm>
              <a:custGeom>
                <a:avLst/>
                <a:gdLst/>
                <a:ahLst/>
                <a:cxnLst/>
                <a:rect l="0" t="0" r="0" b="0"/>
                <a:pathLst>
                  <a:path w="1149287" h="821367">
                    <a:moveTo>
                      <a:pt x="483156" y="0"/>
                    </a:moveTo>
                    <a:cubicBezTo>
                      <a:pt x="483156" y="0"/>
                      <a:pt x="388182" y="59020"/>
                      <a:pt x="347480" y="177062"/>
                    </a:cubicBezTo>
                    <a:cubicBezTo>
                      <a:pt x="306777" y="295102"/>
                      <a:pt x="309792" y="307208"/>
                      <a:pt x="374615" y="372283"/>
                    </a:cubicBezTo>
                    <a:cubicBezTo>
                      <a:pt x="439437" y="437357"/>
                      <a:pt x="457528" y="461570"/>
                      <a:pt x="457528" y="466109"/>
                    </a:cubicBezTo>
                    <a:cubicBezTo>
                      <a:pt x="457528" y="470650"/>
                      <a:pt x="471094" y="488810"/>
                      <a:pt x="291702" y="450977"/>
                    </a:cubicBezTo>
                    <a:cubicBezTo>
                      <a:pt x="112309" y="413143"/>
                      <a:pt x="55778" y="418440"/>
                      <a:pt x="30904" y="443409"/>
                    </a:cubicBezTo>
                    <a:cubicBezTo>
                      <a:pt x="6030" y="468379"/>
                      <a:pt x="-8291" y="494863"/>
                      <a:pt x="5276" y="520590"/>
                    </a:cubicBezTo>
                    <a:cubicBezTo>
                      <a:pt x="18844" y="546317"/>
                      <a:pt x="27889" y="529670"/>
                      <a:pt x="27889" y="529670"/>
                    </a:cubicBezTo>
                    <a:cubicBezTo>
                      <a:pt x="27889" y="529670"/>
                      <a:pt x="-6784" y="467623"/>
                      <a:pt x="33919" y="450977"/>
                    </a:cubicBezTo>
                    <a:cubicBezTo>
                      <a:pt x="74621" y="434330"/>
                      <a:pt x="223864" y="461570"/>
                      <a:pt x="272104" y="475190"/>
                    </a:cubicBezTo>
                    <a:cubicBezTo>
                      <a:pt x="320345" y="488810"/>
                      <a:pt x="475617" y="532697"/>
                      <a:pt x="475617" y="532697"/>
                    </a:cubicBezTo>
                    <a:lnTo>
                      <a:pt x="483156" y="617444"/>
                    </a:lnTo>
                    <a:lnTo>
                      <a:pt x="511798" y="617444"/>
                    </a:lnTo>
                    <a:lnTo>
                      <a:pt x="538932" y="570531"/>
                    </a:lnTo>
                    <a:cubicBezTo>
                      <a:pt x="538932" y="570531"/>
                      <a:pt x="557023" y="552370"/>
                      <a:pt x="600741" y="552370"/>
                    </a:cubicBezTo>
                    <a:cubicBezTo>
                      <a:pt x="644458" y="552370"/>
                      <a:pt x="694205" y="555397"/>
                      <a:pt x="742446" y="588690"/>
                    </a:cubicBezTo>
                    <a:cubicBezTo>
                      <a:pt x="790690" y="621984"/>
                      <a:pt x="968568" y="732459"/>
                      <a:pt x="997212" y="752132"/>
                    </a:cubicBezTo>
                    <a:cubicBezTo>
                      <a:pt x="1025856" y="771802"/>
                      <a:pt x="1102740" y="786940"/>
                      <a:pt x="1102740" y="786940"/>
                    </a:cubicBezTo>
                    <a:cubicBezTo>
                      <a:pt x="1102740" y="786940"/>
                      <a:pt x="1113289" y="806613"/>
                      <a:pt x="1098220" y="815692"/>
                    </a:cubicBezTo>
                    <a:cubicBezTo>
                      <a:pt x="1083144" y="824778"/>
                      <a:pt x="1117817" y="823253"/>
                      <a:pt x="1117817" y="809640"/>
                    </a:cubicBezTo>
                    <a:cubicBezTo>
                      <a:pt x="1117817" y="796018"/>
                      <a:pt x="1132886" y="782397"/>
                      <a:pt x="1019827" y="741539"/>
                    </a:cubicBezTo>
                    <a:cubicBezTo>
                      <a:pt x="906767" y="700678"/>
                      <a:pt x="685161" y="496377"/>
                      <a:pt x="685161" y="496377"/>
                    </a:cubicBezTo>
                    <a:cubicBezTo>
                      <a:pt x="685161" y="496377"/>
                      <a:pt x="692698" y="461570"/>
                      <a:pt x="746969" y="450977"/>
                    </a:cubicBezTo>
                    <a:cubicBezTo>
                      <a:pt x="801239" y="440383"/>
                      <a:pt x="855509" y="426762"/>
                      <a:pt x="924855" y="437357"/>
                    </a:cubicBezTo>
                    <a:cubicBezTo>
                      <a:pt x="994201" y="447950"/>
                      <a:pt x="1078624" y="463083"/>
                      <a:pt x="1098220" y="475190"/>
                    </a:cubicBezTo>
                    <a:cubicBezTo>
                      <a:pt x="1117817" y="487297"/>
                      <a:pt x="1138922" y="494863"/>
                      <a:pt x="1128366" y="509997"/>
                    </a:cubicBezTo>
                    <a:cubicBezTo>
                      <a:pt x="1117817" y="525131"/>
                      <a:pt x="1200723" y="494863"/>
                      <a:pt x="1095202" y="461570"/>
                    </a:cubicBezTo>
                    <a:cubicBezTo>
                      <a:pt x="989673" y="428276"/>
                      <a:pt x="879625" y="399523"/>
                      <a:pt x="790690" y="416170"/>
                    </a:cubicBezTo>
                    <a:cubicBezTo>
                      <a:pt x="701743" y="432816"/>
                      <a:pt x="706266" y="422223"/>
                      <a:pt x="706266" y="422223"/>
                    </a:cubicBezTo>
                    <a:cubicBezTo>
                      <a:pt x="706266" y="422223"/>
                      <a:pt x="751491" y="382876"/>
                      <a:pt x="819326" y="361689"/>
                    </a:cubicBezTo>
                    <a:cubicBezTo>
                      <a:pt x="887163" y="340502"/>
                      <a:pt x="953499" y="320828"/>
                      <a:pt x="968568" y="329909"/>
                    </a:cubicBezTo>
                    <a:cubicBezTo>
                      <a:pt x="983644" y="338989"/>
                      <a:pt x="1007768" y="338989"/>
                      <a:pt x="1007768" y="354123"/>
                    </a:cubicBezTo>
                    <a:cubicBezTo>
                      <a:pt x="1007768" y="369256"/>
                      <a:pt x="1007768" y="379849"/>
                      <a:pt x="1007768" y="379849"/>
                    </a:cubicBezTo>
                    <a:cubicBezTo>
                      <a:pt x="1007768" y="379849"/>
                      <a:pt x="1025856" y="366229"/>
                      <a:pt x="1025856" y="351096"/>
                    </a:cubicBezTo>
                    <a:cubicBezTo>
                      <a:pt x="1025856" y="335963"/>
                      <a:pt x="989673" y="296616"/>
                      <a:pt x="847970" y="323855"/>
                    </a:cubicBezTo>
                    <a:cubicBezTo>
                      <a:pt x="706266" y="351096"/>
                      <a:pt x="636920" y="411630"/>
                      <a:pt x="636920" y="411630"/>
                    </a:cubicBezTo>
                    <a:cubicBezTo>
                      <a:pt x="636920" y="411630"/>
                      <a:pt x="612801" y="420710"/>
                      <a:pt x="612801" y="387416"/>
                    </a:cubicBezTo>
                    <a:cubicBezTo>
                      <a:pt x="612801" y="354123"/>
                      <a:pt x="612801" y="334450"/>
                      <a:pt x="651995" y="308722"/>
                    </a:cubicBezTo>
                    <a:cubicBezTo>
                      <a:pt x="691190" y="282996"/>
                      <a:pt x="759028" y="219435"/>
                      <a:pt x="772595" y="216408"/>
                    </a:cubicBezTo>
                    <a:cubicBezTo>
                      <a:pt x="786162" y="213382"/>
                      <a:pt x="814806" y="216408"/>
                      <a:pt x="814806" y="216408"/>
                    </a:cubicBezTo>
                    <a:cubicBezTo>
                      <a:pt x="814806" y="216408"/>
                      <a:pt x="819326" y="205815"/>
                      <a:pt x="787671" y="195221"/>
                    </a:cubicBezTo>
                    <a:cubicBezTo>
                      <a:pt x="756014" y="184628"/>
                      <a:pt x="615062" y="276186"/>
                      <a:pt x="585666" y="305695"/>
                    </a:cubicBezTo>
                    <a:cubicBezTo>
                      <a:pt x="556270" y="335206"/>
                      <a:pt x="519335" y="396496"/>
                      <a:pt x="519335" y="411630"/>
                    </a:cubicBezTo>
                    <a:cubicBezTo>
                      <a:pt x="519335" y="426762"/>
                      <a:pt x="451497" y="417683"/>
                      <a:pt x="421347" y="372283"/>
                    </a:cubicBezTo>
                    <a:cubicBezTo>
                      <a:pt x="391198" y="326882"/>
                      <a:pt x="329389" y="320828"/>
                      <a:pt x="338435" y="289049"/>
                    </a:cubicBezTo>
                    <a:cubicBezTo>
                      <a:pt x="347480" y="257269"/>
                      <a:pt x="395720" y="134688"/>
                      <a:pt x="404765" y="107447"/>
                    </a:cubicBezTo>
                    <a:cubicBezTo>
                      <a:pt x="413810" y="80207"/>
                      <a:pt x="498231" y="21187"/>
                      <a:pt x="483156" y="0"/>
                    </a:cubicBezTo>
                    <a:close/>
                  </a:path>
                </a:pathLst>
              </a:custGeom>
              <a:gradFill>
                <a:gsLst>
                  <a:gs pos="24000">
                    <a:srgbClr val="6C8537"/>
                  </a:gs>
                  <a:gs pos="0">
                    <a:srgbClr val="99B95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700" cap="flat">
                <a:noFill/>
                <a:bevel/>
              </a:ln>
            </p:spPr>
          </p:sp>
          <p:sp>
            <p:nvSpPr>
              <p:cNvPr id="1908" name="Freeform 1907"/>
              <p:cNvSpPr/>
              <p:nvPr/>
            </p:nvSpPr>
            <p:spPr>
              <a:xfrm>
                <a:off x="8072385" y="1912122"/>
                <a:ext cx="151692" cy="95719"/>
              </a:xfrm>
              <a:custGeom>
                <a:avLst/>
                <a:gdLst/>
                <a:ahLst/>
                <a:cxnLst/>
                <a:rect l="0" t="0" r="0" b="0"/>
                <a:pathLst>
                  <a:path w="151692" h="95719">
                    <a:moveTo>
                      <a:pt x="10176" y="25159"/>
                    </a:moveTo>
                    <a:cubicBezTo>
                      <a:pt x="10176" y="25159"/>
                      <a:pt x="-15452" y="67533"/>
                      <a:pt x="14698" y="81153"/>
                    </a:cubicBezTo>
                    <a:cubicBezTo>
                      <a:pt x="44848" y="94773"/>
                      <a:pt x="56908" y="94773"/>
                      <a:pt x="56908" y="94773"/>
                    </a:cubicBezTo>
                    <a:cubicBezTo>
                      <a:pt x="56908" y="94773"/>
                      <a:pt x="96104" y="100827"/>
                      <a:pt x="123238" y="81153"/>
                    </a:cubicBezTo>
                    <a:cubicBezTo>
                      <a:pt x="150373" y="61479"/>
                      <a:pt x="151881" y="52400"/>
                      <a:pt x="148866" y="50886"/>
                    </a:cubicBezTo>
                    <a:cubicBezTo>
                      <a:pt x="145851" y="49373"/>
                      <a:pt x="156404" y="38779"/>
                      <a:pt x="148866" y="13053"/>
                    </a:cubicBezTo>
                    <a:cubicBezTo>
                      <a:pt x="141328" y="-12674"/>
                      <a:pt x="31281" y="3973"/>
                      <a:pt x="10176" y="25159"/>
                    </a:cubicBezTo>
                    <a:close/>
                  </a:path>
                </a:pathLst>
              </a:custGeom>
              <a:solidFill>
                <a:srgbClr val="2D4003"/>
              </a:solidFill>
              <a:ln w="7700" cap="flat">
                <a:noFill/>
                <a:bevel/>
              </a:ln>
            </p:spPr>
          </p:sp>
          <p:sp>
            <p:nvSpPr>
              <p:cNvPr id="1909" name="Freeform 1908"/>
              <p:cNvSpPr/>
              <p:nvPr/>
            </p:nvSpPr>
            <p:spPr>
              <a:xfrm>
                <a:off x="8096127" y="1816215"/>
                <a:ext cx="119093" cy="191248"/>
              </a:xfrm>
              <a:custGeom>
                <a:avLst/>
                <a:gdLst/>
                <a:ahLst/>
                <a:cxnLst/>
                <a:rect l="0" t="0" r="0" b="0"/>
                <a:pathLst>
                  <a:path w="119093" h="191248">
                    <a:moveTo>
                      <a:pt x="0" y="174034"/>
                    </a:moveTo>
                    <a:cubicBezTo>
                      <a:pt x="0" y="174034"/>
                      <a:pt x="21105" y="201273"/>
                      <a:pt x="67838" y="187654"/>
                    </a:cubicBezTo>
                    <a:cubicBezTo>
                      <a:pt x="114571" y="174034"/>
                      <a:pt x="119093" y="151334"/>
                      <a:pt x="119093" y="151334"/>
                    </a:cubicBezTo>
                    <a:lnTo>
                      <a:pt x="93465" y="34807"/>
                    </a:lnTo>
                    <a:cubicBezTo>
                      <a:pt x="93465" y="34807"/>
                      <a:pt x="84420" y="0"/>
                      <a:pt x="67838" y="0"/>
                    </a:cubicBezTo>
                    <a:cubicBezTo>
                      <a:pt x="51255" y="0"/>
                      <a:pt x="23366" y="17403"/>
                      <a:pt x="19598" y="34807"/>
                    </a:cubicBezTo>
                    <a:cubicBezTo>
                      <a:pt x="15829" y="52210"/>
                      <a:pt x="0" y="171007"/>
                      <a:pt x="0" y="174034"/>
                    </a:cubicBezTo>
                    <a:cubicBezTo>
                      <a:pt x="0" y="177061"/>
                      <a:pt x="3015" y="177061"/>
                      <a:pt x="0" y="174034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4D5D13"/>
                  </a:gs>
                  <a:gs pos="100000">
                    <a:srgbClr val="6C8537"/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sp>
            <p:nvSpPr>
              <p:cNvPr id="1910" name="Freeform 1909"/>
              <p:cNvSpPr/>
              <p:nvPr/>
            </p:nvSpPr>
            <p:spPr>
              <a:xfrm>
                <a:off x="8128916" y="1816215"/>
                <a:ext cx="60112" cy="54480"/>
              </a:xfrm>
              <a:custGeom>
                <a:avLst/>
                <a:gdLst/>
                <a:ahLst/>
                <a:cxnLst/>
                <a:rect l="0" t="0" r="0" b="0"/>
                <a:pathLst>
                  <a:path w="60112" h="54480">
                    <a:moveTo>
                      <a:pt x="4146" y="17403"/>
                    </a:moveTo>
                    <a:cubicBezTo>
                      <a:pt x="4146" y="17403"/>
                      <a:pt x="-10176" y="42374"/>
                      <a:pt x="13944" y="51454"/>
                    </a:cubicBezTo>
                    <a:cubicBezTo>
                      <a:pt x="38065" y="60534"/>
                      <a:pt x="54647" y="46914"/>
                      <a:pt x="59170" y="42374"/>
                    </a:cubicBezTo>
                    <a:cubicBezTo>
                      <a:pt x="63692" y="37834"/>
                      <a:pt x="50877" y="-2270"/>
                      <a:pt x="35049" y="0"/>
                    </a:cubicBezTo>
                    <a:cubicBezTo>
                      <a:pt x="19221" y="2270"/>
                      <a:pt x="-1131" y="12107"/>
                      <a:pt x="4146" y="17403"/>
                    </a:cubicBezTo>
                    <a:close/>
                  </a:path>
                </a:pathLst>
              </a:custGeom>
              <a:solidFill>
                <a:srgbClr val="818B3C"/>
              </a:solidFill>
              <a:ln w="7700" cap="flat">
                <a:noFill/>
                <a:bevel/>
              </a:ln>
            </p:spPr>
          </p:sp>
          <p:sp>
            <p:nvSpPr>
              <p:cNvPr id="1911" name="Freeform 1910"/>
              <p:cNvSpPr/>
              <p:nvPr/>
            </p:nvSpPr>
            <p:spPr>
              <a:xfrm>
                <a:off x="8143238" y="1824727"/>
                <a:ext cx="30150" cy="27808"/>
              </a:xfrm>
              <a:custGeom>
                <a:avLst/>
                <a:gdLst/>
                <a:ahLst/>
                <a:cxnLst/>
                <a:rect l="0" t="0" r="0" b="0"/>
                <a:pathLst>
                  <a:path w="30150" h="27808">
                    <a:moveTo>
                      <a:pt x="3391" y="8891"/>
                    </a:moveTo>
                    <a:cubicBezTo>
                      <a:pt x="3391" y="8891"/>
                      <a:pt x="-7914" y="27808"/>
                      <a:pt x="10176" y="27808"/>
                    </a:cubicBezTo>
                    <a:cubicBezTo>
                      <a:pt x="28266" y="27808"/>
                      <a:pt x="26758" y="29321"/>
                      <a:pt x="29773" y="17214"/>
                    </a:cubicBezTo>
                    <a:cubicBezTo>
                      <a:pt x="32788" y="5108"/>
                      <a:pt x="20727" y="-10026"/>
                      <a:pt x="3391" y="8891"/>
                    </a:cubicBezTo>
                    <a:close/>
                  </a:path>
                </a:pathLst>
              </a:custGeom>
              <a:solidFill>
                <a:srgbClr val="528410"/>
              </a:solidFill>
              <a:ln w="7700" cap="flat">
                <a:noFill/>
                <a:bevel/>
              </a:ln>
            </p:spPr>
          </p:sp>
          <p:sp>
            <p:nvSpPr>
              <p:cNvPr id="1912" name="Freeform 1911"/>
              <p:cNvSpPr/>
              <p:nvPr/>
            </p:nvSpPr>
            <p:spPr>
              <a:xfrm>
                <a:off x="7941608" y="2443497"/>
                <a:ext cx="255521" cy="124661"/>
              </a:xfrm>
              <a:custGeom>
                <a:avLst/>
                <a:gdLst/>
                <a:ahLst/>
                <a:cxnLst/>
                <a:rect l="0" t="0" r="0" b="0"/>
                <a:pathLst>
                  <a:path w="255521" h="124661">
                    <a:moveTo>
                      <a:pt x="10221" y="757"/>
                    </a:moveTo>
                    <a:cubicBezTo>
                      <a:pt x="32521" y="-6810"/>
                      <a:pt x="43671" y="32537"/>
                      <a:pt x="125438" y="32537"/>
                    </a:cubicBezTo>
                    <a:cubicBezTo>
                      <a:pt x="207205" y="32537"/>
                      <a:pt x="249947" y="8323"/>
                      <a:pt x="255521" y="47670"/>
                    </a:cubicBezTo>
                    <a:cubicBezTo>
                      <a:pt x="261097" y="87017"/>
                      <a:pt x="209063" y="136958"/>
                      <a:pt x="101280" y="121824"/>
                    </a:cubicBezTo>
                    <a:cubicBezTo>
                      <a:pt x="-6504" y="106690"/>
                      <a:pt x="-12080" y="8323"/>
                      <a:pt x="10221" y="757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2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913" name="Freeform 1912"/>
              <p:cNvSpPr/>
              <p:nvPr/>
            </p:nvSpPr>
            <p:spPr>
              <a:xfrm>
                <a:off x="7871699" y="2203629"/>
                <a:ext cx="497288" cy="189167"/>
              </a:xfrm>
              <a:custGeom>
                <a:avLst/>
                <a:gdLst/>
                <a:ahLst/>
                <a:cxnLst/>
                <a:rect l="0" t="0" r="0" b="0"/>
                <a:pathLst>
                  <a:path w="497288" h="189167">
                    <a:moveTo>
                      <a:pt x="1319" y="0"/>
                    </a:moveTo>
                    <a:cubicBezTo>
                      <a:pt x="1319" y="0"/>
                      <a:pt x="-31846" y="193707"/>
                      <a:pt x="222922" y="189167"/>
                    </a:cubicBezTo>
                    <a:cubicBezTo>
                      <a:pt x="477690" y="184628"/>
                      <a:pt x="497288" y="42374"/>
                      <a:pt x="497288" y="42374"/>
                    </a:cubicBezTo>
                    <a:cubicBezTo>
                      <a:pt x="497288" y="42374"/>
                      <a:pt x="251564" y="122581"/>
                      <a:pt x="1319" y="0"/>
                    </a:cubicBezTo>
                    <a:close/>
                  </a:path>
                </a:pathLst>
              </a:custGeom>
              <a:solidFill>
                <a:srgbClr val="FFFFFF">
                  <a:alpha val="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4" name="Freeform 1913"/>
              <p:cNvSpPr/>
              <p:nvPr/>
            </p:nvSpPr>
            <p:spPr>
              <a:xfrm>
                <a:off x="7966143" y="2460901"/>
                <a:ext cx="205891" cy="100448"/>
              </a:xfrm>
              <a:custGeom>
                <a:avLst/>
                <a:gdLst/>
                <a:ahLst/>
                <a:cxnLst/>
                <a:rect l="0" t="0" r="0" b="0"/>
                <a:pathLst>
                  <a:path w="205891" h="100448">
                    <a:moveTo>
                      <a:pt x="8235" y="610"/>
                    </a:moveTo>
                    <a:cubicBezTo>
                      <a:pt x="26204" y="-5487"/>
                      <a:pt x="35189" y="26217"/>
                      <a:pt x="101073" y="26217"/>
                    </a:cubicBezTo>
                    <a:cubicBezTo>
                      <a:pt x="166959" y="26217"/>
                      <a:pt x="201399" y="6707"/>
                      <a:pt x="205891" y="38411"/>
                    </a:cubicBezTo>
                    <a:cubicBezTo>
                      <a:pt x="210383" y="70116"/>
                      <a:pt x="168456" y="110356"/>
                      <a:pt x="81608" y="98162"/>
                    </a:cubicBezTo>
                    <a:cubicBezTo>
                      <a:pt x="-5241" y="85968"/>
                      <a:pt x="-9733" y="6707"/>
                      <a:pt x="8235" y="610"/>
                    </a:cubicBezTo>
                    <a:close/>
                  </a:path>
                </a:pathLst>
              </a:custGeom>
              <a:solidFill>
                <a:srgbClr val="FFFFFF">
                  <a:alpha val="1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5" name="Freeform 1914"/>
              <p:cNvSpPr/>
              <p:nvPr/>
            </p:nvSpPr>
            <p:spPr>
              <a:xfrm>
                <a:off x="7983281" y="2476032"/>
                <a:ext cx="159362" cy="77748"/>
              </a:xfrm>
              <a:custGeom>
                <a:avLst/>
                <a:gdLst/>
                <a:ahLst/>
                <a:cxnLst/>
                <a:rect l="0" t="0" r="0" b="0"/>
                <a:pathLst>
                  <a:path w="159362" h="77748">
                    <a:moveTo>
                      <a:pt x="6374" y="472"/>
                    </a:moveTo>
                    <a:cubicBezTo>
                      <a:pt x="20282" y="-4247"/>
                      <a:pt x="27236" y="20292"/>
                      <a:pt x="78232" y="20292"/>
                    </a:cubicBezTo>
                    <a:cubicBezTo>
                      <a:pt x="129228" y="20292"/>
                      <a:pt x="155885" y="5191"/>
                      <a:pt x="159362" y="29731"/>
                    </a:cubicBezTo>
                    <a:cubicBezTo>
                      <a:pt x="162839" y="54270"/>
                      <a:pt x="130387" y="85417"/>
                      <a:pt x="63165" y="75978"/>
                    </a:cubicBezTo>
                    <a:cubicBezTo>
                      <a:pt x="-4056" y="66540"/>
                      <a:pt x="-7534" y="5191"/>
                      <a:pt x="6374" y="4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5000"/>
                    </a:srgbClr>
                  </a:gs>
                  <a:gs pos="100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2005" name="Group 2004"/>
            <p:cNvGrpSpPr/>
            <p:nvPr/>
          </p:nvGrpSpPr>
          <p:grpSpPr>
            <a:xfrm>
              <a:off x="7213092" y="3868621"/>
              <a:ext cx="1562030" cy="1515991"/>
              <a:chOff x="7213092" y="3868621"/>
              <a:chExt cx="1562030" cy="1515991"/>
            </a:xfrm>
          </p:grpSpPr>
          <p:grpSp>
            <p:nvGrpSpPr>
              <p:cNvPr id="1927" name="Plant 48"/>
              <p:cNvGrpSpPr/>
              <p:nvPr/>
            </p:nvGrpSpPr>
            <p:grpSpPr>
              <a:xfrm>
                <a:off x="7994109" y="4603592"/>
                <a:ext cx="781019" cy="781011"/>
                <a:chOff x="7994109" y="4603592"/>
                <a:chExt cx="781019" cy="781011"/>
              </a:xfrm>
            </p:grpSpPr>
            <p:sp>
              <p:nvSpPr>
                <p:cNvPr id="1928" name="Freeform 1927"/>
                <p:cNvSpPr/>
                <p:nvPr/>
              </p:nvSpPr>
              <p:spPr>
                <a:xfrm>
                  <a:off x="8007671" y="4610294"/>
                  <a:ext cx="759568" cy="7550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9568" h="755074">
                      <a:moveTo>
                        <a:pt x="276458" y="0"/>
                      </a:moveTo>
                      <a:lnTo>
                        <a:pt x="308942" y="43196"/>
                      </a:lnTo>
                      <a:lnTo>
                        <a:pt x="356458" y="90711"/>
                      </a:lnTo>
                      <a:lnTo>
                        <a:pt x="381858" y="169330"/>
                      </a:lnTo>
                      <a:lnTo>
                        <a:pt x="599568" y="169330"/>
                      </a:lnTo>
                      <a:lnTo>
                        <a:pt x="626177" y="175205"/>
                      </a:lnTo>
                      <a:lnTo>
                        <a:pt x="642074" y="176241"/>
                      </a:lnTo>
                      <a:lnTo>
                        <a:pt x="625486" y="201706"/>
                      </a:lnTo>
                      <a:lnTo>
                        <a:pt x="628251" y="253304"/>
                      </a:lnTo>
                      <a:lnTo>
                        <a:pt x="627041" y="285270"/>
                      </a:lnTo>
                      <a:lnTo>
                        <a:pt x="653132" y="305831"/>
                      </a:lnTo>
                      <a:lnTo>
                        <a:pt x="695551" y="344426"/>
                      </a:lnTo>
                      <a:lnTo>
                        <a:pt x="725702" y="408120"/>
                      </a:lnTo>
                      <a:lnTo>
                        <a:pt x="759568" y="473088"/>
                      </a:lnTo>
                      <a:lnTo>
                        <a:pt x="701647" y="481937"/>
                      </a:lnTo>
                      <a:lnTo>
                        <a:pt x="627214" y="513174"/>
                      </a:lnTo>
                      <a:lnTo>
                        <a:pt x="506200" y="542254"/>
                      </a:lnTo>
                      <a:lnTo>
                        <a:pt x="383585" y="713605"/>
                      </a:lnTo>
                      <a:lnTo>
                        <a:pt x="333478" y="755074"/>
                      </a:lnTo>
                      <a:lnTo>
                        <a:pt x="200433" y="606478"/>
                      </a:lnTo>
                      <a:lnTo>
                        <a:pt x="75215" y="595951"/>
                      </a:lnTo>
                      <a:lnTo>
                        <a:pt x="24344" y="590299"/>
                      </a:lnTo>
                      <a:lnTo>
                        <a:pt x="10367" y="596111"/>
                      </a:lnTo>
                      <a:lnTo>
                        <a:pt x="25918" y="556370"/>
                      </a:lnTo>
                      <a:lnTo>
                        <a:pt x="26263" y="533908"/>
                      </a:lnTo>
                      <a:lnTo>
                        <a:pt x="122679" y="416414"/>
                      </a:lnTo>
                      <a:lnTo>
                        <a:pt x="44924" y="381857"/>
                      </a:lnTo>
                      <a:lnTo>
                        <a:pt x="0" y="368034"/>
                      </a:lnTo>
                      <a:lnTo>
                        <a:pt x="10367" y="324838"/>
                      </a:lnTo>
                      <a:lnTo>
                        <a:pt x="139957" y="155508"/>
                      </a:lnTo>
                      <a:lnTo>
                        <a:pt x="212527" y="150324"/>
                      </a:lnTo>
                      <a:lnTo>
                        <a:pt x="250540" y="53564"/>
                      </a:lnTo>
                      <a:lnTo>
                        <a:pt x="267818" y="27646"/>
                      </a:lnTo>
                      <a:lnTo>
                        <a:pt x="276458" y="0"/>
                      </a:ln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000000"/>
                  </a:solidFill>
                  <a:bevel/>
                </a:ln>
              </p:spPr>
            </p:sp>
            <p:grpSp>
              <p:nvGrpSpPr>
                <p:cNvPr id="1929" name="Group 1928"/>
                <p:cNvGrpSpPr/>
                <p:nvPr/>
              </p:nvGrpSpPr>
              <p:grpSpPr>
                <a:xfrm>
                  <a:off x="7994109" y="4603592"/>
                  <a:ext cx="781019" cy="781011"/>
                  <a:chOff x="7994109" y="4603592"/>
                  <a:chExt cx="781019" cy="781011"/>
                </a:xfrm>
              </p:grpSpPr>
              <p:sp>
                <p:nvSpPr>
                  <p:cNvPr id="1930" name="Freeform 1929"/>
                  <p:cNvSpPr/>
                  <p:nvPr/>
                </p:nvSpPr>
                <p:spPr>
                  <a:xfrm>
                    <a:off x="8413843" y="5000315"/>
                    <a:ext cx="361249" cy="867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1249" h="86774">
                        <a:moveTo>
                          <a:pt x="361249" y="86774"/>
                        </a:moveTo>
                        <a:cubicBezTo>
                          <a:pt x="255342" y="19110"/>
                          <a:pt x="126989" y="-10655"/>
                          <a:pt x="0" y="300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1" name="Freeform 1930"/>
                  <p:cNvSpPr/>
                  <p:nvPr/>
                </p:nvSpPr>
                <p:spPr>
                  <a:xfrm>
                    <a:off x="8325832" y="5036693"/>
                    <a:ext cx="16287" cy="3254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287" h="325446">
                        <a:moveTo>
                          <a:pt x="16287" y="0"/>
                        </a:moveTo>
                        <a:cubicBezTo>
                          <a:pt x="-5429" y="107539"/>
                          <a:pt x="-5429" y="217907"/>
                          <a:pt x="16287" y="325446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2" name="Freeform 1931"/>
                  <p:cNvSpPr/>
                  <p:nvPr/>
                </p:nvSpPr>
                <p:spPr>
                  <a:xfrm>
                    <a:off x="8383856" y="5038272"/>
                    <a:ext cx="117736" cy="290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736" h="290261">
                        <a:moveTo>
                          <a:pt x="0" y="290261"/>
                        </a:moveTo>
                        <a:cubicBezTo>
                          <a:pt x="54845" y="264503"/>
                          <a:pt x="95107" y="218078"/>
                          <a:pt x="110673" y="162648"/>
                        </a:cubicBezTo>
                        <a:cubicBezTo>
                          <a:pt x="126238" y="107217"/>
                          <a:pt x="115628" y="48047"/>
                          <a:pt x="81508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3" name="Freeform 1932"/>
                  <p:cNvSpPr/>
                  <p:nvPr/>
                </p:nvSpPr>
                <p:spPr>
                  <a:xfrm>
                    <a:off x="8015302" y="5147119"/>
                    <a:ext cx="17808" cy="626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808" h="62670">
                        <a:moveTo>
                          <a:pt x="0" y="62670"/>
                        </a:moveTo>
                        <a:cubicBezTo>
                          <a:pt x="13194" y="44233"/>
                          <a:pt x="19425" y="22195"/>
                          <a:pt x="17719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4" name="Freeform 1933"/>
                  <p:cNvSpPr/>
                  <p:nvPr/>
                </p:nvSpPr>
                <p:spPr>
                  <a:xfrm>
                    <a:off x="8015302" y="5080504"/>
                    <a:ext cx="190092" cy="1292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092" h="129288">
                        <a:moveTo>
                          <a:pt x="190092" y="0"/>
                        </a:moveTo>
                        <a:cubicBezTo>
                          <a:pt x="122380" y="37287"/>
                          <a:pt x="58723" y="80582"/>
                          <a:pt x="0" y="129288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5" name="Freeform 1934"/>
                  <p:cNvSpPr/>
                  <p:nvPr/>
                </p:nvSpPr>
                <p:spPr>
                  <a:xfrm>
                    <a:off x="8195395" y="5077854"/>
                    <a:ext cx="124674" cy="2539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4674" h="253979">
                        <a:moveTo>
                          <a:pt x="14816" y="0"/>
                        </a:moveTo>
                        <a:cubicBezTo>
                          <a:pt x="-27204" y="97882"/>
                          <a:pt x="21222" y="209838"/>
                          <a:pt x="124674" y="253979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6" name="Freeform 1935"/>
                  <p:cNvSpPr/>
                  <p:nvPr/>
                </p:nvSpPr>
                <p:spPr>
                  <a:xfrm>
                    <a:off x="8072003" y="5203194"/>
                    <a:ext cx="138208" cy="205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208" h="20558">
                        <a:moveTo>
                          <a:pt x="0" y="0"/>
                        </a:moveTo>
                        <a:cubicBezTo>
                          <a:pt x="42198" y="21802"/>
                          <a:pt x="92138" y="26569"/>
                          <a:pt x="138208" y="1319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7" name="Freeform 1936"/>
                  <p:cNvSpPr/>
                  <p:nvPr/>
                </p:nvSpPr>
                <p:spPr>
                  <a:xfrm>
                    <a:off x="8015302" y="5197594"/>
                    <a:ext cx="56701" cy="121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701" h="12195">
                        <a:moveTo>
                          <a:pt x="56701" y="5598"/>
                        </a:moveTo>
                        <a:cubicBezTo>
                          <a:pt x="38171" y="-3912"/>
                          <a:pt x="15266" y="-1247"/>
                          <a:pt x="0" y="12195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8" name="Freeform 1937"/>
                  <p:cNvSpPr/>
                  <p:nvPr/>
                </p:nvSpPr>
                <p:spPr>
                  <a:xfrm>
                    <a:off x="8320068" y="5331832"/>
                    <a:ext cx="21295" cy="527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295" h="52775">
                        <a:moveTo>
                          <a:pt x="21263" y="52775"/>
                        </a:moveTo>
                        <a:cubicBezTo>
                          <a:pt x="22879" y="33179"/>
                          <a:pt x="15094" y="13855"/>
                          <a:pt x="0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39" name="Freeform 1938"/>
                  <p:cNvSpPr/>
                  <p:nvPr/>
                </p:nvSpPr>
                <p:spPr>
                  <a:xfrm>
                    <a:off x="8340861" y="5328534"/>
                    <a:ext cx="42996" cy="560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996" h="56073">
                        <a:moveTo>
                          <a:pt x="42996" y="0"/>
                        </a:moveTo>
                        <a:cubicBezTo>
                          <a:pt x="15273" y="5474"/>
                          <a:pt x="-3192" y="29821"/>
                          <a:pt x="471" y="56073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0" name="Freeform 1939"/>
                  <p:cNvSpPr/>
                  <p:nvPr/>
                </p:nvSpPr>
                <p:spPr>
                  <a:xfrm>
                    <a:off x="8483082" y="4807382"/>
                    <a:ext cx="158271" cy="191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271" h="191309">
                        <a:moveTo>
                          <a:pt x="0" y="191309"/>
                        </a:moveTo>
                        <a:cubicBezTo>
                          <a:pt x="49961" y="190202"/>
                          <a:pt x="96583" y="167698"/>
                          <a:pt x="126359" y="130316"/>
                        </a:cubicBezTo>
                        <a:cubicBezTo>
                          <a:pt x="156134" y="92935"/>
                          <a:pt x="165737" y="44853"/>
                          <a:pt x="152384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1" name="Freeform 1940"/>
                  <p:cNvSpPr/>
                  <p:nvPr/>
                </p:nvSpPr>
                <p:spPr>
                  <a:xfrm>
                    <a:off x="8337787" y="4745675"/>
                    <a:ext cx="269329" cy="1144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9329" h="114482">
                        <a:moveTo>
                          <a:pt x="269329" y="32021"/>
                        </a:moveTo>
                        <a:cubicBezTo>
                          <a:pt x="223730" y="580"/>
                          <a:pt x="164747" y="-8366"/>
                          <a:pt x="111180" y="8035"/>
                        </a:cubicBezTo>
                        <a:cubicBezTo>
                          <a:pt x="57613" y="24436"/>
                          <a:pt x="16148" y="64136"/>
                          <a:pt x="0" y="114482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2" name="Freeform 1941"/>
                  <p:cNvSpPr/>
                  <p:nvPr/>
                </p:nvSpPr>
                <p:spPr>
                  <a:xfrm>
                    <a:off x="8501508" y="5096325"/>
                    <a:ext cx="199164" cy="610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9164" h="61035">
                        <a:moveTo>
                          <a:pt x="0" y="61035"/>
                        </a:moveTo>
                        <a:cubicBezTo>
                          <a:pt x="71489" y="59923"/>
                          <a:pt x="140934" y="38641"/>
                          <a:pt x="199164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3" name="Freeform 1942"/>
                  <p:cNvSpPr/>
                  <p:nvPr/>
                </p:nvSpPr>
                <p:spPr>
                  <a:xfrm>
                    <a:off x="8418327" y="4784293"/>
                    <a:ext cx="234859" cy="1522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4859" h="152264">
                        <a:moveTo>
                          <a:pt x="234859" y="0"/>
                        </a:moveTo>
                        <a:cubicBezTo>
                          <a:pt x="148531" y="39044"/>
                          <a:pt x="69288" y="90419"/>
                          <a:pt x="0" y="15226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4" name="Freeform 1943"/>
                  <p:cNvSpPr/>
                  <p:nvPr/>
                </p:nvSpPr>
                <p:spPr>
                  <a:xfrm>
                    <a:off x="8011758" y="4764500"/>
                    <a:ext cx="138208" cy="1979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208" h="197907">
                        <a:moveTo>
                          <a:pt x="138208" y="0"/>
                        </a:moveTo>
                        <a:cubicBezTo>
                          <a:pt x="50613" y="30705"/>
                          <a:pt x="-5379" y="110881"/>
                          <a:pt x="0" y="197907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5" name="Freeform 1944"/>
                  <p:cNvSpPr/>
                  <p:nvPr/>
                </p:nvSpPr>
                <p:spPr>
                  <a:xfrm>
                    <a:off x="8149967" y="4756433"/>
                    <a:ext cx="184277" cy="1169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277" h="116917">
                        <a:moveTo>
                          <a:pt x="184277" y="116917"/>
                        </a:moveTo>
                        <a:cubicBezTo>
                          <a:pt x="180830" y="77097"/>
                          <a:pt x="157501" y="41097"/>
                          <a:pt x="121278" y="19701"/>
                        </a:cubicBezTo>
                        <a:cubicBezTo>
                          <a:pt x="85055" y="-1695"/>
                          <a:pt x="40145" y="-6003"/>
                          <a:pt x="0" y="8069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6" name="Freeform 1945"/>
                  <p:cNvSpPr/>
                  <p:nvPr/>
                </p:nvSpPr>
                <p:spPr>
                  <a:xfrm>
                    <a:off x="8283630" y="4603555"/>
                    <a:ext cx="40557" cy="22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7" h="224519">
                        <a:moveTo>
                          <a:pt x="40557" y="224519"/>
                        </a:moveTo>
                        <a:cubicBezTo>
                          <a:pt x="34109" y="148768"/>
                          <a:pt x="20538" y="73640"/>
                          <a:pt x="0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7" name="Freeform 1946"/>
                  <p:cNvSpPr/>
                  <p:nvPr/>
                </p:nvSpPr>
                <p:spPr>
                  <a:xfrm>
                    <a:off x="7994039" y="4928696"/>
                    <a:ext cx="294287" cy="568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4287" h="56801">
                        <a:moveTo>
                          <a:pt x="294287" y="16205"/>
                        </a:moveTo>
                        <a:cubicBezTo>
                          <a:pt x="194610" y="-16147"/>
                          <a:pt x="84620" y="-974"/>
                          <a:pt x="0" y="56801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8" name="Freeform 1947"/>
                  <p:cNvSpPr/>
                  <p:nvPr/>
                </p:nvSpPr>
                <p:spPr>
                  <a:xfrm>
                    <a:off x="8054284" y="4992095"/>
                    <a:ext cx="269329" cy="473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9329" h="47314">
                        <a:moveTo>
                          <a:pt x="0" y="0"/>
                        </a:moveTo>
                        <a:cubicBezTo>
                          <a:pt x="77836" y="57897"/>
                          <a:pt x="186304" y="63211"/>
                          <a:pt x="269329" y="1319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49" name="Freeform 1948"/>
                  <p:cNvSpPr/>
                  <p:nvPr/>
                </p:nvSpPr>
                <p:spPr>
                  <a:xfrm>
                    <a:off x="7994039" y="4962409"/>
                    <a:ext cx="17719" cy="230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19" h="23089">
                        <a:moveTo>
                          <a:pt x="0" y="23089"/>
                        </a:moveTo>
                        <a:cubicBezTo>
                          <a:pt x="10999" y="20232"/>
                          <a:pt x="18353" y="10649"/>
                          <a:pt x="17719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0" name="Freeform 1949"/>
                  <p:cNvSpPr/>
                  <p:nvPr/>
                </p:nvSpPr>
                <p:spPr>
                  <a:xfrm>
                    <a:off x="8032931" y="5028376"/>
                    <a:ext cx="99316" cy="118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316" h="118744">
                        <a:moveTo>
                          <a:pt x="99316" y="0"/>
                        </a:moveTo>
                        <a:cubicBezTo>
                          <a:pt x="38467" y="10068"/>
                          <a:pt x="-4373" y="61334"/>
                          <a:pt x="90" y="11874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1" name="Freeform 1950"/>
                  <p:cNvSpPr/>
                  <p:nvPr/>
                </p:nvSpPr>
                <p:spPr>
                  <a:xfrm>
                    <a:off x="7994039" y="4978833"/>
                    <a:ext cx="60245" cy="13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45" h="13261">
                        <a:moveTo>
                          <a:pt x="60245" y="13261"/>
                        </a:moveTo>
                        <a:cubicBezTo>
                          <a:pt x="44166" y="-1550"/>
                          <a:pt x="19329" y="-4269"/>
                          <a:pt x="0" y="666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2" name="Freeform 1951"/>
                  <p:cNvSpPr/>
                  <p:nvPr/>
                </p:nvSpPr>
                <p:spPr>
                  <a:xfrm>
                    <a:off x="8210212" y="5037657"/>
                    <a:ext cx="18226" cy="401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226" h="40196">
                        <a:moveTo>
                          <a:pt x="18226" y="0"/>
                        </a:moveTo>
                        <a:cubicBezTo>
                          <a:pt x="7685" y="11208"/>
                          <a:pt x="1298" y="25294"/>
                          <a:pt x="0" y="40196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3" name="Freeform 1952"/>
                  <p:cNvSpPr/>
                  <p:nvPr/>
                </p:nvSpPr>
                <p:spPr>
                  <a:xfrm>
                    <a:off x="8335396" y="4964901"/>
                    <a:ext cx="26896" cy="175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896" h="17552">
                        <a:moveTo>
                          <a:pt x="26896" y="17552"/>
                        </a:moveTo>
                        <a:cubicBezTo>
                          <a:pt x="26303" y="11739"/>
                          <a:pt x="22930" y="6484"/>
                          <a:pt x="17712" y="3247"/>
                        </a:cubicBezTo>
                        <a:cubicBezTo>
                          <a:pt x="12495" y="9"/>
                          <a:pt x="5988" y="-867"/>
                          <a:pt x="0" y="863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4" name="Freeform 1953"/>
                  <p:cNvSpPr/>
                  <p:nvPr/>
                </p:nvSpPr>
                <p:spPr>
                  <a:xfrm>
                    <a:off x="8406717" y="4947531"/>
                    <a:ext cx="9915" cy="610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15" h="61056">
                        <a:moveTo>
                          <a:pt x="9915" y="0"/>
                        </a:moveTo>
                        <a:cubicBezTo>
                          <a:pt x="1048" y="19221"/>
                          <a:pt x="-1955" y="40348"/>
                          <a:pt x="1238" y="61056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5" name="Freeform 1954"/>
                  <p:cNvSpPr/>
                  <p:nvPr/>
                </p:nvSpPr>
                <p:spPr>
                  <a:xfrm>
                    <a:off x="8375739" y="4967849"/>
                    <a:ext cx="31379" cy="229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379" h="22948">
                        <a:moveTo>
                          <a:pt x="0" y="0"/>
                        </a:moveTo>
                        <a:cubicBezTo>
                          <a:pt x="5362" y="12285"/>
                          <a:pt x="17319" y="21029"/>
                          <a:pt x="31379" y="22948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6" name="Freeform 1955"/>
                  <p:cNvSpPr/>
                  <p:nvPr/>
                </p:nvSpPr>
                <p:spPr>
                  <a:xfrm>
                    <a:off x="8415752" y="4936021"/>
                    <a:ext cx="67332" cy="626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7332" h="62670">
                        <a:moveTo>
                          <a:pt x="0" y="0"/>
                        </a:moveTo>
                        <a:cubicBezTo>
                          <a:pt x="-416" y="16744"/>
                          <a:pt x="6545" y="32917"/>
                          <a:pt x="19265" y="44756"/>
                        </a:cubicBezTo>
                        <a:cubicBezTo>
                          <a:pt x="31985" y="56595"/>
                          <a:pt x="49354" y="63069"/>
                          <a:pt x="67332" y="6267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7" name="Freeform 1956"/>
                  <p:cNvSpPr/>
                  <p:nvPr/>
                </p:nvSpPr>
                <p:spPr>
                  <a:xfrm>
                    <a:off x="8281086" y="4948802"/>
                    <a:ext cx="57620" cy="564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7620" h="56486">
                        <a:moveTo>
                          <a:pt x="42525" y="56486"/>
                        </a:moveTo>
                        <a:cubicBezTo>
                          <a:pt x="53348" y="50005"/>
                          <a:pt x="59133" y="38253"/>
                          <a:pt x="57344" y="26386"/>
                        </a:cubicBezTo>
                        <a:cubicBezTo>
                          <a:pt x="55555" y="14520"/>
                          <a:pt x="46518" y="4706"/>
                          <a:pt x="34198" y="1252"/>
                        </a:cubicBezTo>
                        <a:cubicBezTo>
                          <a:pt x="21878" y="-2202"/>
                          <a:pt x="8526" y="1333"/>
                          <a:pt x="0" y="10308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8" name="Freeform 1957"/>
                  <p:cNvSpPr/>
                  <p:nvPr/>
                </p:nvSpPr>
                <p:spPr>
                  <a:xfrm>
                    <a:off x="8341331" y="5011890"/>
                    <a:ext cx="124033" cy="263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4033" h="26382">
                        <a:moveTo>
                          <a:pt x="124033" y="26382"/>
                        </a:moveTo>
                        <a:cubicBezTo>
                          <a:pt x="108364" y="9529"/>
                          <a:pt x="85633" y="-167"/>
                          <a:pt x="61795" y="-167"/>
                        </a:cubicBezTo>
                        <a:cubicBezTo>
                          <a:pt x="37957" y="-167"/>
                          <a:pt x="15388" y="9529"/>
                          <a:pt x="0" y="26382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59" name="Freeform 1958"/>
                  <p:cNvSpPr/>
                  <p:nvPr/>
                </p:nvSpPr>
                <p:spPr>
                  <a:xfrm>
                    <a:off x="8335396" y="4982450"/>
                    <a:ext cx="26896" cy="479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896" h="47982">
                        <a:moveTo>
                          <a:pt x="26896" y="0"/>
                        </a:moveTo>
                        <a:cubicBezTo>
                          <a:pt x="15056" y="14431"/>
                          <a:pt x="5960" y="30658"/>
                          <a:pt x="0" y="47982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0" name="Freeform 1959"/>
                  <p:cNvSpPr/>
                  <p:nvPr/>
                </p:nvSpPr>
                <p:spPr>
                  <a:xfrm rot="-2806182">
                    <a:off x="8340751" y="4986624"/>
                    <a:ext cx="22907" cy="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07" fill="none">
                        <a:moveTo>
                          <a:pt x="0" y="0"/>
                        </a:moveTo>
                        <a:lnTo>
                          <a:pt x="22907" y="0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1" name="Freeform 1960"/>
                  <p:cNvSpPr/>
                  <p:nvPr/>
                </p:nvSpPr>
                <p:spPr>
                  <a:xfrm>
                    <a:off x="8303293" y="5016140"/>
                    <a:ext cx="38038" cy="221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038" h="22132">
                        <a:moveTo>
                          <a:pt x="38038" y="22132"/>
                        </a:moveTo>
                        <a:cubicBezTo>
                          <a:pt x="28084" y="11291"/>
                          <a:pt x="14797" y="3559"/>
                          <a:pt x="0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2" name="Freeform 1961"/>
                  <p:cNvSpPr/>
                  <p:nvPr/>
                </p:nvSpPr>
                <p:spPr>
                  <a:xfrm rot="-2017098">
                    <a:off x="8327096" y="5000185"/>
                    <a:ext cx="18839" cy="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839" fill="none">
                        <a:moveTo>
                          <a:pt x="0" y="0"/>
                        </a:moveTo>
                        <a:lnTo>
                          <a:pt x="18839" y="0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3" name="Freeform 1962"/>
                  <p:cNvSpPr/>
                  <p:nvPr/>
                </p:nvSpPr>
                <p:spPr>
                  <a:xfrm rot="8599620">
                    <a:off x="8321423" y="5013745"/>
                    <a:ext cx="27944" cy="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944" fill="none">
                        <a:moveTo>
                          <a:pt x="0" y="0"/>
                        </a:moveTo>
                        <a:lnTo>
                          <a:pt x="27944" y="0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4" name="Freeform 1963"/>
                  <p:cNvSpPr/>
                  <p:nvPr/>
                </p:nvSpPr>
                <p:spPr>
                  <a:xfrm>
                    <a:off x="8397255" y="5008586"/>
                    <a:ext cx="10699" cy="33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699" h="3349">
                        <a:moveTo>
                          <a:pt x="10699" y="0"/>
                        </a:moveTo>
                        <a:lnTo>
                          <a:pt x="0" y="3349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5" name="Freeform 1964"/>
                  <p:cNvSpPr/>
                  <p:nvPr/>
                </p:nvSpPr>
                <p:spPr>
                  <a:xfrm>
                    <a:off x="8353326" y="4984537"/>
                    <a:ext cx="22414" cy="43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14" h="43810">
                        <a:moveTo>
                          <a:pt x="22414" y="0"/>
                        </a:moveTo>
                        <a:cubicBezTo>
                          <a:pt x="8457" y="10838"/>
                          <a:pt x="279" y="26821"/>
                          <a:pt x="0" y="4381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6" name="Freeform 1965"/>
                  <p:cNvSpPr/>
                  <p:nvPr/>
                </p:nvSpPr>
                <p:spPr>
                  <a:xfrm>
                    <a:off x="8375739" y="4984538"/>
                    <a:ext cx="29138" cy="166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38" h="16690">
                        <a:moveTo>
                          <a:pt x="0" y="0"/>
                        </a:moveTo>
                        <a:lnTo>
                          <a:pt x="29138" y="16690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7" name="Freeform 1966"/>
                  <p:cNvSpPr/>
                  <p:nvPr/>
                </p:nvSpPr>
                <p:spPr>
                  <a:xfrm>
                    <a:off x="8335063" y="4860157"/>
                    <a:ext cx="80689" cy="777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689" h="77714">
                        <a:moveTo>
                          <a:pt x="2726" y="0"/>
                        </a:moveTo>
                        <a:cubicBezTo>
                          <a:pt x="-4007" y="20819"/>
                          <a:pt x="1810" y="43401"/>
                          <a:pt x="17952" y="59108"/>
                        </a:cubicBezTo>
                        <a:cubicBezTo>
                          <a:pt x="34094" y="74816"/>
                          <a:pt x="58063" y="81217"/>
                          <a:pt x="80689" y="75864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8" name="Freeform 1967"/>
                  <p:cNvSpPr/>
                  <p:nvPr/>
                </p:nvSpPr>
                <p:spPr>
                  <a:xfrm>
                    <a:off x="8281088" y="4873349"/>
                    <a:ext cx="53324" cy="857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324" h="85760">
                        <a:moveTo>
                          <a:pt x="0" y="85760"/>
                        </a:moveTo>
                        <a:cubicBezTo>
                          <a:pt x="35098" y="70269"/>
                          <a:pt x="56212" y="36206"/>
                          <a:pt x="53157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69" name="Freeform 1968"/>
                  <p:cNvSpPr/>
                  <p:nvPr/>
                </p:nvSpPr>
                <p:spPr>
                  <a:xfrm>
                    <a:off x="8328669" y="4907350"/>
                    <a:ext cx="24655" cy="45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655" h="45896">
                        <a:moveTo>
                          <a:pt x="0" y="0"/>
                        </a:moveTo>
                        <a:cubicBezTo>
                          <a:pt x="5633" y="16376"/>
                          <a:pt x="13950" y="31858"/>
                          <a:pt x="24655" y="45896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0" name="Freeform 1969"/>
                  <p:cNvSpPr/>
                  <p:nvPr/>
                </p:nvSpPr>
                <p:spPr>
                  <a:xfrm>
                    <a:off x="8306257" y="4942814"/>
                    <a:ext cx="47069" cy="1043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69" h="10431">
                        <a:moveTo>
                          <a:pt x="0" y="0"/>
                        </a:moveTo>
                        <a:lnTo>
                          <a:pt x="47069" y="10431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1" name="Freeform 1970"/>
                  <p:cNvSpPr/>
                  <p:nvPr/>
                </p:nvSpPr>
                <p:spPr>
                  <a:xfrm>
                    <a:off x="8337637" y="4901090"/>
                    <a:ext cx="29138" cy="521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38" h="52155">
                        <a:moveTo>
                          <a:pt x="0" y="0"/>
                        </a:moveTo>
                        <a:cubicBezTo>
                          <a:pt x="5442" y="19159"/>
                          <a:pt x="15397" y="36977"/>
                          <a:pt x="29138" y="52155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2" name="Freeform 1971"/>
                  <p:cNvSpPr/>
                  <p:nvPr/>
                </p:nvSpPr>
                <p:spPr>
                  <a:xfrm>
                    <a:off x="8366774" y="4938642"/>
                    <a:ext cx="40345" cy="14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345" h="14832">
                        <a:moveTo>
                          <a:pt x="0" y="14603"/>
                        </a:moveTo>
                        <a:cubicBezTo>
                          <a:pt x="15195" y="16116"/>
                          <a:pt x="30234" y="10672"/>
                          <a:pt x="40345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3" name="Freeform 1972"/>
                  <p:cNvSpPr/>
                  <p:nvPr/>
                </p:nvSpPr>
                <p:spPr>
                  <a:xfrm>
                    <a:off x="8375739" y="4946986"/>
                    <a:ext cx="40345" cy="208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345" h="20862">
                        <a:moveTo>
                          <a:pt x="40345" y="0"/>
                        </a:moveTo>
                        <a:lnTo>
                          <a:pt x="0" y="20862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4" name="Freeform 1973"/>
                  <p:cNvSpPr/>
                  <p:nvPr/>
                </p:nvSpPr>
                <p:spPr>
                  <a:xfrm>
                    <a:off x="8265911" y="4603555"/>
                    <a:ext cx="17719" cy="494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19" h="49476">
                        <a:moveTo>
                          <a:pt x="0" y="49476"/>
                        </a:moveTo>
                        <a:cubicBezTo>
                          <a:pt x="11490" y="35236"/>
                          <a:pt x="17705" y="17882"/>
                          <a:pt x="17719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5" name="Freeform 1974"/>
                  <p:cNvSpPr/>
                  <p:nvPr/>
                </p:nvSpPr>
                <p:spPr>
                  <a:xfrm>
                    <a:off x="8219843" y="4653032"/>
                    <a:ext cx="46069" cy="1055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069" h="105549">
                        <a:moveTo>
                          <a:pt x="46069" y="0"/>
                        </a:moveTo>
                        <a:cubicBezTo>
                          <a:pt x="21179" y="30885"/>
                          <a:pt x="5307" y="67250"/>
                          <a:pt x="0" y="105549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6" name="Freeform 1975"/>
                  <p:cNvSpPr/>
                  <p:nvPr/>
                </p:nvSpPr>
                <p:spPr>
                  <a:xfrm>
                    <a:off x="8315525" y="4649734"/>
                    <a:ext cx="74376" cy="1361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4376" h="136108">
                        <a:moveTo>
                          <a:pt x="73419" y="136108"/>
                        </a:moveTo>
                        <a:cubicBezTo>
                          <a:pt x="80453" y="81320"/>
                          <a:pt x="51521" y="27685"/>
                          <a:pt x="0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7" name="Freeform 1976"/>
                  <p:cNvSpPr/>
                  <p:nvPr/>
                </p:nvSpPr>
                <p:spPr>
                  <a:xfrm>
                    <a:off x="8283631" y="4603555"/>
                    <a:ext cx="31894" cy="461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894" h="46178">
                        <a:moveTo>
                          <a:pt x="0" y="0"/>
                        </a:moveTo>
                        <a:cubicBezTo>
                          <a:pt x="1975" y="19295"/>
                          <a:pt x="13861" y="36504"/>
                          <a:pt x="31894" y="46178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8" name="Freeform 1977"/>
                  <p:cNvSpPr/>
                  <p:nvPr/>
                </p:nvSpPr>
                <p:spPr>
                  <a:xfrm>
                    <a:off x="8635466" y="4784292"/>
                    <a:ext cx="17719" cy="230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19" h="23089">
                        <a:moveTo>
                          <a:pt x="17719" y="0"/>
                        </a:moveTo>
                        <a:lnTo>
                          <a:pt x="0" y="23089"/>
                        </a:ln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79" name="Freeform 1978"/>
                  <p:cNvSpPr/>
                  <p:nvPr/>
                </p:nvSpPr>
                <p:spPr>
                  <a:xfrm>
                    <a:off x="8633422" y="4894403"/>
                    <a:ext cx="101980" cy="1280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980" h="128037">
                        <a:moveTo>
                          <a:pt x="101980" y="128037"/>
                        </a:moveTo>
                        <a:cubicBezTo>
                          <a:pt x="91844" y="72658"/>
                          <a:pt x="53964" y="25099"/>
                          <a:pt x="0" y="0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80" name="Freeform 1979"/>
                  <p:cNvSpPr/>
                  <p:nvPr/>
                </p:nvSpPr>
                <p:spPr>
                  <a:xfrm>
                    <a:off x="8700673" y="5082598"/>
                    <a:ext cx="74420" cy="137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4420" h="13727">
                        <a:moveTo>
                          <a:pt x="74420" y="4491"/>
                        </a:moveTo>
                        <a:cubicBezTo>
                          <a:pt x="49402" y="-4077"/>
                          <a:pt x="21554" y="-621"/>
                          <a:pt x="0" y="13727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81" name="Freeform 1980"/>
                  <p:cNvSpPr/>
                  <p:nvPr/>
                </p:nvSpPr>
                <p:spPr>
                  <a:xfrm>
                    <a:off x="8735402" y="5022440"/>
                    <a:ext cx="39691" cy="646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691" h="64649">
                        <a:moveTo>
                          <a:pt x="0" y="0"/>
                        </a:moveTo>
                        <a:cubicBezTo>
                          <a:pt x="4619" y="25238"/>
                          <a:pt x="18679" y="48140"/>
                          <a:pt x="39691" y="64649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1982" name="Freeform 1981"/>
                  <p:cNvSpPr/>
                  <p:nvPr/>
                </p:nvSpPr>
                <p:spPr>
                  <a:xfrm>
                    <a:off x="8607116" y="4777695"/>
                    <a:ext cx="46069" cy="91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069" h="9126">
                        <a:moveTo>
                          <a:pt x="0" y="0"/>
                        </a:moveTo>
                        <a:cubicBezTo>
                          <a:pt x="13213" y="9220"/>
                          <a:pt x="30493" y="11694"/>
                          <a:pt x="46069" y="6597"/>
                        </a:cubicBezTo>
                      </a:path>
                    </a:pathLst>
                  </a:custGeom>
                  <a:solidFill>
                    <a:srgbClr val="ADFF2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</p:grpSp>
            <p:sp>
              <p:nvSpPr>
                <p:cNvPr id="1983" name="Freeform 1982"/>
                <p:cNvSpPr/>
                <p:nvPr/>
              </p:nvSpPr>
              <p:spPr>
                <a:xfrm>
                  <a:off x="8307586" y="4895459"/>
                  <a:ext cx="108850" cy="1419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850" h="141969">
                      <a:moveTo>
                        <a:pt x="26826" y="0"/>
                      </a:moveTo>
                      <a:lnTo>
                        <a:pt x="57914" y="56434"/>
                      </a:lnTo>
                      <a:lnTo>
                        <a:pt x="83349" y="56434"/>
                      </a:lnTo>
                      <a:lnTo>
                        <a:pt x="103131" y="42304"/>
                      </a:lnTo>
                      <a:lnTo>
                        <a:pt x="108850" y="52195"/>
                      </a:lnTo>
                      <a:lnTo>
                        <a:pt x="68512" y="71271"/>
                      </a:lnTo>
                      <a:lnTo>
                        <a:pt x="77697" y="87522"/>
                      </a:lnTo>
                      <a:lnTo>
                        <a:pt x="100306" y="94587"/>
                      </a:lnTo>
                      <a:lnTo>
                        <a:pt x="103131" y="110131"/>
                      </a:lnTo>
                      <a:lnTo>
                        <a:pt x="70631" y="94587"/>
                      </a:lnTo>
                      <a:cubicBezTo>
                        <a:pt x="70631" y="94587"/>
                        <a:pt x="53674" y="103065"/>
                        <a:pt x="54425" y="106598"/>
                      </a:cubicBezTo>
                      <a:cubicBezTo>
                        <a:pt x="55087" y="110131"/>
                        <a:pt x="49435" y="129914"/>
                        <a:pt x="49435" y="129914"/>
                      </a:cubicBezTo>
                      <a:lnTo>
                        <a:pt x="37424" y="141969"/>
                      </a:lnTo>
                      <a:lnTo>
                        <a:pt x="26826" y="138392"/>
                      </a:lnTo>
                      <a:lnTo>
                        <a:pt x="52261" y="87522"/>
                      </a:lnTo>
                      <a:lnTo>
                        <a:pt x="54425" y="78337"/>
                      </a:lnTo>
                      <a:lnTo>
                        <a:pt x="32478" y="71271"/>
                      </a:lnTo>
                      <a:lnTo>
                        <a:pt x="0" y="52195"/>
                      </a:lnTo>
                      <a:lnTo>
                        <a:pt x="3511" y="42304"/>
                      </a:lnTo>
                      <a:lnTo>
                        <a:pt x="46609" y="56434"/>
                      </a:lnTo>
                      <a:lnTo>
                        <a:pt x="19761" y="14042"/>
                      </a:lnTo>
                      <a:lnTo>
                        <a:pt x="26826" y="0"/>
                      </a:lnTo>
                      <a:close/>
                    </a:path>
                  </a:pathLst>
                </a:custGeom>
                <a:solidFill>
                  <a:srgbClr val="803B00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16" name="Plant 40"/>
              <p:cNvGrpSpPr/>
              <p:nvPr/>
            </p:nvGrpSpPr>
            <p:grpSpPr>
              <a:xfrm>
                <a:off x="7603594" y="3868219"/>
                <a:ext cx="1065026" cy="912881"/>
                <a:chOff x="7603594" y="3868219"/>
                <a:chExt cx="1065026" cy="912881"/>
              </a:xfrm>
            </p:grpSpPr>
            <p:sp>
              <p:nvSpPr>
                <p:cNvPr id="1917" name="Freeform 1916"/>
                <p:cNvSpPr/>
                <p:nvPr/>
              </p:nvSpPr>
              <p:spPr>
                <a:xfrm>
                  <a:off x="8161575" y="3868219"/>
                  <a:ext cx="237460" cy="4482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460" h="448269">
                      <a:moveTo>
                        <a:pt x="34729" y="448269"/>
                      </a:moveTo>
                      <a:cubicBezTo>
                        <a:pt x="388967" y="238143"/>
                        <a:pt x="171330" y="0"/>
                        <a:pt x="171330" y="0"/>
                      </a:cubicBezTo>
                      <a:cubicBezTo>
                        <a:pt x="171330" y="0"/>
                        <a:pt x="-92611" y="226469"/>
                        <a:pt x="34729" y="448269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18" name="Freeform 1917"/>
                <p:cNvSpPr/>
                <p:nvPr/>
              </p:nvSpPr>
              <p:spPr>
                <a:xfrm>
                  <a:off x="7996901" y="4047993"/>
                  <a:ext cx="198824" cy="352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824" h="352544">
                      <a:moveTo>
                        <a:pt x="185511" y="352544"/>
                      </a:moveTo>
                      <a:cubicBezTo>
                        <a:pt x="257285" y="42025"/>
                        <a:pt x="16496" y="0"/>
                        <a:pt x="16496" y="0"/>
                      </a:cubicBezTo>
                      <a:cubicBezTo>
                        <a:pt x="16496" y="0"/>
                        <a:pt x="-78430" y="156427"/>
                        <a:pt x="185511" y="352544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19" name="Freeform 1918"/>
                <p:cNvSpPr/>
                <p:nvPr/>
              </p:nvSpPr>
              <p:spPr>
                <a:xfrm>
                  <a:off x="7765663" y="4125330"/>
                  <a:ext cx="405173" cy="251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173" h="251859">
                      <a:moveTo>
                        <a:pt x="405173" y="251859"/>
                      </a:moveTo>
                      <a:cubicBezTo>
                        <a:pt x="0" y="240185"/>
                        <a:pt x="0" y="23055"/>
                        <a:pt x="0" y="23055"/>
                      </a:cubicBezTo>
                      <a:cubicBezTo>
                        <a:pt x="0" y="23055"/>
                        <a:pt x="199114" y="-107689"/>
                        <a:pt x="405173" y="251859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0" name="Freeform 1919"/>
                <p:cNvSpPr/>
                <p:nvPr/>
              </p:nvSpPr>
              <p:spPr>
                <a:xfrm>
                  <a:off x="7603594" y="4270521"/>
                  <a:ext cx="562612" cy="2283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2612" h="228366">
                      <a:moveTo>
                        <a:pt x="562612" y="127681"/>
                      </a:moveTo>
                      <a:cubicBezTo>
                        <a:pt x="210690" y="361154"/>
                        <a:pt x="0" y="116007"/>
                        <a:pt x="0" y="116007"/>
                      </a:cubicBezTo>
                      <a:cubicBezTo>
                        <a:pt x="0" y="116007"/>
                        <a:pt x="194483" y="-152488"/>
                        <a:pt x="562612" y="127681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1" name="Freeform 1920"/>
                <p:cNvSpPr/>
                <p:nvPr/>
              </p:nvSpPr>
              <p:spPr>
                <a:xfrm>
                  <a:off x="7877664" y="4381859"/>
                  <a:ext cx="273781" cy="3992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781" h="399239">
                      <a:moveTo>
                        <a:pt x="267704" y="0"/>
                      </a:moveTo>
                      <a:cubicBezTo>
                        <a:pt x="320954" y="305849"/>
                        <a:pt x="15339" y="399239"/>
                        <a:pt x="15339" y="399239"/>
                      </a:cubicBezTo>
                      <a:cubicBezTo>
                        <a:pt x="15339" y="399239"/>
                        <a:pt x="-93480" y="172770"/>
                        <a:pt x="267704" y="0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2" name="Freeform 1921"/>
                <p:cNvSpPr/>
                <p:nvPr/>
              </p:nvSpPr>
              <p:spPr>
                <a:xfrm>
                  <a:off x="8101089" y="4381859"/>
                  <a:ext cx="167568" cy="3758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568" h="375892">
                      <a:moveTo>
                        <a:pt x="104477" y="375892"/>
                      </a:moveTo>
                      <a:cubicBezTo>
                        <a:pt x="104477" y="375892"/>
                        <a:pt x="-83061" y="291842"/>
                        <a:pt x="44279" y="0"/>
                      </a:cubicBezTo>
                      <a:cubicBezTo>
                        <a:pt x="44279" y="0"/>
                        <a:pt x="275807" y="70042"/>
                        <a:pt x="104477" y="375892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3" name="Freeform 1922"/>
                <p:cNvSpPr/>
                <p:nvPr/>
              </p:nvSpPr>
              <p:spPr>
                <a:xfrm>
                  <a:off x="8183715" y="4363912"/>
                  <a:ext cx="225305" cy="330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305" h="330802">
                      <a:moveTo>
                        <a:pt x="220964" y="330802"/>
                      </a:moveTo>
                      <a:cubicBezTo>
                        <a:pt x="220964" y="330802"/>
                        <a:pt x="-17509" y="249087"/>
                        <a:pt x="1013" y="1605"/>
                      </a:cubicBezTo>
                      <a:cubicBezTo>
                        <a:pt x="1013" y="1605"/>
                        <a:pt x="262639" y="-42755"/>
                        <a:pt x="220964" y="330802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4" name="Freeform 1923"/>
                <p:cNvSpPr/>
                <p:nvPr/>
              </p:nvSpPr>
              <p:spPr>
                <a:xfrm>
                  <a:off x="8193990" y="4359534"/>
                  <a:ext cx="474631" cy="3030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4631" h="303077">
                      <a:moveTo>
                        <a:pt x="0" y="1313"/>
                      </a:moveTo>
                      <a:cubicBezTo>
                        <a:pt x="173646" y="482268"/>
                        <a:pt x="474631" y="244125"/>
                        <a:pt x="474631" y="244125"/>
                      </a:cubicBezTo>
                      <a:cubicBezTo>
                        <a:pt x="474631" y="244125"/>
                        <a:pt x="365813" y="-22034"/>
                        <a:pt x="0" y="1313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5" name="Freeform 1924"/>
                <p:cNvSpPr/>
                <p:nvPr/>
              </p:nvSpPr>
              <p:spPr>
                <a:xfrm>
                  <a:off x="8182415" y="4227474"/>
                  <a:ext cx="456109" cy="2145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6109" h="214503">
                      <a:moveTo>
                        <a:pt x="0" y="173061"/>
                      </a:moveTo>
                      <a:cubicBezTo>
                        <a:pt x="407489" y="310811"/>
                        <a:pt x="456109" y="60995"/>
                        <a:pt x="456109" y="60995"/>
                      </a:cubicBezTo>
                      <a:cubicBezTo>
                        <a:pt x="456109" y="60995"/>
                        <a:pt x="322980" y="-133955"/>
                        <a:pt x="0" y="173061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  <p:sp>
              <p:nvSpPr>
                <p:cNvPr id="1926" name="Freeform 1925"/>
                <p:cNvSpPr/>
                <p:nvPr/>
              </p:nvSpPr>
              <p:spPr>
                <a:xfrm>
                  <a:off x="8159259" y="4199604"/>
                  <a:ext cx="294040" cy="1943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040" h="194366">
                      <a:moveTo>
                        <a:pt x="0" y="179921"/>
                      </a:moveTo>
                      <a:cubicBezTo>
                        <a:pt x="354235" y="256966"/>
                        <a:pt x="289409" y="2481"/>
                        <a:pt x="289409" y="2481"/>
                      </a:cubicBezTo>
                      <a:cubicBezTo>
                        <a:pt x="289409" y="2481"/>
                        <a:pt x="62512" y="-34875"/>
                        <a:pt x="0" y="179921"/>
                      </a:cubicBezTo>
                      <a:close/>
                    </a:path>
                  </a:pathLst>
                </a:custGeom>
                <a:solidFill>
                  <a:srgbClr val="ADFF2F"/>
                </a:solidFill>
                <a:ln w="7700" cap="flat">
                  <a:solidFill>
                    <a:srgbClr val="668034"/>
                  </a:solidFill>
                  <a:bevel/>
                </a:ln>
              </p:spPr>
            </p:sp>
          </p:grpSp>
          <p:grpSp>
            <p:nvGrpSpPr>
              <p:cNvPr id="1984" name="Plant 34"/>
              <p:cNvGrpSpPr/>
              <p:nvPr/>
            </p:nvGrpSpPr>
            <p:grpSpPr>
              <a:xfrm>
                <a:off x="7213092" y="4648248"/>
                <a:ext cx="781019" cy="660857"/>
                <a:chOff x="7213092" y="4648248"/>
                <a:chExt cx="781019" cy="660857"/>
              </a:xfrm>
            </p:grpSpPr>
            <p:sp>
              <p:nvSpPr>
                <p:cNvPr id="1985" name="Freeform 1984"/>
                <p:cNvSpPr/>
                <p:nvPr/>
              </p:nvSpPr>
              <p:spPr>
                <a:xfrm>
                  <a:off x="7368071" y="4830351"/>
                  <a:ext cx="299890" cy="250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890" h="250795" fill="none">
                      <a:moveTo>
                        <a:pt x="301572" y="249077"/>
                      </a:moveTo>
                      <a:cubicBezTo>
                        <a:pt x="163421" y="70427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86" name="Freeform 1985"/>
                <p:cNvSpPr/>
                <p:nvPr/>
              </p:nvSpPr>
              <p:spPr>
                <a:xfrm>
                  <a:off x="7587104" y="4837207"/>
                  <a:ext cx="141521" cy="144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1" h="144293">
                      <a:moveTo>
                        <a:pt x="0" y="144293"/>
                      </a:moveTo>
                      <a:lnTo>
                        <a:pt x="23587" y="65276"/>
                      </a:lnTo>
                      <a:lnTo>
                        <a:pt x="80869" y="27484"/>
                      </a:lnTo>
                      <a:lnTo>
                        <a:pt x="141521" y="0"/>
                      </a:lnTo>
                      <a:lnTo>
                        <a:pt x="141521" y="72146"/>
                      </a:lnTo>
                      <a:lnTo>
                        <a:pt x="104455" y="109938"/>
                      </a:lnTo>
                      <a:lnTo>
                        <a:pt x="64021" y="140858"/>
                      </a:lnTo>
                      <a:lnTo>
                        <a:pt x="0" y="144293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87" name="Freeform 1986"/>
                <p:cNvSpPr/>
                <p:nvPr/>
              </p:nvSpPr>
              <p:spPr>
                <a:xfrm>
                  <a:off x="7506250" y="4981489"/>
                  <a:ext cx="94347" cy="18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347" h="188956">
                      <a:moveTo>
                        <a:pt x="80869" y="0"/>
                      </a:moveTo>
                      <a:lnTo>
                        <a:pt x="94347" y="37791"/>
                      </a:lnTo>
                      <a:lnTo>
                        <a:pt x="94347" y="109938"/>
                      </a:lnTo>
                      <a:lnTo>
                        <a:pt x="50543" y="171779"/>
                      </a:lnTo>
                      <a:lnTo>
                        <a:pt x="6739" y="188956"/>
                      </a:lnTo>
                      <a:lnTo>
                        <a:pt x="0" y="120245"/>
                      </a:lnTo>
                      <a:lnTo>
                        <a:pt x="33696" y="48098"/>
                      </a:lnTo>
                      <a:lnTo>
                        <a:pt x="80869" y="0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88" name="Freeform 1987"/>
                <p:cNvSpPr/>
                <p:nvPr/>
              </p:nvSpPr>
              <p:spPr>
                <a:xfrm>
                  <a:off x="7519722" y="4716947"/>
                  <a:ext cx="90978" cy="195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8" h="195827">
                      <a:moveTo>
                        <a:pt x="0" y="195827"/>
                      </a:moveTo>
                      <a:lnTo>
                        <a:pt x="47174" y="171778"/>
                      </a:lnTo>
                      <a:lnTo>
                        <a:pt x="77499" y="140858"/>
                      </a:lnTo>
                      <a:lnTo>
                        <a:pt x="90978" y="72147"/>
                      </a:lnTo>
                      <a:lnTo>
                        <a:pt x="64021" y="0"/>
                      </a:lnTo>
                      <a:lnTo>
                        <a:pt x="20217" y="65276"/>
                      </a:lnTo>
                      <a:lnTo>
                        <a:pt x="0" y="195827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89" name="Freeform 1988"/>
                <p:cNvSpPr/>
                <p:nvPr/>
              </p:nvSpPr>
              <p:spPr>
                <a:xfrm>
                  <a:off x="7405136" y="4648247"/>
                  <a:ext cx="80868" cy="216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868" h="216441">
                      <a:moveTo>
                        <a:pt x="10109" y="216441"/>
                      </a:moveTo>
                      <a:lnTo>
                        <a:pt x="64021" y="168343"/>
                      </a:lnTo>
                      <a:lnTo>
                        <a:pt x="80868" y="103067"/>
                      </a:lnTo>
                      <a:lnTo>
                        <a:pt x="64021" y="51533"/>
                      </a:lnTo>
                      <a:lnTo>
                        <a:pt x="23587" y="0"/>
                      </a:lnTo>
                      <a:lnTo>
                        <a:pt x="0" y="133987"/>
                      </a:lnTo>
                      <a:lnTo>
                        <a:pt x="10109" y="216441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0" name="Freeform 1989"/>
                <p:cNvSpPr/>
                <p:nvPr/>
              </p:nvSpPr>
              <p:spPr>
                <a:xfrm>
                  <a:off x="7300700" y="4864662"/>
                  <a:ext cx="114564" cy="120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564" h="120244">
                      <a:moveTo>
                        <a:pt x="114564" y="0"/>
                      </a:moveTo>
                      <a:cubicBezTo>
                        <a:pt x="114564" y="6871"/>
                        <a:pt x="114564" y="37791"/>
                        <a:pt x="114564" y="37791"/>
                      </a:cubicBezTo>
                      <a:lnTo>
                        <a:pt x="97716" y="65275"/>
                      </a:lnTo>
                      <a:lnTo>
                        <a:pt x="47174" y="106502"/>
                      </a:lnTo>
                      <a:lnTo>
                        <a:pt x="-1685" y="118526"/>
                      </a:lnTo>
                      <a:lnTo>
                        <a:pt x="13478" y="54969"/>
                      </a:lnTo>
                      <a:lnTo>
                        <a:pt x="55597" y="12024"/>
                      </a:lnTo>
                      <a:lnTo>
                        <a:pt x="114564" y="0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1" name="Freeform 1990"/>
                <p:cNvSpPr/>
                <p:nvPr/>
              </p:nvSpPr>
              <p:spPr>
                <a:xfrm>
                  <a:off x="7213090" y="4713511"/>
                  <a:ext cx="165108" cy="120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108" h="120244">
                      <a:moveTo>
                        <a:pt x="165108" y="120244"/>
                      </a:moveTo>
                      <a:lnTo>
                        <a:pt x="144890" y="58404"/>
                      </a:lnTo>
                      <a:lnTo>
                        <a:pt x="104455" y="6871"/>
                      </a:lnTo>
                      <a:lnTo>
                        <a:pt x="50543" y="0"/>
                      </a:lnTo>
                      <a:lnTo>
                        <a:pt x="0" y="27484"/>
                      </a:lnTo>
                      <a:lnTo>
                        <a:pt x="20217" y="65275"/>
                      </a:lnTo>
                      <a:lnTo>
                        <a:pt x="65706" y="111655"/>
                      </a:lnTo>
                      <a:lnTo>
                        <a:pt x="117935" y="111655"/>
                      </a:lnTo>
                      <a:lnTo>
                        <a:pt x="165108" y="120244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2" name="Freeform 1991"/>
                <p:cNvSpPr/>
                <p:nvPr/>
              </p:nvSpPr>
              <p:spPr>
                <a:xfrm>
                  <a:off x="7408524" y="4912762"/>
                  <a:ext cx="111195" cy="18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195" h="188956">
                      <a:moveTo>
                        <a:pt x="111195" y="0"/>
                      </a:moveTo>
                      <a:lnTo>
                        <a:pt x="64021" y="20613"/>
                      </a:lnTo>
                      <a:lnTo>
                        <a:pt x="30326" y="54969"/>
                      </a:lnTo>
                      <a:lnTo>
                        <a:pt x="-1685" y="115091"/>
                      </a:lnTo>
                      <a:lnTo>
                        <a:pt x="13478" y="188956"/>
                      </a:lnTo>
                      <a:lnTo>
                        <a:pt x="70760" y="154601"/>
                      </a:lnTo>
                      <a:lnTo>
                        <a:pt x="101086" y="75582"/>
                      </a:lnTo>
                      <a:lnTo>
                        <a:pt x="111195" y="0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3" name="Freeform 1992"/>
                <p:cNvSpPr/>
                <p:nvPr/>
              </p:nvSpPr>
              <p:spPr>
                <a:xfrm>
                  <a:off x="7673578" y="4797130"/>
                  <a:ext cx="188695" cy="377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95" h="377912" fill="none">
                      <a:moveTo>
                        <a:pt x="0" y="377912"/>
                      </a:moveTo>
                      <a:cubicBezTo>
                        <a:pt x="188695" y="0"/>
                        <a:pt x="188695" y="0"/>
                        <a:pt x="188695" y="0"/>
                      </a:cubicBezTo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4" name="Freeform 1993"/>
                <p:cNvSpPr/>
                <p:nvPr/>
              </p:nvSpPr>
              <p:spPr>
                <a:xfrm>
                  <a:off x="7764956" y="4955181"/>
                  <a:ext cx="161738" cy="109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738" h="109938">
                      <a:moveTo>
                        <a:pt x="0" y="6871"/>
                      </a:moveTo>
                      <a:lnTo>
                        <a:pt x="20217" y="61840"/>
                      </a:lnTo>
                      <a:lnTo>
                        <a:pt x="58967" y="101349"/>
                      </a:lnTo>
                      <a:lnTo>
                        <a:pt x="111195" y="109938"/>
                      </a:lnTo>
                      <a:lnTo>
                        <a:pt x="161738" y="92760"/>
                      </a:lnTo>
                      <a:lnTo>
                        <a:pt x="122988" y="36073"/>
                      </a:lnTo>
                      <a:lnTo>
                        <a:pt x="58967" y="0"/>
                      </a:lnTo>
                      <a:lnTo>
                        <a:pt x="0" y="6871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5" name="Freeform 1994"/>
                <p:cNvSpPr/>
                <p:nvPr/>
              </p:nvSpPr>
              <p:spPr>
                <a:xfrm>
                  <a:off x="7825631" y="4831481"/>
                  <a:ext cx="168476" cy="996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476" h="99631">
                      <a:moveTo>
                        <a:pt x="0" y="17178"/>
                      </a:moveTo>
                      <a:lnTo>
                        <a:pt x="30326" y="75583"/>
                      </a:lnTo>
                      <a:lnTo>
                        <a:pt x="80868" y="99631"/>
                      </a:lnTo>
                      <a:lnTo>
                        <a:pt x="117933" y="99631"/>
                      </a:lnTo>
                      <a:lnTo>
                        <a:pt x="168476" y="58405"/>
                      </a:lnTo>
                      <a:lnTo>
                        <a:pt x="117933" y="24049"/>
                      </a:lnTo>
                      <a:lnTo>
                        <a:pt x="57282" y="0"/>
                      </a:lnTo>
                      <a:lnTo>
                        <a:pt x="0" y="17178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6" name="Freeform 1995"/>
                <p:cNvSpPr/>
                <p:nvPr/>
              </p:nvSpPr>
              <p:spPr>
                <a:xfrm>
                  <a:off x="7697600" y="4687206"/>
                  <a:ext cx="128043" cy="1614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043" h="161471">
                      <a:moveTo>
                        <a:pt x="128043" y="161471"/>
                      </a:moveTo>
                      <a:lnTo>
                        <a:pt x="80868" y="154600"/>
                      </a:lnTo>
                      <a:lnTo>
                        <a:pt x="35380" y="108220"/>
                      </a:lnTo>
                      <a:lnTo>
                        <a:pt x="0" y="58404"/>
                      </a:lnTo>
                      <a:lnTo>
                        <a:pt x="10109" y="0"/>
                      </a:lnTo>
                      <a:lnTo>
                        <a:pt x="64021" y="34356"/>
                      </a:lnTo>
                      <a:lnTo>
                        <a:pt x="111194" y="82453"/>
                      </a:lnTo>
                      <a:lnTo>
                        <a:pt x="128043" y="161471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7" name="Freeform 1996"/>
                <p:cNvSpPr/>
                <p:nvPr/>
              </p:nvSpPr>
              <p:spPr>
                <a:xfrm>
                  <a:off x="7845852" y="4652833"/>
                  <a:ext cx="128043" cy="144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043" h="144293">
                      <a:moveTo>
                        <a:pt x="0" y="144293"/>
                      </a:moveTo>
                      <a:lnTo>
                        <a:pt x="6739" y="85889"/>
                      </a:lnTo>
                      <a:lnTo>
                        <a:pt x="30326" y="48098"/>
                      </a:lnTo>
                      <a:lnTo>
                        <a:pt x="65706" y="12024"/>
                      </a:lnTo>
                      <a:lnTo>
                        <a:pt x="128043" y="0"/>
                      </a:lnTo>
                      <a:cubicBezTo>
                        <a:pt x="128043" y="0"/>
                        <a:pt x="128043" y="48098"/>
                        <a:pt x="128043" y="61840"/>
                      </a:cubicBezTo>
                      <a:cubicBezTo>
                        <a:pt x="128043" y="75582"/>
                        <a:pt x="99401" y="118527"/>
                        <a:pt x="99401" y="118527"/>
                      </a:cubicBezTo>
                      <a:lnTo>
                        <a:pt x="47173" y="144293"/>
                      </a:lnTo>
                      <a:lnTo>
                        <a:pt x="0" y="144293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8" name="Freeform 1997"/>
                <p:cNvSpPr/>
                <p:nvPr/>
              </p:nvSpPr>
              <p:spPr>
                <a:xfrm>
                  <a:off x="7668788" y="5061937"/>
                  <a:ext cx="137938" cy="966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938" h="96657" fill="none">
                      <a:moveTo>
                        <a:pt x="-406" y="315"/>
                      </a:moveTo>
                      <a:lnTo>
                        <a:pt x="137938" y="96508"/>
                      </a:lnTo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1999" name="Freeform 1998"/>
                <p:cNvSpPr/>
                <p:nvPr/>
              </p:nvSpPr>
              <p:spPr>
                <a:xfrm>
                  <a:off x="7654896" y="4887054"/>
                  <a:ext cx="78822" cy="176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822" h="176649">
                      <a:moveTo>
                        <a:pt x="13487" y="175197"/>
                      </a:moveTo>
                      <a:lnTo>
                        <a:pt x="53908" y="151169"/>
                      </a:lnTo>
                      <a:lnTo>
                        <a:pt x="79180" y="97917"/>
                      </a:lnTo>
                      <a:lnTo>
                        <a:pt x="70755" y="44667"/>
                      </a:lnTo>
                      <a:lnTo>
                        <a:pt x="47168" y="0"/>
                      </a:lnTo>
                      <a:lnTo>
                        <a:pt x="13472" y="48103"/>
                      </a:lnTo>
                      <a:lnTo>
                        <a:pt x="0" y="106507"/>
                      </a:lnTo>
                      <a:lnTo>
                        <a:pt x="13487" y="175197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2000" name="Freeform 1999"/>
                <p:cNvSpPr/>
                <p:nvPr/>
              </p:nvSpPr>
              <p:spPr>
                <a:xfrm>
                  <a:off x="7792202" y="5047499"/>
                  <a:ext cx="104455" cy="103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455" h="103067">
                      <a:moveTo>
                        <a:pt x="0" y="103067"/>
                      </a:moveTo>
                      <a:lnTo>
                        <a:pt x="6738" y="51533"/>
                      </a:lnTo>
                      <a:lnTo>
                        <a:pt x="43804" y="13742"/>
                      </a:lnTo>
                      <a:lnTo>
                        <a:pt x="104455" y="0"/>
                      </a:lnTo>
                      <a:lnTo>
                        <a:pt x="84238" y="48098"/>
                      </a:lnTo>
                      <a:lnTo>
                        <a:pt x="47173" y="92760"/>
                      </a:lnTo>
                      <a:lnTo>
                        <a:pt x="0" y="103067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2001" name="Freeform 2000"/>
                <p:cNvSpPr/>
                <p:nvPr/>
              </p:nvSpPr>
              <p:spPr>
                <a:xfrm>
                  <a:off x="7755130" y="5144199"/>
                  <a:ext cx="57282" cy="1649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282" h="164906">
                      <a:moveTo>
                        <a:pt x="30326" y="0"/>
                      </a:moveTo>
                      <a:lnTo>
                        <a:pt x="6738" y="37791"/>
                      </a:lnTo>
                      <a:lnTo>
                        <a:pt x="0" y="99631"/>
                      </a:lnTo>
                      <a:lnTo>
                        <a:pt x="13477" y="133986"/>
                      </a:lnTo>
                      <a:lnTo>
                        <a:pt x="43804" y="164906"/>
                      </a:lnTo>
                      <a:lnTo>
                        <a:pt x="57282" y="109937"/>
                      </a:lnTo>
                      <a:lnTo>
                        <a:pt x="57282" y="54969"/>
                      </a:lnTo>
                      <a:lnTo>
                        <a:pt x="30326" y="0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2002" name="Freeform 2001"/>
                <p:cNvSpPr/>
                <p:nvPr/>
              </p:nvSpPr>
              <p:spPr>
                <a:xfrm>
                  <a:off x="7890766" y="4869851"/>
                  <a:ext cx="90978" cy="1923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8" h="192391">
                      <a:moveTo>
                        <a:pt x="80869" y="192391"/>
                      </a:moveTo>
                      <a:lnTo>
                        <a:pt x="30326" y="164906"/>
                      </a:lnTo>
                      <a:lnTo>
                        <a:pt x="8424" y="118526"/>
                      </a:lnTo>
                      <a:lnTo>
                        <a:pt x="0" y="54969"/>
                      </a:lnTo>
                      <a:lnTo>
                        <a:pt x="37065" y="0"/>
                      </a:lnTo>
                      <a:lnTo>
                        <a:pt x="70760" y="54969"/>
                      </a:lnTo>
                      <a:lnTo>
                        <a:pt x="90978" y="118526"/>
                      </a:lnTo>
                      <a:lnTo>
                        <a:pt x="80869" y="192391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2003" name="Freeform 2002"/>
                <p:cNvSpPr/>
                <p:nvPr/>
              </p:nvSpPr>
              <p:spPr>
                <a:xfrm>
                  <a:off x="7663650" y="4806304"/>
                  <a:ext cx="111665" cy="1499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665" h="149984">
                      <a:moveTo>
                        <a:pt x="111665" y="149984"/>
                      </a:moveTo>
                      <a:lnTo>
                        <a:pt x="49264" y="126653"/>
                      </a:lnTo>
                      <a:lnTo>
                        <a:pt x="0" y="19998"/>
                      </a:lnTo>
                      <a:lnTo>
                        <a:pt x="36127" y="0"/>
                      </a:lnTo>
                      <a:lnTo>
                        <a:pt x="88675" y="33330"/>
                      </a:lnTo>
                      <a:lnTo>
                        <a:pt x="111665" y="149984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  <p:sp>
              <p:nvSpPr>
                <p:cNvPr id="2004" name="Freeform 2003"/>
                <p:cNvSpPr/>
                <p:nvPr/>
              </p:nvSpPr>
              <p:spPr>
                <a:xfrm>
                  <a:off x="7568884" y="5057671"/>
                  <a:ext cx="105096" cy="1999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096" h="199980">
                      <a:moveTo>
                        <a:pt x="105096" y="0"/>
                      </a:moveTo>
                      <a:lnTo>
                        <a:pt x="68969" y="6666"/>
                      </a:lnTo>
                      <a:lnTo>
                        <a:pt x="36127" y="39996"/>
                      </a:lnTo>
                      <a:lnTo>
                        <a:pt x="0" y="123321"/>
                      </a:lnTo>
                      <a:lnTo>
                        <a:pt x="0" y="166650"/>
                      </a:lnTo>
                      <a:lnTo>
                        <a:pt x="9853" y="199980"/>
                      </a:lnTo>
                      <a:lnTo>
                        <a:pt x="68969" y="166650"/>
                      </a:lnTo>
                      <a:lnTo>
                        <a:pt x="93601" y="98324"/>
                      </a:lnTo>
                      <a:lnTo>
                        <a:pt x="105096" y="0"/>
                      </a:lnTo>
                      <a:close/>
                    </a:path>
                  </a:pathLst>
                </a:custGeom>
                <a:solidFill>
                  <a:srgbClr val="38A769"/>
                </a:solidFill>
                <a:ln w="3000" cap="flat">
                  <a:solidFill>
                    <a:srgbClr val="16462C"/>
                  </a:solidFill>
                  <a:miter lim="800000"/>
                </a:ln>
              </p:spPr>
            </p:sp>
          </p:grpSp>
        </p:grpSp>
        <p:grpSp>
          <p:nvGrpSpPr>
            <p:cNvPr id="2006" name="Group 2005"/>
            <p:cNvGrpSpPr/>
            <p:nvPr/>
          </p:nvGrpSpPr>
          <p:grpSpPr>
            <a:xfrm>
              <a:off x="4986838" y="1406083"/>
              <a:ext cx="1756563" cy="1492814"/>
              <a:chOff x="4986838" y="1406083"/>
              <a:chExt cx="1756563" cy="1492814"/>
            </a:xfrm>
          </p:grpSpPr>
          <p:grpSp>
            <p:nvGrpSpPr>
              <p:cNvPr id="1657" name="Group 1656"/>
              <p:cNvGrpSpPr/>
              <p:nvPr/>
            </p:nvGrpSpPr>
            <p:grpSpPr>
              <a:xfrm>
                <a:off x="5976536" y="2088893"/>
                <a:ext cx="767177" cy="810001"/>
                <a:chOff x="5976536" y="2088893"/>
                <a:chExt cx="767177" cy="810001"/>
              </a:xfrm>
            </p:grpSpPr>
            <p:sp>
              <p:nvSpPr>
                <p:cNvPr id="1658" name="Freeform 1657"/>
                <p:cNvSpPr/>
                <p:nvPr/>
              </p:nvSpPr>
              <p:spPr>
                <a:xfrm>
                  <a:off x="6218777" y="2088893"/>
                  <a:ext cx="150389" cy="376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89" h="376987">
                      <a:moveTo>
                        <a:pt x="16879" y="0"/>
                      </a:moveTo>
                      <a:cubicBezTo>
                        <a:pt x="16879" y="0"/>
                        <a:pt x="-23733" y="129335"/>
                        <a:pt x="16879" y="222522"/>
                      </a:cubicBezTo>
                      <a:cubicBezTo>
                        <a:pt x="57491" y="315707"/>
                        <a:pt x="122469" y="376481"/>
                        <a:pt x="122469" y="376481"/>
                      </a:cubicBezTo>
                      <a:cubicBezTo>
                        <a:pt x="122469" y="376481"/>
                        <a:pt x="232120" y="206313"/>
                        <a:pt x="16879" y="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9" name="Freeform 1658"/>
                <p:cNvSpPr/>
                <p:nvPr/>
              </p:nvSpPr>
              <p:spPr>
                <a:xfrm>
                  <a:off x="6008423" y="2303501"/>
                  <a:ext cx="333141" cy="1642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141" h="164279">
                      <a:moveTo>
                        <a:pt x="333141" y="161874"/>
                      </a:moveTo>
                      <a:cubicBezTo>
                        <a:pt x="333141" y="161874"/>
                        <a:pt x="300335" y="60583"/>
                        <a:pt x="186623" y="28171"/>
                      </a:cubicBezTo>
                      <a:cubicBezTo>
                        <a:pt x="72910" y="-4242"/>
                        <a:pt x="0" y="-189"/>
                        <a:pt x="0" y="-189"/>
                      </a:cubicBezTo>
                      <a:cubicBezTo>
                        <a:pt x="0" y="-189"/>
                        <a:pt x="89155" y="92995"/>
                        <a:pt x="150072" y="133513"/>
                      </a:cubicBezTo>
                      <a:cubicBezTo>
                        <a:pt x="210990" y="174029"/>
                        <a:pt x="333141" y="161874"/>
                        <a:pt x="333141" y="16187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0" name="Freeform 1659"/>
                <p:cNvSpPr/>
                <p:nvPr/>
              </p:nvSpPr>
              <p:spPr>
                <a:xfrm>
                  <a:off x="5976060" y="2455435"/>
                  <a:ext cx="365504" cy="155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5504" h="155733">
                      <a:moveTo>
                        <a:pt x="365504" y="9939"/>
                      </a:moveTo>
                      <a:cubicBezTo>
                        <a:pt x="365504" y="9939"/>
                        <a:pt x="218985" y="-22473"/>
                        <a:pt x="158068" y="26145"/>
                      </a:cubicBezTo>
                      <a:cubicBezTo>
                        <a:pt x="97150" y="74764"/>
                        <a:pt x="0" y="111226"/>
                        <a:pt x="0" y="135538"/>
                      </a:cubicBezTo>
                      <a:cubicBezTo>
                        <a:pt x="0" y="159849"/>
                        <a:pt x="206800" y="167953"/>
                        <a:pt x="253505" y="121359"/>
                      </a:cubicBezTo>
                      <a:cubicBezTo>
                        <a:pt x="300208" y="74764"/>
                        <a:pt x="365504" y="9939"/>
                        <a:pt x="365504" y="9939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1" name="Freeform 1660"/>
                <p:cNvSpPr/>
                <p:nvPr/>
              </p:nvSpPr>
              <p:spPr>
                <a:xfrm>
                  <a:off x="6106461" y="2465880"/>
                  <a:ext cx="235103" cy="340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103" h="340904">
                      <a:moveTo>
                        <a:pt x="234785" y="-506"/>
                      </a:moveTo>
                      <a:cubicBezTo>
                        <a:pt x="234785" y="-506"/>
                        <a:pt x="96707" y="52163"/>
                        <a:pt x="68278" y="108886"/>
                      </a:cubicBezTo>
                      <a:cubicBezTo>
                        <a:pt x="39850" y="165609"/>
                        <a:pt x="-761" y="303363"/>
                        <a:pt x="-761" y="335775"/>
                      </a:cubicBezTo>
                      <a:cubicBezTo>
                        <a:pt x="-761" y="368186"/>
                        <a:pt x="149502" y="242589"/>
                        <a:pt x="181991" y="198021"/>
                      </a:cubicBezTo>
                      <a:cubicBezTo>
                        <a:pt x="214480" y="153453"/>
                        <a:pt x="234785" y="-506"/>
                        <a:pt x="234785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2" name="Freeform 1661"/>
                <p:cNvSpPr/>
                <p:nvPr/>
              </p:nvSpPr>
              <p:spPr>
                <a:xfrm>
                  <a:off x="6305395" y="2465881"/>
                  <a:ext cx="141823" cy="433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823" h="433013">
                      <a:moveTo>
                        <a:pt x="35852" y="-506"/>
                      </a:moveTo>
                      <a:cubicBezTo>
                        <a:pt x="35852" y="-506"/>
                        <a:pt x="-21004" y="44060"/>
                        <a:pt x="7424" y="230433"/>
                      </a:cubicBezTo>
                      <a:cubicBezTo>
                        <a:pt x="35852" y="416807"/>
                        <a:pt x="76464" y="433013"/>
                        <a:pt x="76464" y="433013"/>
                      </a:cubicBezTo>
                      <a:cubicBezTo>
                        <a:pt x="76464" y="433013"/>
                        <a:pt x="141442" y="327670"/>
                        <a:pt x="141442" y="230433"/>
                      </a:cubicBezTo>
                      <a:cubicBezTo>
                        <a:pt x="141442" y="133197"/>
                        <a:pt x="88646" y="-20765"/>
                        <a:pt x="35852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3" name="Freeform 1662"/>
                <p:cNvSpPr/>
                <p:nvPr/>
              </p:nvSpPr>
              <p:spPr>
                <a:xfrm>
                  <a:off x="6341564" y="2465880"/>
                  <a:ext cx="320767" cy="279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767" h="279180">
                      <a:moveTo>
                        <a:pt x="0" y="-506"/>
                      </a:moveTo>
                      <a:cubicBezTo>
                        <a:pt x="0" y="11649"/>
                        <a:pt x="32173" y="108884"/>
                        <a:pt x="125579" y="185866"/>
                      </a:cubicBezTo>
                      <a:cubicBezTo>
                        <a:pt x="218985" y="262847"/>
                        <a:pt x="320767" y="279180"/>
                        <a:pt x="320767" y="279180"/>
                      </a:cubicBezTo>
                      <a:cubicBezTo>
                        <a:pt x="320767" y="279180"/>
                        <a:pt x="312391" y="169659"/>
                        <a:pt x="210863" y="84577"/>
                      </a:cubicBezTo>
                      <a:cubicBezTo>
                        <a:pt x="109333" y="-506"/>
                        <a:pt x="0" y="-506"/>
                        <a:pt x="0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4" name="Freeform 1663"/>
                <p:cNvSpPr/>
                <p:nvPr/>
              </p:nvSpPr>
              <p:spPr>
                <a:xfrm>
                  <a:off x="6334901" y="2162012"/>
                  <a:ext cx="258899" cy="303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99" h="303869">
                      <a:moveTo>
                        <a:pt x="6345" y="303363"/>
                      </a:moveTo>
                      <a:cubicBezTo>
                        <a:pt x="6345" y="303363"/>
                        <a:pt x="-34266" y="210175"/>
                        <a:pt x="79446" y="108886"/>
                      </a:cubicBezTo>
                      <a:cubicBezTo>
                        <a:pt x="193159" y="7597"/>
                        <a:pt x="258137" y="-506"/>
                        <a:pt x="258137" y="-506"/>
                      </a:cubicBezTo>
                      <a:cubicBezTo>
                        <a:pt x="258137" y="-506"/>
                        <a:pt x="254076" y="116987"/>
                        <a:pt x="209403" y="185866"/>
                      </a:cubicBezTo>
                      <a:cubicBezTo>
                        <a:pt x="164731" y="254744"/>
                        <a:pt x="6345" y="303363"/>
                        <a:pt x="6345" y="303363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5" name="Freeform 1664"/>
                <p:cNvSpPr/>
                <p:nvPr/>
              </p:nvSpPr>
              <p:spPr>
                <a:xfrm>
                  <a:off x="6341565" y="2457334"/>
                  <a:ext cx="378830" cy="177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830" h="177573">
                      <a:moveTo>
                        <a:pt x="0" y="8040"/>
                      </a:moveTo>
                      <a:cubicBezTo>
                        <a:pt x="0" y="8040"/>
                        <a:pt x="97151" y="113381"/>
                        <a:pt x="247413" y="153897"/>
                      </a:cubicBezTo>
                      <a:cubicBezTo>
                        <a:pt x="397677" y="194413"/>
                        <a:pt x="377371" y="170102"/>
                        <a:pt x="377371" y="170102"/>
                      </a:cubicBezTo>
                      <a:cubicBezTo>
                        <a:pt x="377371" y="170102"/>
                        <a:pt x="379398" y="107303"/>
                        <a:pt x="279902" y="40452"/>
                      </a:cubicBezTo>
                      <a:cubicBezTo>
                        <a:pt x="180405" y="-26399"/>
                        <a:pt x="0" y="8040"/>
                        <a:pt x="0" y="804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66" name="Freeform 1665"/>
                <p:cNvSpPr/>
                <p:nvPr/>
              </p:nvSpPr>
              <p:spPr>
                <a:xfrm>
                  <a:off x="6341564" y="2396561"/>
                  <a:ext cx="402625" cy="109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625" h="109203">
                      <a:moveTo>
                        <a:pt x="0" y="68814"/>
                      </a:moveTo>
                      <a:cubicBezTo>
                        <a:pt x="0" y="68814"/>
                        <a:pt x="60600" y="-12217"/>
                        <a:pt x="198679" y="0"/>
                      </a:cubicBezTo>
                      <a:cubicBezTo>
                        <a:pt x="336758" y="12091"/>
                        <a:pt x="405798" y="68814"/>
                        <a:pt x="401737" y="68814"/>
                      </a:cubicBezTo>
                      <a:cubicBezTo>
                        <a:pt x="401737" y="68814"/>
                        <a:pt x="285994" y="123510"/>
                        <a:pt x="198679" y="105278"/>
                      </a:cubicBezTo>
                      <a:cubicBezTo>
                        <a:pt x="111364" y="87047"/>
                        <a:pt x="0" y="68814"/>
                        <a:pt x="0" y="6881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165" name="Group 1164"/>
              <p:cNvGrpSpPr/>
              <p:nvPr/>
            </p:nvGrpSpPr>
            <p:grpSpPr>
              <a:xfrm>
                <a:off x="5461229" y="1405754"/>
                <a:ext cx="1030607" cy="1088141"/>
                <a:chOff x="5461229" y="1405754"/>
                <a:chExt cx="1030607" cy="1088141"/>
              </a:xfrm>
            </p:grpSpPr>
            <p:sp>
              <p:nvSpPr>
                <p:cNvPr id="1166" name="Freeform 1165"/>
                <p:cNvSpPr/>
                <p:nvPr/>
              </p:nvSpPr>
              <p:spPr>
                <a:xfrm>
                  <a:off x="5786651" y="1405754"/>
                  <a:ext cx="202030" cy="5064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030" h="506438">
                      <a:moveTo>
                        <a:pt x="22675" y="0"/>
                      </a:moveTo>
                      <a:cubicBezTo>
                        <a:pt x="22675" y="0"/>
                        <a:pt x="-31882" y="173747"/>
                        <a:pt x="22675" y="298931"/>
                      </a:cubicBezTo>
                      <a:cubicBezTo>
                        <a:pt x="77233" y="424115"/>
                        <a:pt x="164523" y="505758"/>
                        <a:pt x="164523" y="505758"/>
                      </a:cubicBezTo>
                      <a:cubicBezTo>
                        <a:pt x="164523" y="505758"/>
                        <a:pt x="311826" y="277158"/>
                        <a:pt x="22675" y="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67" name="Freeform 1166"/>
                <p:cNvSpPr/>
                <p:nvPr/>
              </p:nvSpPr>
              <p:spPr>
                <a:xfrm>
                  <a:off x="5504065" y="1694053"/>
                  <a:ext cx="447535" cy="220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535" h="220690">
                      <a:moveTo>
                        <a:pt x="447535" y="217459"/>
                      </a:moveTo>
                      <a:cubicBezTo>
                        <a:pt x="447535" y="217459"/>
                        <a:pt x="403463" y="81386"/>
                        <a:pt x="250704" y="37844"/>
                      </a:cubicBezTo>
                      <a:cubicBezTo>
                        <a:pt x="97946" y="-5698"/>
                        <a:pt x="0" y="-254"/>
                        <a:pt x="0" y="-254"/>
                      </a:cubicBezTo>
                      <a:cubicBezTo>
                        <a:pt x="0" y="-254"/>
                        <a:pt x="119770" y="124928"/>
                        <a:pt x="201604" y="179358"/>
                      </a:cubicBezTo>
                      <a:cubicBezTo>
                        <a:pt x="283439" y="233788"/>
                        <a:pt x="447535" y="217459"/>
                        <a:pt x="447535" y="217459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68" name="Freeform 1167"/>
                <p:cNvSpPr/>
                <p:nvPr/>
              </p:nvSpPr>
              <p:spPr>
                <a:xfrm>
                  <a:off x="5460589" y="1898160"/>
                  <a:ext cx="491011" cy="209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1011" h="209209">
                      <a:moveTo>
                        <a:pt x="491011" y="13352"/>
                      </a:moveTo>
                      <a:cubicBezTo>
                        <a:pt x="491011" y="13352"/>
                        <a:pt x="294179" y="-30190"/>
                        <a:pt x="212344" y="35123"/>
                      </a:cubicBezTo>
                      <a:cubicBezTo>
                        <a:pt x="130510" y="100436"/>
                        <a:pt x="0" y="149420"/>
                        <a:pt x="0" y="182079"/>
                      </a:cubicBezTo>
                      <a:cubicBezTo>
                        <a:pt x="0" y="214738"/>
                        <a:pt x="277811" y="225625"/>
                        <a:pt x="340553" y="163031"/>
                      </a:cubicBezTo>
                      <a:cubicBezTo>
                        <a:pt x="403294" y="100436"/>
                        <a:pt x="491011" y="13352"/>
                        <a:pt x="491011" y="13352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69" name="Freeform 1168"/>
                <p:cNvSpPr/>
                <p:nvPr/>
              </p:nvSpPr>
              <p:spPr>
                <a:xfrm>
                  <a:off x="5635768" y="1912191"/>
                  <a:ext cx="315832" cy="457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832" h="457964">
                      <a:moveTo>
                        <a:pt x="315405" y="-680"/>
                      </a:moveTo>
                      <a:cubicBezTo>
                        <a:pt x="315405" y="-680"/>
                        <a:pt x="129914" y="70074"/>
                        <a:pt x="91724" y="146275"/>
                      </a:cubicBezTo>
                      <a:cubicBezTo>
                        <a:pt x="53533" y="222476"/>
                        <a:pt x="-1023" y="407533"/>
                        <a:pt x="-1023" y="451074"/>
                      </a:cubicBezTo>
                      <a:cubicBezTo>
                        <a:pt x="-1023" y="494614"/>
                        <a:pt x="200838" y="325890"/>
                        <a:pt x="244483" y="266018"/>
                      </a:cubicBezTo>
                      <a:cubicBezTo>
                        <a:pt x="288127" y="206147"/>
                        <a:pt x="315405" y="-680"/>
                        <a:pt x="315405" y="-68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70" name="Freeform 1169"/>
                <p:cNvSpPr/>
                <p:nvPr/>
              </p:nvSpPr>
              <p:spPr>
                <a:xfrm>
                  <a:off x="5903011" y="1912191"/>
                  <a:ext cx="190523" cy="5817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523" h="581703">
                      <a:moveTo>
                        <a:pt x="48163" y="-680"/>
                      </a:moveTo>
                      <a:cubicBezTo>
                        <a:pt x="48163" y="-680"/>
                        <a:pt x="-28216" y="59189"/>
                        <a:pt x="9973" y="309560"/>
                      </a:cubicBezTo>
                      <a:cubicBezTo>
                        <a:pt x="48163" y="559932"/>
                        <a:pt x="102720" y="581703"/>
                        <a:pt x="102720" y="581703"/>
                      </a:cubicBezTo>
                      <a:cubicBezTo>
                        <a:pt x="102720" y="581703"/>
                        <a:pt x="190011" y="440186"/>
                        <a:pt x="190011" y="309560"/>
                      </a:cubicBezTo>
                      <a:cubicBezTo>
                        <a:pt x="190011" y="178934"/>
                        <a:pt x="119085" y="-27895"/>
                        <a:pt x="48163" y="-68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71" name="Freeform 1170"/>
                <p:cNvSpPr/>
                <p:nvPr/>
              </p:nvSpPr>
              <p:spPr>
                <a:xfrm>
                  <a:off x="5951601" y="1912191"/>
                  <a:ext cx="430912" cy="375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0912" h="375045">
                      <a:moveTo>
                        <a:pt x="0" y="-680"/>
                      </a:moveTo>
                      <a:cubicBezTo>
                        <a:pt x="0" y="15649"/>
                        <a:pt x="43220" y="146273"/>
                        <a:pt x="168699" y="249689"/>
                      </a:cubicBezTo>
                      <a:cubicBezTo>
                        <a:pt x="294179" y="353104"/>
                        <a:pt x="430912" y="375045"/>
                        <a:pt x="430912" y="375045"/>
                      </a:cubicBezTo>
                      <a:cubicBezTo>
                        <a:pt x="430912" y="375045"/>
                        <a:pt x="419660" y="227918"/>
                        <a:pt x="283268" y="113619"/>
                      </a:cubicBezTo>
                      <a:cubicBezTo>
                        <a:pt x="146876" y="-680"/>
                        <a:pt x="0" y="-680"/>
                        <a:pt x="0" y="-68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72" name="Freeform 1171"/>
                <p:cNvSpPr/>
                <p:nvPr/>
              </p:nvSpPr>
              <p:spPr>
                <a:xfrm>
                  <a:off x="5942649" y="1503980"/>
                  <a:ext cx="347799" cy="4082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7799" h="408212">
                      <a:moveTo>
                        <a:pt x="8524" y="407533"/>
                      </a:moveTo>
                      <a:cubicBezTo>
                        <a:pt x="8524" y="407533"/>
                        <a:pt x="-46032" y="282346"/>
                        <a:pt x="106727" y="146275"/>
                      </a:cubicBezTo>
                      <a:cubicBezTo>
                        <a:pt x="259485" y="10205"/>
                        <a:pt x="346776" y="-680"/>
                        <a:pt x="346776" y="-680"/>
                      </a:cubicBezTo>
                      <a:cubicBezTo>
                        <a:pt x="346776" y="-680"/>
                        <a:pt x="341320" y="157159"/>
                        <a:pt x="281308" y="249689"/>
                      </a:cubicBezTo>
                      <a:cubicBezTo>
                        <a:pt x="221296" y="342220"/>
                        <a:pt x="8524" y="407533"/>
                        <a:pt x="8524" y="407533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73" name="Freeform 1172"/>
                <p:cNvSpPr/>
                <p:nvPr/>
              </p:nvSpPr>
              <p:spPr>
                <a:xfrm>
                  <a:off x="5951600" y="1900711"/>
                  <a:ext cx="508912" cy="238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912" h="238548">
                      <a:moveTo>
                        <a:pt x="0" y="10801"/>
                      </a:moveTo>
                      <a:cubicBezTo>
                        <a:pt x="0" y="10801"/>
                        <a:pt x="130511" y="152314"/>
                        <a:pt x="332370" y="206742"/>
                      </a:cubicBezTo>
                      <a:cubicBezTo>
                        <a:pt x="534231" y="261170"/>
                        <a:pt x="506952" y="228513"/>
                        <a:pt x="506952" y="228513"/>
                      </a:cubicBezTo>
                      <a:cubicBezTo>
                        <a:pt x="506952" y="228513"/>
                        <a:pt x="509675" y="144149"/>
                        <a:pt x="376015" y="54343"/>
                      </a:cubicBezTo>
                      <a:cubicBezTo>
                        <a:pt x="242353" y="-35464"/>
                        <a:pt x="0" y="10801"/>
                        <a:pt x="0" y="10801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174" name="Freeform 1173"/>
                <p:cNvSpPr/>
                <p:nvPr/>
              </p:nvSpPr>
              <p:spPr>
                <a:xfrm>
                  <a:off x="5951599" y="1819069"/>
                  <a:ext cx="540878" cy="146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0878" h="146701">
                      <a:moveTo>
                        <a:pt x="0" y="92443"/>
                      </a:moveTo>
                      <a:cubicBezTo>
                        <a:pt x="0" y="92443"/>
                        <a:pt x="81409" y="-16412"/>
                        <a:pt x="266902" y="0"/>
                      </a:cubicBezTo>
                      <a:cubicBezTo>
                        <a:pt x="452394" y="16242"/>
                        <a:pt x="545141" y="92443"/>
                        <a:pt x="539685" y="92443"/>
                      </a:cubicBezTo>
                      <a:cubicBezTo>
                        <a:pt x="539685" y="92443"/>
                        <a:pt x="384198" y="165920"/>
                        <a:pt x="266902" y="141429"/>
                      </a:cubicBezTo>
                      <a:cubicBezTo>
                        <a:pt x="149605" y="116938"/>
                        <a:pt x="0" y="92443"/>
                        <a:pt x="0" y="92443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637" name="Group 1636"/>
              <p:cNvGrpSpPr/>
              <p:nvPr/>
            </p:nvGrpSpPr>
            <p:grpSpPr>
              <a:xfrm>
                <a:off x="4987168" y="2088893"/>
                <a:ext cx="767177" cy="810001"/>
                <a:chOff x="4987168" y="2088893"/>
                <a:chExt cx="767177" cy="810001"/>
              </a:xfrm>
            </p:grpSpPr>
            <p:sp>
              <p:nvSpPr>
                <p:cNvPr id="1638" name="Freeform 1637"/>
                <p:cNvSpPr/>
                <p:nvPr/>
              </p:nvSpPr>
              <p:spPr>
                <a:xfrm>
                  <a:off x="5229409" y="2088893"/>
                  <a:ext cx="150389" cy="376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89" h="376987">
                      <a:moveTo>
                        <a:pt x="16879" y="0"/>
                      </a:moveTo>
                      <a:cubicBezTo>
                        <a:pt x="16879" y="0"/>
                        <a:pt x="-23733" y="129335"/>
                        <a:pt x="16879" y="222522"/>
                      </a:cubicBezTo>
                      <a:cubicBezTo>
                        <a:pt x="57491" y="315707"/>
                        <a:pt x="122469" y="376481"/>
                        <a:pt x="122469" y="376481"/>
                      </a:cubicBezTo>
                      <a:cubicBezTo>
                        <a:pt x="122469" y="376481"/>
                        <a:pt x="232120" y="206313"/>
                        <a:pt x="16879" y="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39" name="Freeform 1638"/>
                <p:cNvSpPr/>
                <p:nvPr/>
              </p:nvSpPr>
              <p:spPr>
                <a:xfrm>
                  <a:off x="5019054" y="2303501"/>
                  <a:ext cx="333141" cy="1642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141" h="164279">
                      <a:moveTo>
                        <a:pt x="333141" y="161874"/>
                      </a:moveTo>
                      <a:cubicBezTo>
                        <a:pt x="333141" y="161874"/>
                        <a:pt x="300335" y="60583"/>
                        <a:pt x="186623" y="28171"/>
                      </a:cubicBezTo>
                      <a:cubicBezTo>
                        <a:pt x="72910" y="-4242"/>
                        <a:pt x="0" y="-189"/>
                        <a:pt x="0" y="-189"/>
                      </a:cubicBezTo>
                      <a:cubicBezTo>
                        <a:pt x="0" y="-189"/>
                        <a:pt x="89155" y="92995"/>
                        <a:pt x="150072" y="133513"/>
                      </a:cubicBezTo>
                      <a:cubicBezTo>
                        <a:pt x="210990" y="174029"/>
                        <a:pt x="333141" y="161874"/>
                        <a:pt x="333141" y="16187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0" name="Freeform 1639"/>
                <p:cNvSpPr/>
                <p:nvPr/>
              </p:nvSpPr>
              <p:spPr>
                <a:xfrm>
                  <a:off x="4986692" y="2455435"/>
                  <a:ext cx="365504" cy="155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5504" h="155733">
                      <a:moveTo>
                        <a:pt x="365504" y="9939"/>
                      </a:moveTo>
                      <a:cubicBezTo>
                        <a:pt x="365504" y="9939"/>
                        <a:pt x="218985" y="-22473"/>
                        <a:pt x="158068" y="26145"/>
                      </a:cubicBezTo>
                      <a:cubicBezTo>
                        <a:pt x="97150" y="74764"/>
                        <a:pt x="0" y="111226"/>
                        <a:pt x="0" y="135538"/>
                      </a:cubicBezTo>
                      <a:cubicBezTo>
                        <a:pt x="0" y="159849"/>
                        <a:pt x="206800" y="167953"/>
                        <a:pt x="253505" y="121359"/>
                      </a:cubicBezTo>
                      <a:cubicBezTo>
                        <a:pt x="300208" y="74764"/>
                        <a:pt x="365504" y="9939"/>
                        <a:pt x="365504" y="9939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1" name="Freeform 1640"/>
                <p:cNvSpPr/>
                <p:nvPr/>
              </p:nvSpPr>
              <p:spPr>
                <a:xfrm>
                  <a:off x="5117093" y="2465880"/>
                  <a:ext cx="235103" cy="340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103" h="340904">
                      <a:moveTo>
                        <a:pt x="234785" y="-506"/>
                      </a:moveTo>
                      <a:cubicBezTo>
                        <a:pt x="234785" y="-506"/>
                        <a:pt x="96707" y="52163"/>
                        <a:pt x="68278" y="108886"/>
                      </a:cubicBezTo>
                      <a:cubicBezTo>
                        <a:pt x="39850" y="165609"/>
                        <a:pt x="-761" y="303363"/>
                        <a:pt x="-761" y="335775"/>
                      </a:cubicBezTo>
                      <a:cubicBezTo>
                        <a:pt x="-761" y="368186"/>
                        <a:pt x="149502" y="242589"/>
                        <a:pt x="181991" y="198021"/>
                      </a:cubicBezTo>
                      <a:cubicBezTo>
                        <a:pt x="214480" y="153453"/>
                        <a:pt x="234785" y="-506"/>
                        <a:pt x="234785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2" name="Freeform 1641"/>
                <p:cNvSpPr/>
                <p:nvPr/>
              </p:nvSpPr>
              <p:spPr>
                <a:xfrm>
                  <a:off x="5316027" y="2465881"/>
                  <a:ext cx="141823" cy="433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823" h="433013">
                      <a:moveTo>
                        <a:pt x="35852" y="-506"/>
                      </a:moveTo>
                      <a:cubicBezTo>
                        <a:pt x="35852" y="-506"/>
                        <a:pt x="-21004" y="44060"/>
                        <a:pt x="7424" y="230433"/>
                      </a:cubicBezTo>
                      <a:cubicBezTo>
                        <a:pt x="35852" y="416807"/>
                        <a:pt x="76464" y="433013"/>
                        <a:pt x="76464" y="433013"/>
                      </a:cubicBezTo>
                      <a:cubicBezTo>
                        <a:pt x="76464" y="433013"/>
                        <a:pt x="141442" y="327670"/>
                        <a:pt x="141442" y="230433"/>
                      </a:cubicBezTo>
                      <a:cubicBezTo>
                        <a:pt x="141442" y="133197"/>
                        <a:pt x="88646" y="-20765"/>
                        <a:pt x="35852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3" name="Freeform 1642"/>
                <p:cNvSpPr/>
                <p:nvPr/>
              </p:nvSpPr>
              <p:spPr>
                <a:xfrm>
                  <a:off x="5352196" y="2465880"/>
                  <a:ext cx="320767" cy="279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767" h="279180">
                      <a:moveTo>
                        <a:pt x="0" y="-506"/>
                      </a:moveTo>
                      <a:cubicBezTo>
                        <a:pt x="0" y="11649"/>
                        <a:pt x="32173" y="108884"/>
                        <a:pt x="125579" y="185866"/>
                      </a:cubicBezTo>
                      <a:cubicBezTo>
                        <a:pt x="218985" y="262847"/>
                        <a:pt x="320767" y="279180"/>
                        <a:pt x="320767" y="279180"/>
                      </a:cubicBezTo>
                      <a:cubicBezTo>
                        <a:pt x="320767" y="279180"/>
                        <a:pt x="312391" y="169659"/>
                        <a:pt x="210863" y="84577"/>
                      </a:cubicBezTo>
                      <a:cubicBezTo>
                        <a:pt x="109333" y="-506"/>
                        <a:pt x="0" y="-506"/>
                        <a:pt x="0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4" name="Freeform 1643"/>
                <p:cNvSpPr/>
                <p:nvPr/>
              </p:nvSpPr>
              <p:spPr>
                <a:xfrm>
                  <a:off x="5345533" y="2162012"/>
                  <a:ext cx="258899" cy="303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99" h="303869">
                      <a:moveTo>
                        <a:pt x="6345" y="303363"/>
                      </a:moveTo>
                      <a:cubicBezTo>
                        <a:pt x="6345" y="303363"/>
                        <a:pt x="-34266" y="210175"/>
                        <a:pt x="79446" y="108886"/>
                      </a:cubicBezTo>
                      <a:cubicBezTo>
                        <a:pt x="193159" y="7597"/>
                        <a:pt x="258137" y="-506"/>
                        <a:pt x="258137" y="-506"/>
                      </a:cubicBezTo>
                      <a:cubicBezTo>
                        <a:pt x="258137" y="-506"/>
                        <a:pt x="254076" y="116987"/>
                        <a:pt x="209403" y="185866"/>
                      </a:cubicBezTo>
                      <a:cubicBezTo>
                        <a:pt x="164731" y="254744"/>
                        <a:pt x="6345" y="303363"/>
                        <a:pt x="6345" y="303363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5" name="Freeform 1644"/>
                <p:cNvSpPr/>
                <p:nvPr/>
              </p:nvSpPr>
              <p:spPr>
                <a:xfrm>
                  <a:off x="5352196" y="2457334"/>
                  <a:ext cx="378830" cy="177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830" h="177573">
                      <a:moveTo>
                        <a:pt x="0" y="8040"/>
                      </a:moveTo>
                      <a:cubicBezTo>
                        <a:pt x="0" y="8040"/>
                        <a:pt x="97151" y="113381"/>
                        <a:pt x="247413" y="153897"/>
                      </a:cubicBezTo>
                      <a:cubicBezTo>
                        <a:pt x="397677" y="194413"/>
                        <a:pt x="377371" y="170102"/>
                        <a:pt x="377371" y="170102"/>
                      </a:cubicBezTo>
                      <a:cubicBezTo>
                        <a:pt x="377371" y="170102"/>
                        <a:pt x="379398" y="107303"/>
                        <a:pt x="279902" y="40452"/>
                      </a:cubicBezTo>
                      <a:cubicBezTo>
                        <a:pt x="180405" y="-26399"/>
                        <a:pt x="0" y="8040"/>
                        <a:pt x="0" y="804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6" name="Freeform 1645"/>
                <p:cNvSpPr/>
                <p:nvPr/>
              </p:nvSpPr>
              <p:spPr>
                <a:xfrm>
                  <a:off x="5352196" y="2396561"/>
                  <a:ext cx="402625" cy="109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625" h="109203">
                      <a:moveTo>
                        <a:pt x="0" y="68814"/>
                      </a:moveTo>
                      <a:cubicBezTo>
                        <a:pt x="0" y="68814"/>
                        <a:pt x="60600" y="-12217"/>
                        <a:pt x="198679" y="0"/>
                      </a:cubicBezTo>
                      <a:cubicBezTo>
                        <a:pt x="336758" y="12091"/>
                        <a:pt x="405798" y="68814"/>
                        <a:pt x="401737" y="68814"/>
                      </a:cubicBezTo>
                      <a:cubicBezTo>
                        <a:pt x="401737" y="68814"/>
                        <a:pt x="285994" y="123510"/>
                        <a:pt x="198679" y="105278"/>
                      </a:cubicBezTo>
                      <a:cubicBezTo>
                        <a:pt x="111364" y="87047"/>
                        <a:pt x="0" y="68814"/>
                        <a:pt x="0" y="6881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647" name="Group 1646"/>
              <p:cNvGrpSpPr/>
              <p:nvPr/>
            </p:nvGrpSpPr>
            <p:grpSpPr>
              <a:xfrm>
                <a:off x="4987168" y="2088893"/>
                <a:ext cx="767177" cy="810001"/>
                <a:chOff x="4987168" y="2088893"/>
                <a:chExt cx="767177" cy="810001"/>
              </a:xfrm>
            </p:grpSpPr>
            <p:sp>
              <p:nvSpPr>
                <p:cNvPr id="1648" name="Freeform 1647"/>
                <p:cNvSpPr/>
                <p:nvPr/>
              </p:nvSpPr>
              <p:spPr>
                <a:xfrm>
                  <a:off x="5229409" y="2088893"/>
                  <a:ext cx="150389" cy="376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89" h="376987">
                      <a:moveTo>
                        <a:pt x="16879" y="0"/>
                      </a:moveTo>
                      <a:cubicBezTo>
                        <a:pt x="16879" y="0"/>
                        <a:pt x="-23733" y="129335"/>
                        <a:pt x="16879" y="222522"/>
                      </a:cubicBezTo>
                      <a:cubicBezTo>
                        <a:pt x="57491" y="315707"/>
                        <a:pt x="122469" y="376481"/>
                        <a:pt x="122469" y="376481"/>
                      </a:cubicBezTo>
                      <a:cubicBezTo>
                        <a:pt x="122469" y="376481"/>
                        <a:pt x="232120" y="206313"/>
                        <a:pt x="16879" y="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49" name="Freeform 1648"/>
                <p:cNvSpPr/>
                <p:nvPr/>
              </p:nvSpPr>
              <p:spPr>
                <a:xfrm>
                  <a:off x="5019054" y="2303501"/>
                  <a:ext cx="333141" cy="1642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141" h="164279">
                      <a:moveTo>
                        <a:pt x="333141" y="161874"/>
                      </a:moveTo>
                      <a:cubicBezTo>
                        <a:pt x="333141" y="161874"/>
                        <a:pt x="300335" y="60583"/>
                        <a:pt x="186623" y="28171"/>
                      </a:cubicBezTo>
                      <a:cubicBezTo>
                        <a:pt x="72910" y="-4242"/>
                        <a:pt x="0" y="-189"/>
                        <a:pt x="0" y="-189"/>
                      </a:cubicBezTo>
                      <a:cubicBezTo>
                        <a:pt x="0" y="-189"/>
                        <a:pt x="89155" y="92995"/>
                        <a:pt x="150072" y="133513"/>
                      </a:cubicBezTo>
                      <a:cubicBezTo>
                        <a:pt x="210990" y="174029"/>
                        <a:pt x="333141" y="161874"/>
                        <a:pt x="333141" y="16187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0" name="Freeform 1649"/>
                <p:cNvSpPr/>
                <p:nvPr/>
              </p:nvSpPr>
              <p:spPr>
                <a:xfrm>
                  <a:off x="4986692" y="2455435"/>
                  <a:ext cx="365504" cy="155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5504" h="155733">
                      <a:moveTo>
                        <a:pt x="365504" y="9939"/>
                      </a:moveTo>
                      <a:cubicBezTo>
                        <a:pt x="365504" y="9939"/>
                        <a:pt x="218985" y="-22473"/>
                        <a:pt x="158068" y="26145"/>
                      </a:cubicBezTo>
                      <a:cubicBezTo>
                        <a:pt x="97150" y="74764"/>
                        <a:pt x="0" y="111226"/>
                        <a:pt x="0" y="135538"/>
                      </a:cubicBezTo>
                      <a:cubicBezTo>
                        <a:pt x="0" y="159849"/>
                        <a:pt x="206800" y="167953"/>
                        <a:pt x="253505" y="121359"/>
                      </a:cubicBezTo>
                      <a:cubicBezTo>
                        <a:pt x="300208" y="74764"/>
                        <a:pt x="365504" y="9939"/>
                        <a:pt x="365504" y="9939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1" name="Freeform 1650"/>
                <p:cNvSpPr/>
                <p:nvPr/>
              </p:nvSpPr>
              <p:spPr>
                <a:xfrm>
                  <a:off x="5117093" y="2465880"/>
                  <a:ext cx="235103" cy="340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103" h="340904">
                      <a:moveTo>
                        <a:pt x="234785" y="-506"/>
                      </a:moveTo>
                      <a:cubicBezTo>
                        <a:pt x="234785" y="-506"/>
                        <a:pt x="96707" y="52163"/>
                        <a:pt x="68278" y="108886"/>
                      </a:cubicBezTo>
                      <a:cubicBezTo>
                        <a:pt x="39850" y="165609"/>
                        <a:pt x="-761" y="303363"/>
                        <a:pt x="-761" y="335775"/>
                      </a:cubicBezTo>
                      <a:cubicBezTo>
                        <a:pt x="-761" y="368186"/>
                        <a:pt x="149502" y="242589"/>
                        <a:pt x="181991" y="198021"/>
                      </a:cubicBezTo>
                      <a:cubicBezTo>
                        <a:pt x="214480" y="153453"/>
                        <a:pt x="234785" y="-506"/>
                        <a:pt x="234785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2" name="Freeform 1651"/>
                <p:cNvSpPr/>
                <p:nvPr/>
              </p:nvSpPr>
              <p:spPr>
                <a:xfrm>
                  <a:off x="5316027" y="2465881"/>
                  <a:ext cx="141823" cy="433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823" h="433013">
                      <a:moveTo>
                        <a:pt x="35852" y="-506"/>
                      </a:moveTo>
                      <a:cubicBezTo>
                        <a:pt x="35852" y="-506"/>
                        <a:pt x="-21004" y="44060"/>
                        <a:pt x="7424" y="230433"/>
                      </a:cubicBezTo>
                      <a:cubicBezTo>
                        <a:pt x="35852" y="416807"/>
                        <a:pt x="76464" y="433013"/>
                        <a:pt x="76464" y="433013"/>
                      </a:cubicBezTo>
                      <a:cubicBezTo>
                        <a:pt x="76464" y="433013"/>
                        <a:pt x="141442" y="327670"/>
                        <a:pt x="141442" y="230433"/>
                      </a:cubicBezTo>
                      <a:cubicBezTo>
                        <a:pt x="141442" y="133197"/>
                        <a:pt x="88646" y="-20765"/>
                        <a:pt x="35852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3" name="Freeform 1652"/>
                <p:cNvSpPr/>
                <p:nvPr/>
              </p:nvSpPr>
              <p:spPr>
                <a:xfrm>
                  <a:off x="5352196" y="2465880"/>
                  <a:ext cx="320767" cy="279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767" h="279180">
                      <a:moveTo>
                        <a:pt x="0" y="-506"/>
                      </a:moveTo>
                      <a:cubicBezTo>
                        <a:pt x="0" y="11649"/>
                        <a:pt x="32173" y="108884"/>
                        <a:pt x="125579" y="185866"/>
                      </a:cubicBezTo>
                      <a:cubicBezTo>
                        <a:pt x="218985" y="262847"/>
                        <a:pt x="320767" y="279180"/>
                        <a:pt x="320767" y="279180"/>
                      </a:cubicBezTo>
                      <a:cubicBezTo>
                        <a:pt x="320767" y="279180"/>
                        <a:pt x="312391" y="169659"/>
                        <a:pt x="210863" y="84577"/>
                      </a:cubicBezTo>
                      <a:cubicBezTo>
                        <a:pt x="109333" y="-506"/>
                        <a:pt x="0" y="-506"/>
                        <a:pt x="0" y="-506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4" name="Freeform 1653"/>
                <p:cNvSpPr/>
                <p:nvPr/>
              </p:nvSpPr>
              <p:spPr>
                <a:xfrm>
                  <a:off x="5345533" y="2162012"/>
                  <a:ext cx="258899" cy="303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99" h="303869">
                      <a:moveTo>
                        <a:pt x="6345" y="303363"/>
                      </a:moveTo>
                      <a:cubicBezTo>
                        <a:pt x="6345" y="303363"/>
                        <a:pt x="-34266" y="210175"/>
                        <a:pt x="79446" y="108886"/>
                      </a:cubicBezTo>
                      <a:cubicBezTo>
                        <a:pt x="193159" y="7597"/>
                        <a:pt x="258137" y="-506"/>
                        <a:pt x="258137" y="-506"/>
                      </a:cubicBezTo>
                      <a:cubicBezTo>
                        <a:pt x="258137" y="-506"/>
                        <a:pt x="254076" y="116987"/>
                        <a:pt x="209403" y="185866"/>
                      </a:cubicBezTo>
                      <a:cubicBezTo>
                        <a:pt x="164731" y="254744"/>
                        <a:pt x="6345" y="303363"/>
                        <a:pt x="6345" y="303363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5" name="Freeform 1654"/>
                <p:cNvSpPr/>
                <p:nvPr/>
              </p:nvSpPr>
              <p:spPr>
                <a:xfrm>
                  <a:off x="5352196" y="2457334"/>
                  <a:ext cx="378830" cy="177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830" h="177573">
                      <a:moveTo>
                        <a:pt x="0" y="8040"/>
                      </a:moveTo>
                      <a:cubicBezTo>
                        <a:pt x="0" y="8040"/>
                        <a:pt x="97151" y="113381"/>
                        <a:pt x="247413" y="153897"/>
                      </a:cubicBezTo>
                      <a:cubicBezTo>
                        <a:pt x="397677" y="194413"/>
                        <a:pt x="377371" y="170102"/>
                        <a:pt x="377371" y="170102"/>
                      </a:cubicBezTo>
                      <a:cubicBezTo>
                        <a:pt x="377371" y="170102"/>
                        <a:pt x="379398" y="107303"/>
                        <a:pt x="279902" y="40452"/>
                      </a:cubicBezTo>
                      <a:cubicBezTo>
                        <a:pt x="180405" y="-26399"/>
                        <a:pt x="0" y="8040"/>
                        <a:pt x="0" y="8040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56" name="Freeform 1655"/>
                <p:cNvSpPr/>
                <p:nvPr/>
              </p:nvSpPr>
              <p:spPr>
                <a:xfrm>
                  <a:off x="5352196" y="2396561"/>
                  <a:ext cx="402625" cy="109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625" h="109203">
                      <a:moveTo>
                        <a:pt x="0" y="68814"/>
                      </a:moveTo>
                      <a:cubicBezTo>
                        <a:pt x="0" y="68814"/>
                        <a:pt x="60600" y="-12217"/>
                        <a:pt x="198679" y="0"/>
                      </a:cubicBezTo>
                      <a:cubicBezTo>
                        <a:pt x="336758" y="12091"/>
                        <a:pt x="405798" y="68814"/>
                        <a:pt x="401737" y="68814"/>
                      </a:cubicBezTo>
                      <a:cubicBezTo>
                        <a:pt x="401737" y="68814"/>
                        <a:pt x="285994" y="123510"/>
                        <a:pt x="198679" y="105278"/>
                      </a:cubicBezTo>
                      <a:cubicBezTo>
                        <a:pt x="111364" y="87047"/>
                        <a:pt x="0" y="68814"/>
                        <a:pt x="0" y="68814"/>
                      </a:cubicBezTo>
                      <a:close/>
                    </a:path>
                  </a:pathLst>
                </a:custGeom>
                <a:solidFill>
                  <a:srgbClr val="FFB6C1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2007" name="Group 2006"/>
            <p:cNvGrpSpPr/>
            <p:nvPr/>
          </p:nvGrpSpPr>
          <p:grpSpPr>
            <a:xfrm>
              <a:off x="2687910" y="1651022"/>
              <a:ext cx="2048100" cy="1274350"/>
              <a:chOff x="2687910" y="1651022"/>
              <a:chExt cx="2048100" cy="1274350"/>
            </a:xfrm>
          </p:grpSpPr>
          <p:grpSp>
            <p:nvGrpSpPr>
              <p:cNvPr id="1667" name="Plant 13"/>
              <p:cNvGrpSpPr/>
              <p:nvPr/>
            </p:nvGrpSpPr>
            <p:grpSpPr>
              <a:xfrm>
                <a:off x="3812105" y="2001375"/>
                <a:ext cx="923900" cy="923900"/>
                <a:chOff x="3812105" y="2001375"/>
                <a:chExt cx="923900" cy="923900"/>
              </a:xfrm>
            </p:grpSpPr>
            <p:sp>
              <p:nvSpPr>
                <p:cNvPr id="1668" name="Freeform 1667"/>
                <p:cNvSpPr/>
                <p:nvPr/>
              </p:nvSpPr>
              <p:spPr>
                <a:xfrm>
                  <a:off x="4088187" y="2017304"/>
                  <a:ext cx="291534" cy="4104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34" h="410464">
                      <a:moveTo>
                        <a:pt x="58446" y="273544"/>
                      </a:moveTo>
                      <a:cubicBezTo>
                        <a:pt x="58446" y="273544"/>
                        <a:pt x="9311" y="237347"/>
                        <a:pt x="21991" y="169674"/>
                      </a:cubicBezTo>
                      <a:cubicBezTo>
                        <a:pt x="34672" y="102001"/>
                        <a:pt x="34672" y="53214"/>
                        <a:pt x="21991" y="31181"/>
                      </a:cubicBezTo>
                      <a:cubicBezTo>
                        <a:pt x="9311" y="9148"/>
                        <a:pt x="0" y="2852"/>
                        <a:pt x="0" y="2852"/>
                      </a:cubicBezTo>
                      <a:cubicBezTo>
                        <a:pt x="0" y="2852"/>
                        <a:pt x="102826" y="-14459"/>
                        <a:pt x="177318" y="35902"/>
                      </a:cubicBezTo>
                      <a:cubicBezTo>
                        <a:pt x="251811" y="86263"/>
                        <a:pt x="283509" y="163379"/>
                        <a:pt x="289850" y="212166"/>
                      </a:cubicBezTo>
                      <a:cubicBezTo>
                        <a:pt x="296190" y="260954"/>
                        <a:pt x="285095" y="339643"/>
                        <a:pt x="259736" y="360103"/>
                      </a:cubicBezTo>
                      <a:cubicBezTo>
                        <a:pt x="234377" y="380562"/>
                        <a:pt x="189997" y="410464"/>
                        <a:pt x="189997" y="410464"/>
                      </a:cubicBezTo>
                      <a:cubicBezTo>
                        <a:pt x="189997" y="410464"/>
                        <a:pt x="67956" y="367973"/>
                        <a:pt x="58446" y="2735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69" name="Freeform 1668"/>
                <p:cNvSpPr/>
                <p:nvPr/>
              </p:nvSpPr>
              <p:spPr>
                <a:xfrm>
                  <a:off x="3812106" y="2317405"/>
                  <a:ext cx="411298" cy="2652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1298" h="265282">
                      <a:moveTo>
                        <a:pt x="351960" y="25377"/>
                      </a:moveTo>
                      <a:cubicBezTo>
                        <a:pt x="351960" y="25377"/>
                        <a:pt x="264789" y="-37574"/>
                        <a:pt x="125311" y="34820"/>
                      </a:cubicBezTo>
                      <a:cubicBezTo>
                        <a:pt x="-14166" y="107214"/>
                        <a:pt x="0" y="250429"/>
                        <a:pt x="0" y="250429"/>
                      </a:cubicBezTo>
                      <a:cubicBezTo>
                        <a:pt x="0" y="250429"/>
                        <a:pt x="50818" y="225249"/>
                        <a:pt x="155425" y="258298"/>
                      </a:cubicBezTo>
                      <a:cubicBezTo>
                        <a:pt x="260033" y="291348"/>
                        <a:pt x="317091" y="193773"/>
                        <a:pt x="317091" y="193773"/>
                      </a:cubicBezTo>
                      <a:cubicBezTo>
                        <a:pt x="317091" y="193773"/>
                        <a:pt x="342451" y="124526"/>
                        <a:pt x="385245" y="137116"/>
                      </a:cubicBezTo>
                      <a:cubicBezTo>
                        <a:pt x="428038" y="149706"/>
                        <a:pt x="418528" y="75738"/>
                        <a:pt x="351960" y="253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0" name="Freeform 1669"/>
                <p:cNvSpPr/>
                <p:nvPr/>
              </p:nvSpPr>
              <p:spPr>
                <a:xfrm>
                  <a:off x="3937515" y="2395898"/>
                  <a:ext cx="373854" cy="453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3854" h="453842">
                      <a:moveTo>
                        <a:pt x="61715" y="453842"/>
                      </a:moveTo>
                      <a:cubicBezTo>
                        <a:pt x="61715" y="453842"/>
                        <a:pt x="-4858" y="387546"/>
                        <a:pt x="0" y="282102"/>
                      </a:cubicBezTo>
                      <a:cubicBezTo>
                        <a:pt x="4652" y="176658"/>
                        <a:pt x="163150" y="41312"/>
                        <a:pt x="232892" y="12984"/>
                      </a:cubicBezTo>
                      <a:cubicBezTo>
                        <a:pt x="302628" y="-15344"/>
                        <a:pt x="308969" y="11508"/>
                        <a:pt x="308969" y="11508"/>
                      </a:cubicBezTo>
                      <a:cubicBezTo>
                        <a:pt x="308969" y="11508"/>
                        <a:pt x="385047" y="47607"/>
                        <a:pt x="372368" y="124723"/>
                      </a:cubicBezTo>
                      <a:cubicBezTo>
                        <a:pt x="359687" y="201839"/>
                        <a:pt x="248737" y="324593"/>
                        <a:pt x="202774" y="349774"/>
                      </a:cubicBezTo>
                      <a:cubicBezTo>
                        <a:pt x="156810" y="374955"/>
                        <a:pt x="61715" y="442628"/>
                        <a:pt x="61715" y="4538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1" name="Freeform 1670"/>
                <p:cNvSpPr/>
                <p:nvPr/>
              </p:nvSpPr>
              <p:spPr>
                <a:xfrm>
                  <a:off x="4115823" y="2466425"/>
                  <a:ext cx="260331" cy="4588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331" h="458857">
                      <a:moveTo>
                        <a:pt x="13373" y="93542"/>
                      </a:moveTo>
                      <a:cubicBezTo>
                        <a:pt x="13373" y="93542"/>
                        <a:pt x="-42101" y="280823"/>
                        <a:pt x="72017" y="370528"/>
                      </a:cubicBezTo>
                      <a:cubicBezTo>
                        <a:pt x="186134" y="460233"/>
                        <a:pt x="236853" y="458857"/>
                        <a:pt x="236853" y="458857"/>
                      </a:cubicBezTo>
                      <a:cubicBezTo>
                        <a:pt x="236853" y="458857"/>
                        <a:pt x="205153" y="384691"/>
                        <a:pt x="243193" y="317019"/>
                      </a:cubicBezTo>
                      <a:cubicBezTo>
                        <a:pt x="281232" y="249346"/>
                        <a:pt x="251909" y="182459"/>
                        <a:pt x="203569" y="134460"/>
                      </a:cubicBezTo>
                      <a:cubicBezTo>
                        <a:pt x="155228" y="86461"/>
                        <a:pt x="159191" y="-117345"/>
                        <a:pt x="13373" y="935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2" name="Freeform 1671"/>
                <p:cNvSpPr/>
                <p:nvPr/>
              </p:nvSpPr>
              <p:spPr>
                <a:xfrm>
                  <a:off x="4292943" y="2462588"/>
                  <a:ext cx="402086" cy="314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086" h="314856">
                      <a:moveTo>
                        <a:pt x="5845" y="10820"/>
                      </a:moveTo>
                      <a:cubicBezTo>
                        <a:pt x="1090" y="10820"/>
                        <a:pt x="-32195" y="202823"/>
                        <a:pt x="132642" y="289381"/>
                      </a:cubicBezTo>
                      <a:cubicBezTo>
                        <a:pt x="297479" y="375939"/>
                        <a:pt x="402086" y="215412"/>
                        <a:pt x="402086" y="215412"/>
                      </a:cubicBezTo>
                      <a:cubicBezTo>
                        <a:pt x="402086" y="215412"/>
                        <a:pt x="352953" y="205970"/>
                        <a:pt x="287968" y="111542"/>
                      </a:cubicBezTo>
                      <a:cubicBezTo>
                        <a:pt x="222985" y="17115"/>
                        <a:pt x="50225" y="-20656"/>
                        <a:pt x="5845" y="1082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3" name="Freeform 1672"/>
                <p:cNvSpPr/>
                <p:nvPr/>
              </p:nvSpPr>
              <p:spPr>
                <a:xfrm>
                  <a:off x="4258472" y="2311505"/>
                  <a:ext cx="477273" cy="2502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273" h="250232">
                      <a:moveTo>
                        <a:pt x="7034" y="111542"/>
                      </a:moveTo>
                      <a:cubicBezTo>
                        <a:pt x="26846" y="91869"/>
                        <a:pt x="156019" y="-20656"/>
                        <a:pt x="289156" y="2951"/>
                      </a:cubicBezTo>
                      <a:cubicBezTo>
                        <a:pt x="422293" y="26558"/>
                        <a:pt x="474597" y="2951"/>
                        <a:pt x="474597" y="2951"/>
                      </a:cubicBezTo>
                      <a:cubicBezTo>
                        <a:pt x="474597" y="2951"/>
                        <a:pt x="496789" y="92656"/>
                        <a:pt x="415955" y="172920"/>
                      </a:cubicBezTo>
                      <a:cubicBezTo>
                        <a:pt x="335121" y="253185"/>
                        <a:pt x="251118" y="250232"/>
                        <a:pt x="251118" y="250232"/>
                      </a:cubicBezTo>
                      <a:cubicBezTo>
                        <a:pt x="251118" y="250232"/>
                        <a:pt x="-50025" y="216986"/>
                        <a:pt x="7034" y="1115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4" name="Freeform 1673"/>
                <p:cNvSpPr/>
                <p:nvPr/>
              </p:nvSpPr>
              <p:spPr>
                <a:xfrm>
                  <a:off x="3837662" y="2163077"/>
                  <a:ext cx="396142" cy="2832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6142" h="283281">
                      <a:moveTo>
                        <a:pt x="396142" y="222199"/>
                      </a:moveTo>
                      <a:cubicBezTo>
                        <a:pt x="396142" y="198592"/>
                        <a:pt x="369197" y="-15443"/>
                        <a:pt x="205947" y="295"/>
                      </a:cubicBezTo>
                      <a:cubicBezTo>
                        <a:pt x="42695" y="16033"/>
                        <a:pt x="0" y="93148"/>
                        <a:pt x="0" y="93148"/>
                      </a:cubicBezTo>
                      <a:cubicBezTo>
                        <a:pt x="0" y="93148"/>
                        <a:pt x="102924" y="129345"/>
                        <a:pt x="120358" y="187575"/>
                      </a:cubicBezTo>
                      <a:cubicBezTo>
                        <a:pt x="137793" y="245806"/>
                        <a:pt x="277271" y="351249"/>
                        <a:pt x="396142" y="22219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5" name="Freeform 1674"/>
                <p:cNvSpPr/>
                <p:nvPr/>
              </p:nvSpPr>
              <p:spPr>
                <a:xfrm>
                  <a:off x="4259063" y="2001370"/>
                  <a:ext cx="284701" cy="4343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701" h="434365">
                      <a:moveTo>
                        <a:pt x="160181" y="0"/>
                      </a:moveTo>
                      <a:cubicBezTo>
                        <a:pt x="160181" y="0"/>
                        <a:pt x="312336" y="110067"/>
                        <a:pt x="280638" y="234396"/>
                      </a:cubicBezTo>
                      <a:cubicBezTo>
                        <a:pt x="248939" y="358725"/>
                        <a:pt x="195050" y="434365"/>
                        <a:pt x="79348" y="434365"/>
                      </a:cubicBezTo>
                      <a:cubicBezTo>
                        <a:pt x="-36355" y="434365"/>
                        <a:pt x="-15752" y="193477"/>
                        <a:pt x="76177" y="124230"/>
                      </a:cubicBezTo>
                      <a:cubicBezTo>
                        <a:pt x="168106" y="54984"/>
                        <a:pt x="160181" y="-6393"/>
                        <a:pt x="16018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676" name="Freeform 1675"/>
                <p:cNvSpPr/>
                <p:nvPr/>
              </p:nvSpPr>
              <p:spPr>
                <a:xfrm>
                  <a:off x="4044206" y="2184811"/>
                  <a:ext cx="534326" cy="503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4326" h="503621">
                      <a:moveTo>
                        <a:pt x="213571" y="192346"/>
                      </a:moveTo>
                      <a:cubicBezTo>
                        <a:pt x="213571" y="192346"/>
                        <a:pt x="232012" y="182486"/>
                        <a:pt x="216408" y="93752"/>
                      </a:cubicBezTo>
                      <a:cubicBezTo>
                        <a:pt x="200804" y="5018"/>
                        <a:pt x="219245" y="-37237"/>
                        <a:pt x="236266" y="41638"/>
                      </a:cubicBezTo>
                      <a:cubicBezTo>
                        <a:pt x="253288" y="120513"/>
                        <a:pt x="232012" y="174035"/>
                        <a:pt x="263218" y="181078"/>
                      </a:cubicBezTo>
                      <a:cubicBezTo>
                        <a:pt x="294425" y="188120"/>
                        <a:pt x="301517" y="202205"/>
                        <a:pt x="327051" y="152908"/>
                      </a:cubicBezTo>
                      <a:cubicBezTo>
                        <a:pt x="352583" y="103611"/>
                        <a:pt x="444784" y="66991"/>
                        <a:pt x="393719" y="131782"/>
                      </a:cubicBezTo>
                      <a:cubicBezTo>
                        <a:pt x="342653" y="196571"/>
                        <a:pt x="298679" y="234601"/>
                        <a:pt x="351164" y="234601"/>
                      </a:cubicBezTo>
                      <a:cubicBezTo>
                        <a:pt x="403649" y="234601"/>
                        <a:pt x="518546" y="241643"/>
                        <a:pt x="532731" y="266995"/>
                      </a:cubicBezTo>
                      <a:cubicBezTo>
                        <a:pt x="546915" y="292348"/>
                        <a:pt x="466771" y="260657"/>
                        <a:pt x="453294" y="274038"/>
                      </a:cubicBezTo>
                      <a:cubicBezTo>
                        <a:pt x="439819" y="287419"/>
                        <a:pt x="432726" y="293050"/>
                        <a:pt x="456133" y="316292"/>
                      </a:cubicBezTo>
                      <a:cubicBezTo>
                        <a:pt x="479538" y="339534"/>
                        <a:pt x="447620" y="326152"/>
                        <a:pt x="406485" y="307841"/>
                      </a:cubicBezTo>
                      <a:cubicBezTo>
                        <a:pt x="365350" y="289532"/>
                        <a:pt x="311446" y="226149"/>
                        <a:pt x="311446" y="274038"/>
                      </a:cubicBezTo>
                      <a:cubicBezTo>
                        <a:pt x="311446" y="321926"/>
                        <a:pt x="342653" y="385308"/>
                        <a:pt x="358257" y="396576"/>
                      </a:cubicBezTo>
                      <a:cubicBezTo>
                        <a:pt x="373860" y="407844"/>
                        <a:pt x="308609" y="385309"/>
                        <a:pt x="298681" y="337419"/>
                      </a:cubicBezTo>
                      <a:cubicBezTo>
                        <a:pt x="288751" y="289532"/>
                        <a:pt x="281658" y="338828"/>
                        <a:pt x="281658" y="385308"/>
                      </a:cubicBezTo>
                      <a:cubicBezTo>
                        <a:pt x="281658" y="431788"/>
                        <a:pt x="263218" y="561371"/>
                        <a:pt x="256126" y="457141"/>
                      </a:cubicBezTo>
                      <a:cubicBezTo>
                        <a:pt x="249033" y="352913"/>
                        <a:pt x="243358" y="497987"/>
                        <a:pt x="232011" y="503621"/>
                      </a:cubicBezTo>
                      <a:cubicBezTo>
                        <a:pt x="220664" y="509256"/>
                        <a:pt x="237684" y="400801"/>
                        <a:pt x="232011" y="371223"/>
                      </a:cubicBezTo>
                      <a:cubicBezTo>
                        <a:pt x="226338" y="341645"/>
                        <a:pt x="175272" y="458549"/>
                        <a:pt x="162505" y="461366"/>
                      </a:cubicBezTo>
                      <a:cubicBezTo>
                        <a:pt x="149739" y="464183"/>
                        <a:pt x="189456" y="383900"/>
                        <a:pt x="193712" y="358547"/>
                      </a:cubicBezTo>
                      <a:cubicBezTo>
                        <a:pt x="197968" y="333194"/>
                        <a:pt x="112859" y="486719"/>
                        <a:pt x="88745" y="479676"/>
                      </a:cubicBezTo>
                      <a:cubicBezTo>
                        <a:pt x="64630" y="472634"/>
                        <a:pt x="156832" y="393758"/>
                        <a:pt x="162505" y="361363"/>
                      </a:cubicBezTo>
                      <a:cubicBezTo>
                        <a:pt x="168180" y="328969"/>
                        <a:pt x="78814" y="406435"/>
                        <a:pt x="68885" y="420520"/>
                      </a:cubicBezTo>
                      <a:cubicBezTo>
                        <a:pt x="58956" y="434605"/>
                        <a:pt x="68886" y="345870"/>
                        <a:pt x="131299" y="324743"/>
                      </a:cubicBezTo>
                      <a:cubicBezTo>
                        <a:pt x="193712" y="303616"/>
                        <a:pt x="200804" y="286715"/>
                        <a:pt x="146902" y="286715"/>
                      </a:cubicBezTo>
                      <a:cubicBezTo>
                        <a:pt x="93000" y="286715"/>
                        <a:pt x="131299" y="269812"/>
                        <a:pt x="152576" y="274038"/>
                      </a:cubicBezTo>
                      <a:cubicBezTo>
                        <a:pt x="173854" y="278263"/>
                        <a:pt x="66048" y="241643"/>
                        <a:pt x="14982" y="281080"/>
                      </a:cubicBezTo>
                      <a:cubicBezTo>
                        <a:pt x="-36083" y="320518"/>
                        <a:pt x="50446" y="207840"/>
                        <a:pt x="125626" y="247277"/>
                      </a:cubicBezTo>
                      <a:cubicBezTo>
                        <a:pt x="200804" y="286715"/>
                        <a:pt x="105766" y="179669"/>
                        <a:pt x="71723" y="183895"/>
                      </a:cubicBezTo>
                      <a:cubicBezTo>
                        <a:pt x="37679" y="188120"/>
                        <a:pt x="122787" y="159951"/>
                        <a:pt x="146902" y="199388"/>
                      </a:cubicBezTo>
                      <a:cubicBezTo>
                        <a:pt x="171016" y="238826"/>
                        <a:pt x="122788" y="178261"/>
                        <a:pt x="131299" y="124738"/>
                      </a:cubicBezTo>
                      <a:cubicBezTo>
                        <a:pt x="139810" y="71216"/>
                        <a:pt x="153998" y="179671"/>
                        <a:pt x="173855" y="199388"/>
                      </a:cubicBezTo>
                      <a:cubicBezTo>
                        <a:pt x="193712" y="219105"/>
                        <a:pt x="164633" y="107133"/>
                        <a:pt x="171016" y="81076"/>
                      </a:cubicBezTo>
                      <a:cubicBezTo>
                        <a:pt x="177400" y="55019"/>
                        <a:pt x="216408" y="185304"/>
                        <a:pt x="213571" y="192346"/>
                      </a:cubicBezTo>
                      <a:close/>
                    </a:path>
                  </a:pathLst>
                </a:custGeom>
                <a:solidFill>
                  <a:srgbClr val="69509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983" name="Plant 13"/>
              <p:cNvGrpSpPr/>
              <p:nvPr/>
            </p:nvGrpSpPr>
            <p:grpSpPr>
              <a:xfrm>
                <a:off x="2688149" y="1651022"/>
                <a:ext cx="1274635" cy="1274350"/>
                <a:chOff x="2688149" y="1651022"/>
                <a:chExt cx="1274635" cy="1274350"/>
              </a:xfrm>
            </p:grpSpPr>
            <p:sp>
              <p:nvSpPr>
                <p:cNvPr id="984" name="Freeform 983"/>
                <p:cNvSpPr/>
                <p:nvPr/>
              </p:nvSpPr>
              <p:spPr>
                <a:xfrm>
                  <a:off x="3069037" y="1672993"/>
                  <a:ext cx="402208" cy="566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208" h="566158">
                      <a:moveTo>
                        <a:pt x="80634" y="377303"/>
                      </a:moveTo>
                      <a:cubicBezTo>
                        <a:pt x="80634" y="377303"/>
                        <a:pt x="12846" y="327376"/>
                        <a:pt x="30340" y="234034"/>
                      </a:cubicBezTo>
                      <a:cubicBezTo>
                        <a:pt x="47834" y="140691"/>
                        <a:pt x="47834" y="73398"/>
                        <a:pt x="30340" y="43008"/>
                      </a:cubicBezTo>
                      <a:cubicBezTo>
                        <a:pt x="12846" y="12617"/>
                        <a:pt x="0" y="3934"/>
                        <a:pt x="0" y="3934"/>
                      </a:cubicBezTo>
                      <a:cubicBezTo>
                        <a:pt x="0" y="3934"/>
                        <a:pt x="141861" y="-19944"/>
                        <a:pt x="244632" y="49520"/>
                      </a:cubicBezTo>
                      <a:cubicBezTo>
                        <a:pt x="347404" y="118984"/>
                        <a:pt x="391136" y="225351"/>
                        <a:pt x="399883" y="292644"/>
                      </a:cubicBezTo>
                      <a:cubicBezTo>
                        <a:pt x="408631" y="359937"/>
                        <a:pt x="393324" y="468474"/>
                        <a:pt x="358338" y="496695"/>
                      </a:cubicBezTo>
                      <a:cubicBezTo>
                        <a:pt x="323352" y="524914"/>
                        <a:pt x="262125" y="566158"/>
                        <a:pt x="262125" y="566158"/>
                      </a:cubicBezTo>
                      <a:cubicBezTo>
                        <a:pt x="262125" y="566158"/>
                        <a:pt x="93754" y="507550"/>
                        <a:pt x="80634" y="3773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85" name="Freeform 984"/>
                <p:cNvSpPr/>
                <p:nvPr/>
              </p:nvSpPr>
              <p:spPr>
                <a:xfrm>
                  <a:off x="2688149" y="2086927"/>
                  <a:ext cx="567436" cy="3659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7436" h="365906">
                      <a:moveTo>
                        <a:pt x="485573" y="35003"/>
                      </a:moveTo>
                      <a:cubicBezTo>
                        <a:pt x="485573" y="35003"/>
                        <a:pt x="365309" y="-51827"/>
                        <a:pt x="172883" y="48028"/>
                      </a:cubicBezTo>
                      <a:cubicBezTo>
                        <a:pt x="-19544" y="147882"/>
                        <a:pt x="0" y="345420"/>
                        <a:pt x="0" y="345420"/>
                      </a:cubicBezTo>
                      <a:cubicBezTo>
                        <a:pt x="0" y="345420"/>
                        <a:pt x="70110" y="310688"/>
                        <a:pt x="214429" y="356274"/>
                      </a:cubicBezTo>
                      <a:cubicBezTo>
                        <a:pt x="358748" y="401861"/>
                        <a:pt x="437467" y="267273"/>
                        <a:pt x="437467" y="267273"/>
                      </a:cubicBezTo>
                      <a:cubicBezTo>
                        <a:pt x="437467" y="267273"/>
                        <a:pt x="472453" y="171760"/>
                        <a:pt x="531493" y="189126"/>
                      </a:cubicBezTo>
                      <a:cubicBezTo>
                        <a:pt x="590531" y="206492"/>
                        <a:pt x="577411" y="104467"/>
                        <a:pt x="485573" y="350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86" name="Freeform 985"/>
                <p:cNvSpPr/>
                <p:nvPr/>
              </p:nvSpPr>
              <p:spPr>
                <a:xfrm>
                  <a:off x="2861167" y="2195191"/>
                  <a:ext cx="515778" cy="625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5778" h="625990">
                      <a:moveTo>
                        <a:pt x="85144" y="625990"/>
                      </a:moveTo>
                      <a:cubicBezTo>
                        <a:pt x="85144" y="625990"/>
                        <a:pt x="-6703" y="534547"/>
                        <a:pt x="0" y="389106"/>
                      </a:cubicBezTo>
                      <a:cubicBezTo>
                        <a:pt x="6417" y="243667"/>
                        <a:pt x="225086" y="56982"/>
                        <a:pt x="321303" y="17909"/>
                      </a:cubicBezTo>
                      <a:cubicBezTo>
                        <a:pt x="417512" y="-21165"/>
                        <a:pt x="426260" y="15873"/>
                        <a:pt x="426260" y="15873"/>
                      </a:cubicBezTo>
                      <a:cubicBezTo>
                        <a:pt x="426260" y="15873"/>
                        <a:pt x="531220" y="65665"/>
                        <a:pt x="513728" y="172032"/>
                      </a:cubicBezTo>
                      <a:cubicBezTo>
                        <a:pt x="496232" y="278400"/>
                        <a:pt x="343164" y="447717"/>
                        <a:pt x="279752" y="482448"/>
                      </a:cubicBezTo>
                      <a:cubicBezTo>
                        <a:pt x="216338" y="517180"/>
                        <a:pt x="85144" y="610522"/>
                        <a:pt x="85144" y="62599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87" name="Freeform 986"/>
                <p:cNvSpPr/>
                <p:nvPr/>
              </p:nvSpPr>
              <p:spPr>
                <a:xfrm>
                  <a:off x="3107165" y="2292471"/>
                  <a:ext cx="359158" cy="632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9158" h="632907">
                      <a:moveTo>
                        <a:pt x="18450" y="129024"/>
                      </a:moveTo>
                      <a:cubicBezTo>
                        <a:pt x="18450" y="129024"/>
                        <a:pt x="-58083" y="387342"/>
                        <a:pt x="99355" y="511074"/>
                      </a:cubicBezTo>
                      <a:cubicBezTo>
                        <a:pt x="256795" y="634806"/>
                        <a:pt x="326768" y="632907"/>
                        <a:pt x="326768" y="632907"/>
                      </a:cubicBezTo>
                      <a:cubicBezTo>
                        <a:pt x="326768" y="632907"/>
                        <a:pt x="283034" y="530610"/>
                        <a:pt x="335514" y="437268"/>
                      </a:cubicBezTo>
                      <a:cubicBezTo>
                        <a:pt x="387995" y="343927"/>
                        <a:pt x="347540" y="251668"/>
                        <a:pt x="280848" y="185463"/>
                      </a:cubicBezTo>
                      <a:cubicBezTo>
                        <a:pt x="214156" y="119257"/>
                        <a:pt x="219622" y="-161856"/>
                        <a:pt x="18450" y="1290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88" name="Freeform 987"/>
                <p:cNvSpPr/>
                <p:nvPr/>
              </p:nvSpPr>
              <p:spPr>
                <a:xfrm>
                  <a:off x="3351525" y="2287177"/>
                  <a:ext cx="554728" cy="434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4728" h="434285">
                      <a:moveTo>
                        <a:pt x="8064" y="14924"/>
                      </a:moveTo>
                      <a:cubicBezTo>
                        <a:pt x="1504" y="14924"/>
                        <a:pt x="-44418" y="279756"/>
                        <a:pt x="182995" y="399146"/>
                      </a:cubicBezTo>
                      <a:cubicBezTo>
                        <a:pt x="410408" y="518537"/>
                        <a:pt x="554728" y="297121"/>
                        <a:pt x="554728" y="297121"/>
                      </a:cubicBezTo>
                      <a:cubicBezTo>
                        <a:pt x="554728" y="297121"/>
                        <a:pt x="486942" y="284097"/>
                        <a:pt x="397288" y="153852"/>
                      </a:cubicBezTo>
                      <a:cubicBezTo>
                        <a:pt x="307635" y="23607"/>
                        <a:pt x="69291" y="-28491"/>
                        <a:pt x="8064" y="149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89" name="Freeform 988"/>
                <p:cNvSpPr/>
                <p:nvPr/>
              </p:nvSpPr>
              <p:spPr>
                <a:xfrm>
                  <a:off x="3303965" y="2078787"/>
                  <a:ext cx="658456" cy="3451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456" h="345149">
                      <a:moveTo>
                        <a:pt x="9704" y="153852"/>
                      </a:moveTo>
                      <a:cubicBezTo>
                        <a:pt x="37038" y="126717"/>
                        <a:pt x="215247" y="-28491"/>
                        <a:pt x="398927" y="4070"/>
                      </a:cubicBezTo>
                      <a:cubicBezTo>
                        <a:pt x="582606" y="36631"/>
                        <a:pt x="654766" y="4070"/>
                        <a:pt x="654766" y="4070"/>
                      </a:cubicBezTo>
                      <a:cubicBezTo>
                        <a:pt x="654766" y="4070"/>
                        <a:pt x="685381" y="127803"/>
                        <a:pt x="573861" y="238511"/>
                      </a:cubicBezTo>
                      <a:cubicBezTo>
                        <a:pt x="462341" y="349221"/>
                        <a:pt x="346448" y="345149"/>
                        <a:pt x="346448" y="345149"/>
                      </a:cubicBezTo>
                      <a:cubicBezTo>
                        <a:pt x="346448" y="345149"/>
                        <a:pt x="-69015" y="299292"/>
                        <a:pt x="9704" y="1538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90" name="Freeform 989"/>
                <p:cNvSpPr/>
                <p:nvPr/>
              </p:nvSpPr>
              <p:spPr>
                <a:xfrm>
                  <a:off x="2723407" y="1874060"/>
                  <a:ext cx="546527" cy="390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6527" h="390733">
                      <a:moveTo>
                        <a:pt x="546527" y="306482"/>
                      </a:moveTo>
                      <a:cubicBezTo>
                        <a:pt x="546527" y="273921"/>
                        <a:pt x="509353" y="-21301"/>
                        <a:pt x="284128" y="407"/>
                      </a:cubicBezTo>
                      <a:cubicBezTo>
                        <a:pt x="58904" y="22114"/>
                        <a:pt x="0" y="128481"/>
                        <a:pt x="0" y="128481"/>
                      </a:cubicBezTo>
                      <a:cubicBezTo>
                        <a:pt x="0" y="128481"/>
                        <a:pt x="141996" y="178407"/>
                        <a:pt x="166049" y="258725"/>
                      </a:cubicBezTo>
                      <a:cubicBezTo>
                        <a:pt x="190103" y="339043"/>
                        <a:pt x="382530" y="484482"/>
                        <a:pt x="546527" y="3064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91" name="Freeform 990"/>
                <p:cNvSpPr/>
                <p:nvPr/>
              </p:nvSpPr>
              <p:spPr>
                <a:xfrm>
                  <a:off x="3304779" y="1651015"/>
                  <a:ext cx="392779" cy="599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2779" h="599125">
                      <a:moveTo>
                        <a:pt x="220989" y="0"/>
                      </a:moveTo>
                      <a:cubicBezTo>
                        <a:pt x="220989" y="0"/>
                        <a:pt x="430906" y="151816"/>
                        <a:pt x="387175" y="323305"/>
                      </a:cubicBezTo>
                      <a:cubicBezTo>
                        <a:pt x="343443" y="494794"/>
                        <a:pt x="269096" y="599125"/>
                        <a:pt x="109470" y="599125"/>
                      </a:cubicBezTo>
                      <a:cubicBezTo>
                        <a:pt x="-50156" y="599125"/>
                        <a:pt x="-21732" y="266866"/>
                        <a:pt x="105096" y="171353"/>
                      </a:cubicBezTo>
                      <a:cubicBezTo>
                        <a:pt x="231923" y="75840"/>
                        <a:pt x="220989" y="-8819"/>
                        <a:pt x="22098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92" name="Freeform 991"/>
                <p:cNvSpPr/>
                <p:nvPr/>
              </p:nvSpPr>
              <p:spPr>
                <a:xfrm>
                  <a:off x="3008361" y="1904036"/>
                  <a:ext cx="737169" cy="694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169" h="694651">
                      <a:moveTo>
                        <a:pt x="294647" y="265305"/>
                      </a:moveTo>
                      <a:cubicBezTo>
                        <a:pt x="294647" y="265305"/>
                        <a:pt x="320089" y="251706"/>
                        <a:pt x="298561" y="129313"/>
                      </a:cubicBezTo>
                      <a:cubicBezTo>
                        <a:pt x="277035" y="6921"/>
                        <a:pt x="302475" y="-51361"/>
                        <a:pt x="325959" y="57432"/>
                      </a:cubicBezTo>
                      <a:cubicBezTo>
                        <a:pt x="349443" y="166226"/>
                        <a:pt x="320089" y="240050"/>
                        <a:pt x="363142" y="249763"/>
                      </a:cubicBezTo>
                      <a:cubicBezTo>
                        <a:pt x="406195" y="259477"/>
                        <a:pt x="415981" y="278904"/>
                        <a:pt x="451207" y="210908"/>
                      </a:cubicBezTo>
                      <a:cubicBezTo>
                        <a:pt x="486432" y="142913"/>
                        <a:pt x="613635" y="92402"/>
                        <a:pt x="543183" y="181768"/>
                      </a:cubicBezTo>
                      <a:cubicBezTo>
                        <a:pt x="472732" y="271133"/>
                        <a:pt x="412065" y="323588"/>
                        <a:pt x="484474" y="323588"/>
                      </a:cubicBezTo>
                      <a:cubicBezTo>
                        <a:pt x="556883" y="323588"/>
                        <a:pt x="715399" y="333301"/>
                        <a:pt x="734967" y="368270"/>
                      </a:cubicBezTo>
                      <a:cubicBezTo>
                        <a:pt x="754537" y="403240"/>
                        <a:pt x="643968" y="359527"/>
                        <a:pt x="625376" y="377985"/>
                      </a:cubicBezTo>
                      <a:cubicBezTo>
                        <a:pt x="606785" y="396441"/>
                        <a:pt x="596999" y="404209"/>
                        <a:pt x="629291" y="436267"/>
                      </a:cubicBezTo>
                      <a:cubicBezTo>
                        <a:pt x="661582" y="468324"/>
                        <a:pt x="617548" y="449866"/>
                        <a:pt x="560796" y="424610"/>
                      </a:cubicBezTo>
                      <a:cubicBezTo>
                        <a:pt x="504045" y="399354"/>
                        <a:pt x="429678" y="311931"/>
                        <a:pt x="429678" y="377985"/>
                      </a:cubicBezTo>
                      <a:cubicBezTo>
                        <a:pt x="429678" y="444037"/>
                        <a:pt x="472732" y="531461"/>
                        <a:pt x="494259" y="547003"/>
                      </a:cubicBezTo>
                      <a:cubicBezTo>
                        <a:pt x="515786" y="562545"/>
                        <a:pt x="425765" y="531461"/>
                        <a:pt x="412066" y="465408"/>
                      </a:cubicBezTo>
                      <a:cubicBezTo>
                        <a:pt x="398368" y="399354"/>
                        <a:pt x="388583" y="467351"/>
                        <a:pt x="388583" y="531461"/>
                      </a:cubicBezTo>
                      <a:cubicBezTo>
                        <a:pt x="388583" y="595571"/>
                        <a:pt x="363142" y="774304"/>
                        <a:pt x="353357" y="630540"/>
                      </a:cubicBezTo>
                      <a:cubicBezTo>
                        <a:pt x="343572" y="486777"/>
                        <a:pt x="335743" y="686879"/>
                        <a:pt x="320087" y="694651"/>
                      </a:cubicBezTo>
                      <a:cubicBezTo>
                        <a:pt x="304433" y="702424"/>
                        <a:pt x="327915" y="552831"/>
                        <a:pt x="320087" y="512033"/>
                      </a:cubicBezTo>
                      <a:cubicBezTo>
                        <a:pt x="312260" y="471235"/>
                        <a:pt x="241809" y="632483"/>
                        <a:pt x="224196" y="636369"/>
                      </a:cubicBezTo>
                      <a:cubicBezTo>
                        <a:pt x="206583" y="640254"/>
                        <a:pt x="261378" y="529517"/>
                        <a:pt x="267250" y="494548"/>
                      </a:cubicBezTo>
                      <a:cubicBezTo>
                        <a:pt x="273121" y="459580"/>
                        <a:pt x="155702" y="671338"/>
                        <a:pt x="122435" y="661624"/>
                      </a:cubicBezTo>
                      <a:cubicBezTo>
                        <a:pt x="89165" y="651910"/>
                        <a:pt x="216368" y="543116"/>
                        <a:pt x="224196" y="498433"/>
                      </a:cubicBezTo>
                      <a:cubicBezTo>
                        <a:pt x="232024" y="453751"/>
                        <a:pt x="108734" y="560602"/>
                        <a:pt x="95036" y="580029"/>
                      </a:cubicBezTo>
                      <a:cubicBezTo>
                        <a:pt x="81337" y="599457"/>
                        <a:pt x="95037" y="477064"/>
                        <a:pt x="181143" y="447923"/>
                      </a:cubicBezTo>
                      <a:cubicBezTo>
                        <a:pt x="267250" y="418782"/>
                        <a:pt x="277034" y="395470"/>
                        <a:pt x="202669" y="395470"/>
                      </a:cubicBezTo>
                      <a:cubicBezTo>
                        <a:pt x="128305" y="395470"/>
                        <a:pt x="181143" y="372156"/>
                        <a:pt x="210498" y="377985"/>
                      </a:cubicBezTo>
                      <a:cubicBezTo>
                        <a:pt x="239853" y="383813"/>
                        <a:pt x="91122" y="333301"/>
                        <a:pt x="20670" y="387698"/>
                      </a:cubicBezTo>
                      <a:cubicBezTo>
                        <a:pt x="-49781" y="442095"/>
                        <a:pt x="69597" y="286677"/>
                        <a:pt x="173316" y="341073"/>
                      </a:cubicBezTo>
                      <a:cubicBezTo>
                        <a:pt x="277035" y="395470"/>
                        <a:pt x="145917" y="247821"/>
                        <a:pt x="98950" y="253649"/>
                      </a:cubicBezTo>
                      <a:cubicBezTo>
                        <a:pt x="51983" y="259477"/>
                        <a:pt x="169400" y="220623"/>
                        <a:pt x="202669" y="275019"/>
                      </a:cubicBezTo>
                      <a:cubicBezTo>
                        <a:pt x="235939" y="329416"/>
                        <a:pt x="169402" y="245878"/>
                        <a:pt x="181143" y="172054"/>
                      </a:cubicBezTo>
                      <a:cubicBezTo>
                        <a:pt x="192886" y="98230"/>
                        <a:pt x="212459" y="247823"/>
                        <a:pt x="239854" y="275019"/>
                      </a:cubicBezTo>
                      <a:cubicBezTo>
                        <a:pt x="267250" y="302215"/>
                        <a:pt x="227132" y="147770"/>
                        <a:pt x="235939" y="111829"/>
                      </a:cubicBezTo>
                      <a:cubicBezTo>
                        <a:pt x="244744" y="75888"/>
                        <a:pt x="298561" y="255591"/>
                        <a:pt x="294647" y="265305"/>
                      </a:cubicBezTo>
                      <a:close/>
                    </a:path>
                  </a:pathLst>
                </a:custGeom>
                <a:solidFill>
                  <a:srgbClr val="695092"/>
                </a:solidFill>
                <a:ln w="7700" cap="flat">
                  <a:noFill/>
                  <a:bevel/>
                </a:ln>
              </p:spPr>
            </p:sp>
          </p:grpSp>
        </p:grpSp>
        <p:graphicFrame>
          <p:nvGraphicFramePr>
            <p:cNvPr id="2009" name="Table 2008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302350" y="296505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0" name="Table 2009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2732901" y="2965050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1" name="Table 2010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5064800" y="296505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2" name="Table 2011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7209250" y="296505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3" name="Table 2012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158191" y="540595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4" name="Table 2013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2684060" y="540595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5" name="Table 2014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5072500" y="5411011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7709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016" name="Table 2015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7136100" y="5405950"/>
            <a:ext cx="1778700" cy="105156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778700"/>
                </a:tblGrid>
                <a:tr h="17710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9060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81878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T w="7700" cap="flat" cmpd="sng" algn="ctr">
                        <a:solidFill>
                          <a:srgbClr val="808080"/>
                        </a:solidFill>
                      </a:lnT>
                      <a:solidFill>
                        <a:srgbClr val="FFFFFF"/>
                      </a:solidFill>
                    </a:tcPr>
                  </a:tc>
                </a:tr>
                <a:tr h="19642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2015-12-16T20:28:19Z</dcterms:created>
  <dcterms:modified xsi:type="dcterms:W3CDTF">2015-12-17T01:32:07Z</dcterms:modified>
</cp:coreProperties>
</file>