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5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1" name="Group4191"/>
          <p:cNvGrpSpPr/>
          <p:nvPr/>
        </p:nvGrpSpPr>
        <p:grpSpPr>
          <a:xfrm>
            <a:off x="1966625" y="-477400"/>
            <a:ext cx="5210750" cy="7812800"/>
            <a:chOff x="1966625" y="-477400"/>
            <a:chExt cx="5210750" cy="7812800"/>
          </a:xfrm>
        </p:grpSpPr>
        <p:sp>
          <p:nvSpPr>
            <p:cNvPr id="256" name="FlexibleLine"/>
            <p:cNvSpPr/>
            <p:nvPr/>
          </p:nvSpPr>
          <p:spPr>
            <a:xfrm>
              <a:off x="3046536" y="3372000"/>
              <a:ext cx="877800" cy="399000"/>
            </a:xfrm>
            <a:custGeom>
              <a:avLst/>
              <a:gdLst/>
              <a:ahLst/>
              <a:cxnLst/>
              <a:pathLst>
                <a:path w="877800" h="399000" fill="none">
                  <a:moveTo>
                    <a:pt x="0" y="0"/>
                  </a:moveTo>
                  <a:cubicBezTo>
                    <a:pt x="0" y="179550"/>
                    <a:pt x="482790" y="399000"/>
                    <a:pt x="877800" y="3990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1" name="FlexibleLine"/>
            <p:cNvSpPr/>
            <p:nvPr/>
          </p:nvSpPr>
          <p:spPr>
            <a:xfrm>
              <a:off x="3046536" y="3372000"/>
              <a:ext cx="877800" cy="1592200"/>
            </a:xfrm>
            <a:custGeom>
              <a:avLst/>
              <a:gdLst/>
              <a:ahLst/>
              <a:cxnLst/>
              <a:pathLst>
                <a:path w="877800" h="1592200" fill="none">
                  <a:moveTo>
                    <a:pt x="0" y="0"/>
                  </a:moveTo>
                  <a:cubicBezTo>
                    <a:pt x="0" y="716490"/>
                    <a:pt x="482790" y="1592200"/>
                    <a:pt x="877800" y="15922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6" name="FlexibleLine"/>
            <p:cNvSpPr/>
            <p:nvPr/>
          </p:nvSpPr>
          <p:spPr>
            <a:xfrm>
              <a:off x="3046536" y="3372000"/>
              <a:ext cx="877800" cy="2705600"/>
            </a:xfrm>
            <a:custGeom>
              <a:avLst/>
              <a:gdLst/>
              <a:ahLst/>
              <a:cxnLst/>
              <a:pathLst>
                <a:path w="877800" h="2705600" fill="none">
                  <a:moveTo>
                    <a:pt x="0" y="0"/>
                  </a:moveTo>
                  <a:cubicBezTo>
                    <a:pt x="0" y="1217520"/>
                    <a:pt x="482790" y="2705600"/>
                    <a:pt x="877800" y="27056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1" name="FlexibleLine"/>
            <p:cNvSpPr/>
            <p:nvPr/>
          </p:nvSpPr>
          <p:spPr>
            <a:xfrm>
              <a:off x="3046536" y="3372000"/>
              <a:ext cx="877800" cy="3636600"/>
            </a:xfrm>
            <a:custGeom>
              <a:avLst/>
              <a:gdLst/>
              <a:ahLst/>
              <a:cxnLst/>
              <a:pathLst>
                <a:path w="877800" h="3636600" fill="none">
                  <a:moveTo>
                    <a:pt x="0" y="0"/>
                  </a:moveTo>
                  <a:cubicBezTo>
                    <a:pt x="0" y="1636470"/>
                    <a:pt x="482790" y="3636600"/>
                    <a:pt x="877800" y="36366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9" name="FlexibleLine"/>
            <p:cNvSpPr/>
            <p:nvPr/>
          </p:nvSpPr>
          <p:spPr>
            <a:xfrm>
              <a:off x="4836336" y="-264600"/>
              <a:ext cx="212800" cy="190000"/>
            </a:xfrm>
            <a:custGeom>
              <a:avLst/>
              <a:gdLst/>
              <a:ahLst/>
              <a:cxnLst/>
              <a:pathLst>
                <a:path w="212800" h="19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9200"/>
                  </a:lnTo>
                  <a:cubicBezTo>
                    <a:pt x="85120" y="165680"/>
                    <a:pt x="109440" y="190000"/>
                    <a:pt x="145920" y="190000"/>
                  </a:cubicBezTo>
                  <a:lnTo>
                    <a:pt x="212800" y="19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09" name="FlexibleLine"/>
            <p:cNvSpPr/>
            <p:nvPr/>
          </p:nvSpPr>
          <p:spPr>
            <a:xfrm>
              <a:off x="4836336" y="-264600"/>
              <a:ext cx="212800" cy="38000"/>
            </a:xfrm>
            <a:custGeom>
              <a:avLst/>
              <a:gdLst/>
              <a:ahLst/>
              <a:cxnLst/>
              <a:pathLst>
                <a:path w="212800" h="3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7600"/>
                  </a:lnTo>
                  <a:cubicBezTo>
                    <a:pt x="85120" y="-25840"/>
                    <a:pt x="97280" y="-38000"/>
                    <a:pt x="115520" y="-38000"/>
                  </a:cubicBezTo>
                  <a:lnTo>
                    <a:pt x="212800" y="-3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12" name="FlexibleLine"/>
            <p:cNvSpPr/>
            <p:nvPr/>
          </p:nvSpPr>
          <p:spPr>
            <a:xfrm>
              <a:off x="5360736" y="780400"/>
              <a:ext cx="212800" cy="475000"/>
            </a:xfrm>
            <a:custGeom>
              <a:avLst/>
              <a:gdLst/>
              <a:ahLst/>
              <a:cxnLst/>
              <a:pathLst>
                <a:path w="212800" h="475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414200"/>
                  </a:lnTo>
                  <a:cubicBezTo>
                    <a:pt x="85120" y="450680"/>
                    <a:pt x="109440" y="475000"/>
                    <a:pt x="145920" y="475000"/>
                  </a:cubicBezTo>
                  <a:lnTo>
                    <a:pt x="212800" y="475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15" name="FlexibleLine"/>
            <p:cNvSpPr/>
            <p:nvPr/>
          </p:nvSpPr>
          <p:spPr>
            <a:xfrm>
              <a:off x="5360736" y="780400"/>
              <a:ext cx="212800" cy="133000"/>
            </a:xfrm>
            <a:custGeom>
              <a:avLst/>
              <a:gdLst/>
              <a:ahLst/>
              <a:cxnLst/>
              <a:pathLst>
                <a:path w="212800" h="133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72200"/>
                  </a:lnTo>
                  <a:cubicBezTo>
                    <a:pt x="85120" y="108680"/>
                    <a:pt x="109440" y="133000"/>
                    <a:pt x="145920" y="133000"/>
                  </a:cubicBezTo>
                  <a:lnTo>
                    <a:pt x="212800" y="133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18" name="FlexibleLine"/>
            <p:cNvSpPr/>
            <p:nvPr/>
          </p:nvSpPr>
          <p:spPr>
            <a:xfrm>
              <a:off x="5360736" y="780400"/>
              <a:ext cx="212800" cy="323000"/>
            </a:xfrm>
            <a:custGeom>
              <a:avLst/>
              <a:gdLst/>
              <a:ahLst/>
              <a:cxnLst/>
              <a:pathLst>
                <a:path w="212800" h="323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262200"/>
                  </a:lnTo>
                  <a:cubicBezTo>
                    <a:pt x="85120" y="-298680"/>
                    <a:pt x="109440" y="-323000"/>
                    <a:pt x="145920" y="-323000"/>
                  </a:cubicBezTo>
                  <a:lnTo>
                    <a:pt x="212800" y="-323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21" name="FlexibleLine"/>
            <p:cNvSpPr/>
            <p:nvPr/>
          </p:nvSpPr>
          <p:spPr>
            <a:xfrm>
              <a:off x="6113136" y="457400"/>
              <a:ext cx="212800" cy="228000"/>
            </a:xfrm>
            <a:custGeom>
              <a:avLst/>
              <a:gdLst/>
              <a:ahLst/>
              <a:cxnLst/>
              <a:pathLst>
                <a:path w="212800" h="22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67200"/>
                  </a:lnTo>
                  <a:cubicBezTo>
                    <a:pt x="85120" y="-203680"/>
                    <a:pt x="109440" y="-228000"/>
                    <a:pt x="145920" y="-228000"/>
                  </a:cubicBezTo>
                  <a:lnTo>
                    <a:pt x="212800" y="-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24" name="FlexibleLine"/>
            <p:cNvSpPr/>
            <p:nvPr/>
          </p:nvSpPr>
          <p:spPr>
            <a:xfrm>
              <a:off x="6113136" y="4574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0"/>
                  </a:lnTo>
                  <a:cubicBezTo>
                    <a:pt x="85120" y="0"/>
                    <a:pt x="85120" y="0"/>
                    <a:pt x="85120" y="0"/>
                  </a:cubicBez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27" name="FlexibleLine"/>
            <p:cNvSpPr/>
            <p:nvPr/>
          </p:nvSpPr>
          <p:spPr>
            <a:xfrm>
              <a:off x="6113136" y="457400"/>
              <a:ext cx="212800" cy="228000"/>
            </a:xfrm>
            <a:custGeom>
              <a:avLst/>
              <a:gdLst/>
              <a:ahLst/>
              <a:cxnLst/>
              <a:pathLst>
                <a:path w="212800" h="22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67200"/>
                  </a:lnTo>
                  <a:cubicBezTo>
                    <a:pt x="85120" y="203680"/>
                    <a:pt x="109440" y="228000"/>
                    <a:pt x="145920" y="228000"/>
                  </a:cubicBezTo>
                  <a:lnTo>
                    <a:pt x="212800" y="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30" name="FlexibleLine"/>
            <p:cNvSpPr/>
            <p:nvPr/>
          </p:nvSpPr>
          <p:spPr>
            <a:xfrm>
              <a:off x="6113136" y="1255400"/>
              <a:ext cx="212800" cy="114000"/>
            </a:xfrm>
            <a:custGeom>
              <a:avLst/>
              <a:gdLst/>
              <a:ahLst/>
              <a:cxnLst/>
              <a:pathLst>
                <a:path w="212800" h="11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53200"/>
                  </a:lnTo>
                  <a:cubicBezTo>
                    <a:pt x="85120" y="-89680"/>
                    <a:pt x="109440" y="-114000"/>
                    <a:pt x="145920" y="-114000"/>
                  </a:cubicBezTo>
                  <a:lnTo>
                    <a:pt x="212800" y="-11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33" name="FlexibleLine"/>
            <p:cNvSpPr/>
            <p:nvPr/>
          </p:nvSpPr>
          <p:spPr>
            <a:xfrm>
              <a:off x="6113136" y="1255400"/>
              <a:ext cx="212800" cy="114000"/>
            </a:xfrm>
            <a:custGeom>
              <a:avLst/>
              <a:gdLst/>
              <a:ahLst/>
              <a:cxnLst/>
              <a:pathLst>
                <a:path w="212800" h="11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53200"/>
                  </a:lnTo>
                  <a:cubicBezTo>
                    <a:pt x="85120" y="89680"/>
                    <a:pt x="109440" y="114000"/>
                    <a:pt x="145920" y="114000"/>
                  </a:cubicBezTo>
                  <a:lnTo>
                    <a:pt x="212800" y="11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38" name="FlexibleLine"/>
            <p:cNvSpPr/>
            <p:nvPr/>
          </p:nvSpPr>
          <p:spPr>
            <a:xfrm>
              <a:off x="4836336" y="1945100"/>
              <a:ext cx="212800" cy="324900"/>
            </a:xfrm>
            <a:custGeom>
              <a:avLst/>
              <a:gdLst/>
              <a:ahLst/>
              <a:cxnLst/>
              <a:pathLst>
                <a:path w="212800" h="3249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264100"/>
                  </a:lnTo>
                  <a:cubicBezTo>
                    <a:pt x="85120" y="-300580"/>
                    <a:pt x="109440" y="-324900"/>
                    <a:pt x="145920" y="-324900"/>
                  </a:cubicBezTo>
                  <a:lnTo>
                    <a:pt x="212800" y="-3249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3" name="FlexibleLine"/>
            <p:cNvSpPr/>
            <p:nvPr/>
          </p:nvSpPr>
          <p:spPr>
            <a:xfrm>
              <a:off x="4836336" y="1945100"/>
              <a:ext cx="212800" cy="324900"/>
            </a:xfrm>
            <a:custGeom>
              <a:avLst/>
              <a:gdLst/>
              <a:ahLst/>
              <a:cxnLst/>
              <a:pathLst>
                <a:path w="212800" h="3249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264100"/>
                  </a:lnTo>
                  <a:cubicBezTo>
                    <a:pt x="85120" y="300580"/>
                    <a:pt x="109440" y="324900"/>
                    <a:pt x="145920" y="324900"/>
                  </a:cubicBezTo>
                  <a:lnTo>
                    <a:pt x="212800" y="3249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6" name="FlexibleLine"/>
            <p:cNvSpPr/>
            <p:nvPr/>
          </p:nvSpPr>
          <p:spPr>
            <a:xfrm>
              <a:off x="5649536" y="2270000"/>
              <a:ext cx="212800" cy="361000"/>
            </a:xfrm>
            <a:custGeom>
              <a:avLst/>
              <a:gdLst/>
              <a:ahLst/>
              <a:cxnLst/>
              <a:pathLst>
                <a:path w="212800" h="361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300200"/>
                  </a:lnTo>
                  <a:cubicBezTo>
                    <a:pt x="85120" y="336680"/>
                    <a:pt x="109440" y="361000"/>
                    <a:pt x="145920" y="361000"/>
                  </a:cubicBezTo>
                  <a:lnTo>
                    <a:pt x="212800" y="361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9" name="FlexibleLine"/>
            <p:cNvSpPr/>
            <p:nvPr/>
          </p:nvSpPr>
          <p:spPr>
            <a:xfrm>
              <a:off x="5649536" y="2270000"/>
              <a:ext cx="212800" cy="209000"/>
            </a:xfrm>
            <a:custGeom>
              <a:avLst/>
              <a:gdLst/>
              <a:ahLst/>
              <a:cxnLst/>
              <a:pathLst>
                <a:path w="212800" h="209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48200"/>
                  </a:lnTo>
                  <a:cubicBezTo>
                    <a:pt x="85120" y="-184680"/>
                    <a:pt x="109440" y="-209000"/>
                    <a:pt x="145920" y="-209000"/>
                  </a:cubicBezTo>
                  <a:lnTo>
                    <a:pt x="212800" y="-209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52" name="FlexibleLine"/>
            <p:cNvSpPr/>
            <p:nvPr/>
          </p:nvSpPr>
          <p:spPr>
            <a:xfrm>
              <a:off x="6401936" y="2631000"/>
              <a:ext cx="212800" cy="228000"/>
            </a:xfrm>
            <a:custGeom>
              <a:avLst/>
              <a:gdLst/>
              <a:ahLst/>
              <a:cxnLst/>
              <a:pathLst>
                <a:path w="212800" h="22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67200"/>
                  </a:lnTo>
                  <a:cubicBezTo>
                    <a:pt x="85120" y="-203680"/>
                    <a:pt x="109440" y="-228000"/>
                    <a:pt x="145920" y="-228000"/>
                  </a:cubicBezTo>
                  <a:lnTo>
                    <a:pt x="212800" y="-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55" name="FlexibleLine"/>
            <p:cNvSpPr/>
            <p:nvPr/>
          </p:nvSpPr>
          <p:spPr>
            <a:xfrm>
              <a:off x="6401936" y="26310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0"/>
                  </a:lnTo>
                  <a:cubicBezTo>
                    <a:pt x="85120" y="0"/>
                    <a:pt x="85120" y="0"/>
                    <a:pt x="85120" y="0"/>
                  </a:cubicBez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58" name="FlexibleLine"/>
            <p:cNvSpPr/>
            <p:nvPr/>
          </p:nvSpPr>
          <p:spPr>
            <a:xfrm>
              <a:off x="6401936" y="2631000"/>
              <a:ext cx="212800" cy="228000"/>
            </a:xfrm>
            <a:custGeom>
              <a:avLst/>
              <a:gdLst/>
              <a:ahLst/>
              <a:cxnLst/>
              <a:pathLst>
                <a:path w="212800" h="22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67200"/>
                  </a:lnTo>
                  <a:cubicBezTo>
                    <a:pt x="85120" y="203680"/>
                    <a:pt x="109440" y="228000"/>
                    <a:pt x="145920" y="228000"/>
                  </a:cubicBezTo>
                  <a:lnTo>
                    <a:pt x="212800" y="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61" name="FlexibleLine"/>
            <p:cNvSpPr/>
            <p:nvPr/>
          </p:nvSpPr>
          <p:spPr>
            <a:xfrm>
              <a:off x="6401936" y="2061000"/>
              <a:ext cx="212800" cy="114000"/>
            </a:xfrm>
            <a:custGeom>
              <a:avLst/>
              <a:gdLst/>
              <a:ahLst/>
              <a:cxnLst/>
              <a:pathLst>
                <a:path w="212800" h="11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53200"/>
                  </a:lnTo>
                  <a:cubicBezTo>
                    <a:pt x="85120" y="-89680"/>
                    <a:pt x="109440" y="-114000"/>
                    <a:pt x="145920" y="-114000"/>
                  </a:cubicBezTo>
                  <a:lnTo>
                    <a:pt x="212800" y="-11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64" name="FlexibleLine"/>
            <p:cNvSpPr/>
            <p:nvPr/>
          </p:nvSpPr>
          <p:spPr>
            <a:xfrm>
              <a:off x="6401936" y="2061000"/>
              <a:ext cx="212800" cy="114000"/>
            </a:xfrm>
            <a:custGeom>
              <a:avLst/>
              <a:gdLst/>
              <a:ahLst/>
              <a:cxnLst/>
              <a:pathLst>
                <a:path w="212800" h="11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53200"/>
                  </a:lnTo>
                  <a:cubicBezTo>
                    <a:pt x="85120" y="89680"/>
                    <a:pt x="109440" y="114000"/>
                    <a:pt x="145920" y="114000"/>
                  </a:cubicBezTo>
                  <a:lnTo>
                    <a:pt x="212800" y="11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69" name="FlexibleLine"/>
            <p:cNvSpPr/>
            <p:nvPr/>
          </p:nvSpPr>
          <p:spPr>
            <a:xfrm>
              <a:off x="4836336" y="3771000"/>
              <a:ext cx="212800" cy="570000"/>
            </a:xfrm>
            <a:custGeom>
              <a:avLst/>
              <a:gdLst/>
              <a:ahLst/>
              <a:cxnLst/>
              <a:pathLst>
                <a:path w="212800" h="57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509200"/>
                  </a:lnTo>
                  <a:cubicBezTo>
                    <a:pt x="85120" y="-545680"/>
                    <a:pt x="109440" y="-570000"/>
                    <a:pt x="145920" y="-570000"/>
                  </a:cubicBezTo>
                  <a:lnTo>
                    <a:pt x="212800" y="-57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74" name="FlexibleLine"/>
            <p:cNvSpPr/>
            <p:nvPr/>
          </p:nvSpPr>
          <p:spPr>
            <a:xfrm>
              <a:off x="4836336" y="3771000"/>
              <a:ext cx="212800" cy="57000"/>
            </a:xfrm>
            <a:custGeom>
              <a:avLst/>
              <a:gdLst/>
              <a:ahLst/>
              <a:cxnLst/>
              <a:pathLst>
                <a:path w="212800" h="57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1400"/>
                  </a:lnTo>
                  <a:cubicBezTo>
                    <a:pt x="85120" y="38760"/>
                    <a:pt x="103360" y="57000"/>
                    <a:pt x="130720" y="57000"/>
                  </a:cubicBezTo>
                  <a:lnTo>
                    <a:pt x="212800" y="57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79" name="FlexibleLine"/>
            <p:cNvSpPr/>
            <p:nvPr/>
          </p:nvSpPr>
          <p:spPr>
            <a:xfrm>
              <a:off x="4836336" y="3771000"/>
              <a:ext cx="212800" cy="570000"/>
            </a:xfrm>
            <a:custGeom>
              <a:avLst/>
              <a:gdLst/>
              <a:ahLst/>
              <a:cxnLst/>
              <a:pathLst>
                <a:path w="212800" h="57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509200"/>
                  </a:lnTo>
                  <a:cubicBezTo>
                    <a:pt x="85120" y="545680"/>
                    <a:pt x="109440" y="570000"/>
                    <a:pt x="145920" y="570000"/>
                  </a:cubicBezTo>
                  <a:lnTo>
                    <a:pt x="212800" y="57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82" name="FlexibleLine"/>
            <p:cNvSpPr/>
            <p:nvPr/>
          </p:nvSpPr>
          <p:spPr>
            <a:xfrm>
              <a:off x="5649536" y="3201000"/>
              <a:ext cx="212800" cy="190000"/>
            </a:xfrm>
            <a:custGeom>
              <a:avLst/>
              <a:gdLst/>
              <a:ahLst/>
              <a:cxnLst/>
              <a:pathLst>
                <a:path w="212800" h="19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9200"/>
                  </a:lnTo>
                  <a:cubicBezTo>
                    <a:pt x="85120" y="165680"/>
                    <a:pt x="109440" y="190000"/>
                    <a:pt x="145920" y="190000"/>
                  </a:cubicBezTo>
                  <a:lnTo>
                    <a:pt x="212800" y="19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85" name="FlexibleLine"/>
            <p:cNvSpPr/>
            <p:nvPr/>
          </p:nvSpPr>
          <p:spPr>
            <a:xfrm>
              <a:off x="5649536" y="3201000"/>
              <a:ext cx="212800" cy="38000"/>
            </a:xfrm>
            <a:custGeom>
              <a:avLst/>
              <a:gdLst/>
              <a:ahLst/>
              <a:cxnLst/>
              <a:pathLst>
                <a:path w="212800" h="3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7600"/>
                  </a:lnTo>
                  <a:cubicBezTo>
                    <a:pt x="85120" y="-25840"/>
                    <a:pt x="97280" y="-38000"/>
                    <a:pt x="115520" y="-38000"/>
                  </a:cubicBezTo>
                  <a:lnTo>
                    <a:pt x="212800" y="-3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88" name="FlexibleLine"/>
            <p:cNvSpPr/>
            <p:nvPr/>
          </p:nvSpPr>
          <p:spPr>
            <a:xfrm>
              <a:off x="5649536" y="3828000"/>
              <a:ext cx="212800" cy="247000"/>
            </a:xfrm>
            <a:custGeom>
              <a:avLst/>
              <a:gdLst/>
              <a:ahLst/>
              <a:cxnLst/>
              <a:pathLst>
                <a:path w="212800" h="247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86200"/>
                  </a:lnTo>
                  <a:cubicBezTo>
                    <a:pt x="85120" y="222680"/>
                    <a:pt x="109440" y="247000"/>
                    <a:pt x="145920" y="247000"/>
                  </a:cubicBezTo>
                  <a:lnTo>
                    <a:pt x="212800" y="247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91" name="FlexibleLine"/>
            <p:cNvSpPr/>
            <p:nvPr/>
          </p:nvSpPr>
          <p:spPr>
            <a:xfrm>
              <a:off x="5649536" y="3828000"/>
              <a:ext cx="212800" cy="95000"/>
            </a:xfrm>
            <a:custGeom>
              <a:avLst/>
              <a:gdLst/>
              <a:ahLst/>
              <a:cxnLst/>
              <a:pathLst>
                <a:path w="212800" h="95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34200"/>
                  </a:lnTo>
                  <a:cubicBezTo>
                    <a:pt x="85120" y="-70680"/>
                    <a:pt x="109440" y="-95000"/>
                    <a:pt x="145920" y="-95000"/>
                  </a:cubicBezTo>
                  <a:lnTo>
                    <a:pt x="212800" y="-95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94" name="FlexibleLine"/>
            <p:cNvSpPr/>
            <p:nvPr/>
          </p:nvSpPr>
          <p:spPr>
            <a:xfrm>
              <a:off x="5649536" y="4341000"/>
              <a:ext cx="212800" cy="190000"/>
            </a:xfrm>
            <a:custGeom>
              <a:avLst/>
              <a:gdLst/>
              <a:ahLst/>
              <a:cxnLst/>
              <a:pathLst>
                <a:path w="212800" h="19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9200"/>
                  </a:lnTo>
                  <a:cubicBezTo>
                    <a:pt x="85120" y="165680"/>
                    <a:pt x="109440" y="190000"/>
                    <a:pt x="145920" y="190000"/>
                  </a:cubicBezTo>
                  <a:lnTo>
                    <a:pt x="212800" y="19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97" name="FlexibleLine"/>
            <p:cNvSpPr/>
            <p:nvPr/>
          </p:nvSpPr>
          <p:spPr>
            <a:xfrm>
              <a:off x="5649536" y="4341000"/>
              <a:ext cx="212800" cy="38000"/>
            </a:xfrm>
            <a:custGeom>
              <a:avLst/>
              <a:gdLst/>
              <a:ahLst/>
              <a:cxnLst/>
              <a:pathLst>
                <a:path w="212800" h="3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7600"/>
                  </a:lnTo>
                  <a:cubicBezTo>
                    <a:pt x="85120" y="-25840"/>
                    <a:pt x="97280" y="-38000"/>
                    <a:pt x="115520" y="-38000"/>
                  </a:cubicBezTo>
                  <a:lnTo>
                    <a:pt x="212800" y="-3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00" name="FlexibleLine"/>
            <p:cNvSpPr/>
            <p:nvPr/>
          </p:nvSpPr>
          <p:spPr>
            <a:xfrm>
              <a:off x="6401936" y="3733000"/>
              <a:ext cx="212800" cy="114000"/>
            </a:xfrm>
            <a:custGeom>
              <a:avLst/>
              <a:gdLst/>
              <a:ahLst/>
              <a:cxnLst/>
              <a:pathLst>
                <a:path w="212800" h="11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53200"/>
                  </a:lnTo>
                  <a:cubicBezTo>
                    <a:pt x="85120" y="-89680"/>
                    <a:pt x="109440" y="-114000"/>
                    <a:pt x="145920" y="-114000"/>
                  </a:cubicBezTo>
                  <a:lnTo>
                    <a:pt x="212800" y="-11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03" name="FlexibleLine"/>
            <p:cNvSpPr/>
            <p:nvPr/>
          </p:nvSpPr>
          <p:spPr>
            <a:xfrm>
              <a:off x="6401936" y="3733000"/>
              <a:ext cx="212800" cy="114000"/>
            </a:xfrm>
            <a:custGeom>
              <a:avLst/>
              <a:gdLst/>
              <a:ahLst/>
              <a:cxnLst/>
              <a:pathLst>
                <a:path w="212800" h="11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53200"/>
                  </a:lnTo>
                  <a:cubicBezTo>
                    <a:pt x="85120" y="89680"/>
                    <a:pt x="109440" y="114000"/>
                    <a:pt x="145920" y="114000"/>
                  </a:cubicBezTo>
                  <a:lnTo>
                    <a:pt x="212800" y="11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06" name="FlexibleLine"/>
            <p:cNvSpPr/>
            <p:nvPr/>
          </p:nvSpPr>
          <p:spPr>
            <a:xfrm>
              <a:off x="6401936" y="40750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0"/>
                  </a:lnTo>
                  <a:cubicBezTo>
                    <a:pt x="85120" y="0"/>
                    <a:pt x="85120" y="0"/>
                    <a:pt x="85120" y="0"/>
                  </a:cubicBez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11" name="FlexibleLine"/>
            <p:cNvSpPr/>
            <p:nvPr/>
          </p:nvSpPr>
          <p:spPr>
            <a:xfrm>
              <a:off x="4836336" y="4964200"/>
              <a:ext cx="212800" cy="182400"/>
            </a:xfrm>
            <a:custGeom>
              <a:avLst/>
              <a:gdLst/>
              <a:ahLst/>
              <a:cxnLst/>
              <a:pathLst>
                <a:path w="212800" h="182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21600"/>
                  </a:lnTo>
                  <a:cubicBezTo>
                    <a:pt x="85120" y="-158080"/>
                    <a:pt x="109440" y="-182400"/>
                    <a:pt x="145920" y="-182400"/>
                  </a:cubicBezTo>
                  <a:lnTo>
                    <a:pt x="212800" y="-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16" name="FlexibleLine"/>
            <p:cNvSpPr/>
            <p:nvPr/>
          </p:nvSpPr>
          <p:spPr>
            <a:xfrm>
              <a:off x="4836336" y="4964200"/>
              <a:ext cx="212800" cy="182400"/>
            </a:xfrm>
            <a:custGeom>
              <a:avLst/>
              <a:gdLst/>
              <a:ahLst/>
              <a:cxnLst/>
              <a:pathLst>
                <a:path w="212800" h="182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1600"/>
                  </a:lnTo>
                  <a:cubicBezTo>
                    <a:pt x="85120" y="158080"/>
                    <a:pt x="109440" y="182400"/>
                    <a:pt x="145920" y="182400"/>
                  </a:cubicBezTo>
                  <a:lnTo>
                    <a:pt x="212800" y="18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19" name="FlexibleLine"/>
            <p:cNvSpPr/>
            <p:nvPr/>
          </p:nvSpPr>
          <p:spPr>
            <a:xfrm>
              <a:off x="5649536" y="5146600"/>
              <a:ext cx="212800" cy="190000"/>
            </a:xfrm>
            <a:custGeom>
              <a:avLst/>
              <a:gdLst/>
              <a:ahLst/>
              <a:cxnLst/>
              <a:pathLst>
                <a:path w="212800" h="19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9200"/>
                  </a:lnTo>
                  <a:cubicBezTo>
                    <a:pt x="85120" y="165680"/>
                    <a:pt x="109440" y="190000"/>
                    <a:pt x="145920" y="190000"/>
                  </a:cubicBezTo>
                  <a:lnTo>
                    <a:pt x="212800" y="19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22" name="FlexibleLine"/>
            <p:cNvSpPr/>
            <p:nvPr/>
          </p:nvSpPr>
          <p:spPr>
            <a:xfrm>
              <a:off x="5649536" y="5146600"/>
              <a:ext cx="212800" cy="38000"/>
            </a:xfrm>
            <a:custGeom>
              <a:avLst/>
              <a:gdLst/>
              <a:ahLst/>
              <a:cxnLst/>
              <a:pathLst>
                <a:path w="212800" h="3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7600"/>
                  </a:lnTo>
                  <a:cubicBezTo>
                    <a:pt x="85120" y="-25840"/>
                    <a:pt x="97280" y="-38000"/>
                    <a:pt x="115520" y="-38000"/>
                  </a:cubicBezTo>
                  <a:lnTo>
                    <a:pt x="212800" y="-3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25" name="FlexibleLine"/>
            <p:cNvSpPr/>
            <p:nvPr/>
          </p:nvSpPr>
          <p:spPr>
            <a:xfrm>
              <a:off x="6401936" y="51086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0"/>
                  </a:lnTo>
                  <a:cubicBezTo>
                    <a:pt x="85120" y="0"/>
                    <a:pt x="85120" y="0"/>
                    <a:pt x="85120" y="0"/>
                  </a:cubicBez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30" name="FlexibleLine"/>
            <p:cNvSpPr/>
            <p:nvPr/>
          </p:nvSpPr>
          <p:spPr>
            <a:xfrm>
              <a:off x="4836336" y="6077600"/>
              <a:ext cx="212800" cy="285000"/>
            </a:xfrm>
            <a:custGeom>
              <a:avLst/>
              <a:gdLst/>
              <a:ahLst/>
              <a:cxnLst/>
              <a:pathLst>
                <a:path w="212800" h="285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224200"/>
                  </a:lnTo>
                  <a:cubicBezTo>
                    <a:pt x="85120" y="-260680"/>
                    <a:pt x="109440" y="-285000"/>
                    <a:pt x="145920" y="-285000"/>
                  </a:cubicBezTo>
                  <a:lnTo>
                    <a:pt x="212800" y="-285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35" name="FlexibleLine"/>
            <p:cNvSpPr/>
            <p:nvPr/>
          </p:nvSpPr>
          <p:spPr>
            <a:xfrm>
              <a:off x="4836336" y="6077600"/>
              <a:ext cx="212800" cy="285000"/>
            </a:xfrm>
            <a:custGeom>
              <a:avLst/>
              <a:gdLst/>
              <a:ahLst/>
              <a:cxnLst/>
              <a:pathLst>
                <a:path w="212800" h="285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224200"/>
                  </a:lnTo>
                  <a:cubicBezTo>
                    <a:pt x="85120" y="260680"/>
                    <a:pt x="109440" y="285000"/>
                    <a:pt x="145920" y="285000"/>
                  </a:cubicBezTo>
                  <a:lnTo>
                    <a:pt x="212800" y="285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38" name="FlexibleLine"/>
            <p:cNvSpPr/>
            <p:nvPr/>
          </p:nvSpPr>
          <p:spPr>
            <a:xfrm>
              <a:off x="5649536" y="5792600"/>
              <a:ext cx="212800" cy="304000"/>
            </a:xfrm>
            <a:custGeom>
              <a:avLst/>
              <a:gdLst/>
              <a:ahLst/>
              <a:cxnLst/>
              <a:pathLst>
                <a:path w="212800" h="30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243200"/>
                  </a:lnTo>
                  <a:cubicBezTo>
                    <a:pt x="85120" y="279680"/>
                    <a:pt x="109440" y="304000"/>
                    <a:pt x="145920" y="304000"/>
                  </a:cubicBezTo>
                  <a:lnTo>
                    <a:pt x="212800" y="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1" name="FlexibleLine"/>
            <p:cNvSpPr/>
            <p:nvPr/>
          </p:nvSpPr>
          <p:spPr>
            <a:xfrm>
              <a:off x="5649536" y="5792600"/>
              <a:ext cx="212800" cy="76000"/>
            </a:xfrm>
            <a:custGeom>
              <a:avLst/>
              <a:gdLst/>
              <a:ahLst/>
              <a:cxnLst/>
              <a:pathLst>
                <a:path w="212800" h="76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22800"/>
                  </a:lnTo>
                  <a:cubicBezTo>
                    <a:pt x="85120" y="54720"/>
                    <a:pt x="106400" y="76000"/>
                    <a:pt x="138320" y="76000"/>
                  </a:cubicBezTo>
                  <a:lnTo>
                    <a:pt x="212800" y="7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4" name="FlexibleLine"/>
            <p:cNvSpPr/>
            <p:nvPr/>
          </p:nvSpPr>
          <p:spPr>
            <a:xfrm>
              <a:off x="5649536" y="5792600"/>
              <a:ext cx="212800" cy="152000"/>
            </a:xfrm>
            <a:custGeom>
              <a:avLst/>
              <a:gdLst/>
              <a:ahLst/>
              <a:cxnLst/>
              <a:pathLst>
                <a:path w="212800" h="152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91200"/>
                  </a:lnTo>
                  <a:cubicBezTo>
                    <a:pt x="85120" y="-127680"/>
                    <a:pt x="109440" y="-152000"/>
                    <a:pt x="145920" y="-152000"/>
                  </a:cubicBezTo>
                  <a:lnTo>
                    <a:pt x="212800" y="-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47" name="FlexibleLine"/>
            <p:cNvSpPr/>
            <p:nvPr/>
          </p:nvSpPr>
          <p:spPr>
            <a:xfrm>
              <a:off x="5649536" y="6362600"/>
              <a:ext cx="212800" cy="190000"/>
            </a:xfrm>
            <a:custGeom>
              <a:avLst/>
              <a:gdLst/>
              <a:ahLst/>
              <a:cxnLst/>
              <a:pathLst>
                <a:path w="212800" h="190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9200"/>
                  </a:lnTo>
                  <a:cubicBezTo>
                    <a:pt x="85120" y="165680"/>
                    <a:pt x="109440" y="190000"/>
                    <a:pt x="145920" y="190000"/>
                  </a:cubicBezTo>
                  <a:lnTo>
                    <a:pt x="212800" y="19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0" name="FlexibleLine"/>
            <p:cNvSpPr/>
            <p:nvPr/>
          </p:nvSpPr>
          <p:spPr>
            <a:xfrm>
              <a:off x="5649536" y="6362600"/>
              <a:ext cx="212800" cy="38000"/>
            </a:xfrm>
            <a:custGeom>
              <a:avLst/>
              <a:gdLst/>
              <a:ahLst/>
              <a:cxnLst/>
              <a:pathLst>
                <a:path w="212800" h="38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7600"/>
                  </a:lnTo>
                  <a:cubicBezTo>
                    <a:pt x="85120" y="-25840"/>
                    <a:pt x="97280" y="-38000"/>
                    <a:pt x="115520" y="-38000"/>
                  </a:cubicBezTo>
                  <a:lnTo>
                    <a:pt x="212800" y="-3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5" name="FlexibleLine"/>
            <p:cNvSpPr/>
            <p:nvPr/>
          </p:nvSpPr>
          <p:spPr>
            <a:xfrm>
              <a:off x="4836336" y="70086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0"/>
                  </a:lnTo>
                  <a:cubicBezTo>
                    <a:pt x="85120" y="0"/>
                    <a:pt x="85120" y="0"/>
                    <a:pt x="85120" y="0"/>
                  </a:cubicBez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58" name="FlexibleLine"/>
            <p:cNvSpPr/>
            <p:nvPr/>
          </p:nvSpPr>
          <p:spPr>
            <a:xfrm>
              <a:off x="5649536" y="7008600"/>
              <a:ext cx="212800" cy="76000"/>
            </a:xfrm>
            <a:custGeom>
              <a:avLst/>
              <a:gdLst/>
              <a:ahLst/>
              <a:cxnLst/>
              <a:pathLst>
                <a:path w="212800" h="76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22800"/>
                  </a:lnTo>
                  <a:cubicBezTo>
                    <a:pt x="85120" y="54720"/>
                    <a:pt x="106400" y="76000"/>
                    <a:pt x="138320" y="76000"/>
                  </a:cubicBezTo>
                  <a:lnTo>
                    <a:pt x="212800" y="7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1" name="FlexibleLine"/>
            <p:cNvSpPr/>
            <p:nvPr/>
          </p:nvSpPr>
          <p:spPr>
            <a:xfrm>
              <a:off x="5649536" y="7008600"/>
              <a:ext cx="212800" cy="152000"/>
            </a:xfrm>
            <a:custGeom>
              <a:avLst/>
              <a:gdLst/>
              <a:ahLst/>
              <a:cxnLst/>
              <a:pathLst>
                <a:path w="212800" h="152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91200"/>
                  </a:lnTo>
                  <a:cubicBezTo>
                    <a:pt x="85120" y="-127680"/>
                    <a:pt x="109440" y="-152000"/>
                    <a:pt x="145920" y="-152000"/>
                  </a:cubicBezTo>
                  <a:lnTo>
                    <a:pt x="212800" y="-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469" name="FlexibleLine"/>
            <p:cNvSpPr/>
            <p:nvPr/>
          </p:nvSpPr>
          <p:spPr>
            <a:xfrm>
              <a:off x="5649536" y="7008600"/>
              <a:ext cx="212800" cy="304000"/>
            </a:xfrm>
            <a:custGeom>
              <a:avLst/>
              <a:gdLst/>
              <a:ahLst/>
              <a:cxnLst/>
              <a:pathLst>
                <a:path w="212800" h="30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243200"/>
                  </a:lnTo>
                  <a:cubicBezTo>
                    <a:pt x="85120" y="279680"/>
                    <a:pt x="109440" y="304000"/>
                    <a:pt x="145920" y="304000"/>
                  </a:cubicBezTo>
                  <a:lnTo>
                    <a:pt x="212800" y="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285" name="Main Idea 5"/>
            <p:cNvGrpSpPr/>
            <p:nvPr/>
          </p:nvGrpSpPr>
          <p:grpSpPr>
            <a:xfrm>
              <a:off x="2594336" y="3197200"/>
              <a:ext cx="904400" cy="349600"/>
              <a:chOff x="2594336" y="3197200"/>
              <a:chExt cx="904400" cy="349600"/>
            </a:xfrm>
          </p:grpSpPr>
          <p:sp>
            <p:nvSpPr>
              <p:cNvPr id="286" name=""/>
              <p:cNvSpPr/>
              <p:nvPr/>
            </p:nvSpPr>
            <p:spPr>
              <a:xfrm>
                <a:off x="2594336" y="3197200"/>
                <a:ext cx="904400" cy="349600"/>
              </a:xfrm>
              <a:custGeom>
                <a:avLst/>
                <a:gdLst/>
                <a:ahLst/>
                <a:cxnLst/>
                <a:pathLst>
                  <a:path w="904400" h="349600">
                    <a:moveTo>
                      <a:pt x="174800" y="0"/>
                    </a:moveTo>
                    <a:lnTo>
                      <a:pt x="729600" y="0"/>
                    </a:lnTo>
                    <a:cubicBezTo>
                      <a:pt x="729600" y="0"/>
                      <a:pt x="904400" y="0"/>
                      <a:pt x="904400" y="174800"/>
                    </a:cubicBezTo>
                    <a:cubicBezTo>
                      <a:pt x="904400" y="349600"/>
                      <a:pt x="729600" y="349600"/>
                      <a:pt x="729600" y="349600"/>
                    </a:cubicBezTo>
                    <a:lnTo>
                      <a:pt x="174800" y="349600"/>
                    </a:lnTo>
                    <a:cubicBezTo>
                      <a:pt x="174800" y="349600"/>
                      <a:pt x="0" y="349600"/>
                      <a:pt x="0" y="174800"/>
                    </a:cubicBezTo>
                    <a:cubicBezTo>
                      <a:pt x="0" y="0"/>
                      <a:pt x="174800" y="0"/>
                      <a:pt x="174800" y="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7" name=""/>
              <p:cNvSpPr/>
              <p:nvPr/>
            </p:nvSpPr>
            <p:spPr>
              <a:xfrm>
                <a:off x="2609536" y="3212400"/>
                <a:ext cx="874000" cy="319200"/>
              </a:xfrm>
              <a:custGeom>
                <a:avLst/>
                <a:gdLst/>
                <a:ahLst/>
                <a:cxnLst/>
                <a:pathLst>
                  <a:path w="874000" h="319200" stroke="false">
                    <a:moveTo>
                      <a:pt x="159600" y="0"/>
                    </a:moveTo>
                    <a:lnTo>
                      <a:pt x="714400" y="0"/>
                    </a:lnTo>
                    <a:cubicBezTo>
                      <a:pt x="714400" y="0"/>
                      <a:pt x="874000" y="0"/>
                      <a:pt x="874000" y="159600"/>
                    </a:cubicBezTo>
                    <a:cubicBezTo>
                      <a:pt x="874000" y="319200"/>
                      <a:pt x="714400" y="319200"/>
                      <a:pt x="714400" y="319200"/>
                    </a:cubicBezTo>
                    <a:lnTo>
                      <a:pt x="159600" y="319200"/>
                    </a:lnTo>
                    <a:cubicBezTo>
                      <a:pt x="159600" y="319200"/>
                      <a:pt x="0" y="319200"/>
                      <a:pt x="0" y="159600"/>
                    </a:cubicBezTo>
                    <a:cubicBezTo>
                      <a:pt x="0" y="0"/>
                      <a:pt x="159600" y="0"/>
                      <a:pt x="159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55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88" name=""/>
              <p:cNvSpPr/>
              <p:nvPr/>
            </p:nvSpPr>
            <p:spPr>
              <a:xfrm>
                <a:off x="2638036" y="3212400"/>
                <a:ext cx="817000" cy="174800"/>
              </a:xfrm>
              <a:custGeom>
                <a:avLst/>
                <a:gdLst/>
                <a:ahLst/>
                <a:cxnLst/>
                <a:pathLst>
                  <a:path w="817000" h="174800" stroke="false">
                    <a:moveTo>
                      <a:pt x="174800" y="0"/>
                    </a:moveTo>
                    <a:lnTo>
                      <a:pt x="642200" y="0"/>
                    </a:lnTo>
                    <a:cubicBezTo>
                      <a:pt x="642200" y="0"/>
                      <a:pt x="817000" y="0"/>
                      <a:pt x="817000" y="103132"/>
                    </a:cubicBezTo>
                    <a:cubicBezTo>
                      <a:pt x="817000" y="174800"/>
                      <a:pt x="735300" y="174800"/>
                      <a:pt x="776150" y="174800"/>
                    </a:cubicBezTo>
                    <a:lnTo>
                      <a:pt x="40850" y="174800"/>
                    </a:lnTo>
                    <a:cubicBezTo>
                      <a:pt x="81700" y="174800"/>
                      <a:pt x="0" y="174800"/>
                      <a:pt x="0" y="103132"/>
                    </a:cubicBezTo>
                    <a:cubicBezTo>
                      <a:pt x="0" y="0"/>
                      <a:pt x="174800" y="0"/>
                      <a:pt x="174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2" name="Text 4192"/>
              <p:cNvSpPr txBox="1"/>
              <p:nvPr/>
            </p:nvSpPr>
            <p:spPr>
              <a:xfrm>
                <a:off x="2715936" y="3288400"/>
                <a:ext cx="7296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262626"/>
                    </a:solidFill>
                    <a:latin typeface="Arial"/>
                  </a:rPr>
                  <a:t>Main Idea</a:t>
                </a:r>
              </a:p>
            </p:txBody>
          </p:sp>
        </p:grpSp>
        <p:sp>
          <p:nvSpPr>
            <p:cNvPr id="293" name="FlexibleLine"/>
            <p:cNvSpPr/>
            <p:nvPr/>
          </p:nvSpPr>
          <p:spPr>
            <a:xfrm>
              <a:off x="3046536" y="3372000"/>
              <a:ext cx="877800" cy="3636600"/>
            </a:xfrm>
            <a:custGeom>
              <a:avLst/>
              <a:gdLst/>
              <a:ahLst/>
              <a:cxnLst/>
              <a:pathLst>
                <a:path w="877800" h="3636600" fill="none">
                  <a:moveTo>
                    <a:pt x="0" y="0"/>
                  </a:moveTo>
                  <a:cubicBezTo>
                    <a:pt x="0" y="-1636470"/>
                    <a:pt x="482790" y="-3636600"/>
                    <a:pt x="877800" y="-36366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98" name="FlexibleLine"/>
            <p:cNvSpPr/>
            <p:nvPr/>
          </p:nvSpPr>
          <p:spPr>
            <a:xfrm>
              <a:off x="3046536" y="3372000"/>
              <a:ext cx="877800" cy="2591600"/>
            </a:xfrm>
            <a:custGeom>
              <a:avLst/>
              <a:gdLst/>
              <a:ahLst/>
              <a:cxnLst/>
              <a:pathLst>
                <a:path w="877800" h="2591600" fill="none">
                  <a:moveTo>
                    <a:pt x="0" y="0"/>
                  </a:moveTo>
                  <a:cubicBezTo>
                    <a:pt x="0" y="-1166220"/>
                    <a:pt x="482790" y="-2591600"/>
                    <a:pt x="877800" y="-25916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03" name="FlexibleLine"/>
            <p:cNvSpPr/>
            <p:nvPr/>
          </p:nvSpPr>
          <p:spPr>
            <a:xfrm>
              <a:off x="3046536" y="3372000"/>
              <a:ext cx="877800" cy="1426900"/>
            </a:xfrm>
            <a:custGeom>
              <a:avLst/>
              <a:gdLst/>
              <a:ahLst/>
              <a:cxnLst/>
              <a:pathLst>
                <a:path w="877800" h="1426900" fill="none">
                  <a:moveTo>
                    <a:pt x="0" y="0"/>
                  </a:moveTo>
                  <a:cubicBezTo>
                    <a:pt x="0" y="-642105"/>
                    <a:pt x="482790" y="-1426900"/>
                    <a:pt x="877800" y="-1426900"/>
                  </a:cubicBez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5573" name="Mind map leaf"/>
            <p:cNvSpPr/>
            <p:nvPr/>
          </p:nvSpPr>
          <p:spPr>
            <a:xfrm flipV="true">
              <a:off x="2886936" y="1945100"/>
              <a:ext cx="1037400" cy="1358500"/>
            </a:xfrm>
            <a:custGeom>
              <a:avLst/>
              <a:gdLst/>
              <a:ahLst/>
              <a:cxnLst/>
              <a:pathLst>
                <a:path w="1037400" h="1358500">
                  <a:moveTo>
                    <a:pt x="-152475" y="0"/>
                  </a:moveTo>
                  <a:lnTo>
                    <a:pt x="152475" y="0"/>
                  </a:lnTo>
                  <a:cubicBezTo>
                    <a:pt x="152475" y="0"/>
                    <a:pt x="225522" y="105122"/>
                    <a:pt x="321369" y="343668"/>
                  </a:cubicBezTo>
                  <a:cubicBezTo>
                    <a:pt x="360409" y="440832"/>
                    <a:pt x="461983" y="729814"/>
                    <a:pt x="558166" y="929928"/>
                  </a:cubicBezTo>
                  <a:cubicBezTo>
                    <a:pt x="639778" y="1099720"/>
                    <a:pt x="739835" y="1197669"/>
                    <a:pt x="817517" y="1253377"/>
                  </a:cubicBezTo>
                  <a:cubicBezTo>
                    <a:pt x="885172" y="1301895"/>
                    <a:pt x="1037400" y="1358500"/>
                    <a:pt x="1037400" y="1358500"/>
                  </a:cubicBezTo>
                  <a:cubicBezTo>
                    <a:pt x="1037400" y="1358500"/>
                    <a:pt x="755498" y="1342327"/>
                    <a:pt x="586356" y="1123994"/>
                  </a:cubicBezTo>
                  <a:cubicBezTo>
                    <a:pt x="379381" y="856832"/>
                    <a:pt x="338283" y="650948"/>
                    <a:pt x="140952" y="355798"/>
                  </a:cubicBezTo>
                  <a:cubicBezTo>
                    <a:pt x="-19591" y="115674"/>
                    <a:pt x="-152475" y="0"/>
                    <a:pt x="-152475" y="0"/>
                  </a:cubicBezTo>
                  <a:close/>
                </a:path>
              </a:pathLst>
            </a:custGeom>
            <a:solidFill>
              <a:srgbClr val="FF1418"/>
            </a:solidFill>
            <a:ln w="7600" cap="flat">
              <a:solidFill>
                <a:srgbClr val="FF1418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</p:sp>
        <p:sp>
          <p:nvSpPr>
            <p:cNvPr id="5574" name="Mind map leaf"/>
            <p:cNvSpPr/>
            <p:nvPr/>
          </p:nvSpPr>
          <p:spPr>
            <a:xfrm flipV="true">
              <a:off x="2867704" y="780400"/>
              <a:ext cx="1056636" cy="2572600"/>
            </a:xfrm>
            <a:custGeom>
              <a:avLst/>
              <a:gdLst/>
              <a:ahLst/>
              <a:cxnLst/>
              <a:pathLst>
                <a:path w="1056636" h="25726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229703" y="199071"/>
                    <a:pt x="327327" y="650806"/>
                  </a:cubicBezTo>
                  <a:cubicBezTo>
                    <a:pt x="367092" y="834807"/>
                    <a:pt x="470549" y="1382052"/>
                    <a:pt x="568516" y="1761004"/>
                  </a:cubicBezTo>
                  <a:cubicBezTo>
                    <a:pt x="651641" y="2082544"/>
                    <a:pt x="753554" y="2268038"/>
                    <a:pt x="832671" y="2373533"/>
                  </a:cubicBezTo>
                  <a:cubicBezTo>
                    <a:pt x="901588" y="2465410"/>
                    <a:pt x="1056636" y="2572600"/>
                    <a:pt x="1056636" y="2572600"/>
                  </a:cubicBezTo>
                  <a:cubicBezTo>
                    <a:pt x="1056636" y="2572600"/>
                    <a:pt x="769508" y="2541972"/>
                    <a:pt x="597229" y="2128517"/>
                  </a:cubicBezTo>
                  <a:cubicBezTo>
                    <a:pt x="386416" y="1622585"/>
                    <a:pt x="344555" y="1232705"/>
                    <a:pt x="143565" y="673776"/>
                  </a:cubicBezTo>
                  <a:cubicBezTo>
                    <a:pt x="-19954" y="219052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938953"/>
            </a:solidFill>
            <a:ln w="7600" cap="flat">
              <a:solidFill>
                <a:srgbClr val="938953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</p:sp>
        <p:sp>
          <p:nvSpPr>
            <p:cNvPr id="5575" name="Mind map leaf"/>
            <p:cNvSpPr/>
            <p:nvPr/>
          </p:nvSpPr>
          <p:spPr>
            <a:xfrm flipV="true">
              <a:off x="2795736" y="-264600"/>
              <a:ext cx="1128600" cy="3629000"/>
            </a:xfrm>
            <a:custGeom>
              <a:avLst/>
              <a:gdLst/>
              <a:ahLst/>
              <a:cxnLst/>
              <a:pathLst>
                <a:path w="1128600" h="36290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245348" y="280815"/>
                    <a:pt x="349621" y="918050"/>
                  </a:cubicBezTo>
                  <a:cubicBezTo>
                    <a:pt x="392094" y="1177605"/>
                    <a:pt x="502597" y="1949575"/>
                    <a:pt x="607235" y="2484136"/>
                  </a:cubicBezTo>
                  <a:cubicBezTo>
                    <a:pt x="696022" y="2937711"/>
                    <a:pt x="804878" y="3199372"/>
                    <a:pt x="889382" y="3348188"/>
                  </a:cubicBezTo>
                  <a:cubicBezTo>
                    <a:pt x="962988" y="3477790"/>
                    <a:pt x="1128600" y="3629000"/>
                    <a:pt x="1128600" y="3629000"/>
                  </a:cubicBezTo>
                  <a:cubicBezTo>
                    <a:pt x="1128600" y="3629000"/>
                    <a:pt x="821917" y="3585794"/>
                    <a:pt x="637904" y="3002562"/>
                  </a:cubicBezTo>
                  <a:cubicBezTo>
                    <a:pt x="412733" y="2288877"/>
                    <a:pt x="368022" y="1738895"/>
                    <a:pt x="153343" y="950456"/>
                  </a:cubicBezTo>
                  <a:cubicBezTo>
                    <a:pt x="-21313" y="309002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FF00C0"/>
            </a:solidFill>
            <a:ln w="7600" cap="flat">
              <a:solidFill>
                <a:srgbClr val="FF00C0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</p:sp>
        <p:grpSp>
          <p:nvGrpSpPr>
            <p:cNvPr id="289" name="Main Topic 5"/>
            <p:cNvGrpSpPr/>
            <p:nvPr/>
          </p:nvGrpSpPr>
          <p:grpSpPr>
            <a:xfrm>
              <a:off x="3924336" y="-401400"/>
              <a:ext cx="912000" cy="273600"/>
              <a:chOff x="3924336" y="-401400"/>
              <a:chExt cx="912000" cy="273600"/>
            </a:xfrm>
          </p:grpSpPr>
          <p:sp>
            <p:nvSpPr>
              <p:cNvPr id="290" name=""/>
              <p:cNvSpPr/>
              <p:nvPr/>
            </p:nvSpPr>
            <p:spPr>
              <a:xfrm>
                <a:off x="3924336" y="-401400"/>
                <a:ext cx="912000" cy="273600"/>
              </a:xfrm>
              <a:custGeom>
                <a:avLst/>
                <a:gdLst/>
                <a:ahLst/>
                <a:cxnLst/>
                <a:pathLst>
                  <a:path w="912000" h="273600">
                    <a:moveTo>
                      <a:pt x="136800" y="0"/>
                    </a:moveTo>
                    <a:lnTo>
                      <a:pt x="775200" y="0"/>
                    </a:lnTo>
                    <a:cubicBezTo>
                      <a:pt x="775200" y="0"/>
                      <a:pt x="912000" y="0"/>
                      <a:pt x="912000" y="136800"/>
                    </a:cubicBezTo>
                    <a:cubicBezTo>
                      <a:pt x="912000" y="273600"/>
                      <a:pt x="775200" y="273600"/>
                      <a:pt x="7752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FF69B4"/>
              </a:solidFill>
              <a:ln w="7600" cap="flat">
                <a:solidFill>
                  <a:srgbClr val="FF69B4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1" name=""/>
              <p:cNvSpPr/>
              <p:nvPr/>
            </p:nvSpPr>
            <p:spPr>
              <a:xfrm>
                <a:off x="3939536" y="-386200"/>
                <a:ext cx="881600" cy="243200"/>
              </a:xfrm>
              <a:custGeom>
                <a:avLst/>
                <a:gdLst/>
                <a:ahLst/>
                <a:cxnLst/>
                <a:pathLst>
                  <a:path w="881600" h="243200" stroke="false">
                    <a:moveTo>
                      <a:pt x="121600" y="0"/>
                    </a:moveTo>
                    <a:lnTo>
                      <a:pt x="760000" y="0"/>
                    </a:lnTo>
                    <a:cubicBezTo>
                      <a:pt x="760000" y="0"/>
                      <a:pt x="881600" y="0"/>
                      <a:pt x="881600" y="121600"/>
                    </a:cubicBezTo>
                    <a:cubicBezTo>
                      <a:pt x="881600" y="243200"/>
                      <a:pt x="760000" y="243200"/>
                      <a:pt x="7600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92" name=""/>
              <p:cNvSpPr/>
              <p:nvPr/>
            </p:nvSpPr>
            <p:spPr>
              <a:xfrm>
                <a:off x="3958536" y="-386200"/>
                <a:ext cx="843600" cy="136800"/>
              </a:xfrm>
              <a:custGeom>
                <a:avLst/>
                <a:gdLst/>
                <a:ahLst/>
                <a:cxnLst/>
                <a:pathLst>
                  <a:path w="843600" h="136800" stroke="false">
                    <a:moveTo>
                      <a:pt x="136800" y="0"/>
                    </a:moveTo>
                    <a:lnTo>
                      <a:pt x="706800" y="0"/>
                    </a:lnTo>
                    <a:cubicBezTo>
                      <a:pt x="706800" y="0"/>
                      <a:pt x="843600" y="0"/>
                      <a:pt x="843600" y="80712"/>
                    </a:cubicBezTo>
                    <a:cubicBezTo>
                      <a:pt x="843600" y="136800"/>
                      <a:pt x="759240" y="136800"/>
                      <a:pt x="801420" y="136800"/>
                    </a:cubicBezTo>
                    <a:lnTo>
                      <a:pt x="42180" y="136800"/>
                    </a:lnTo>
                    <a:cubicBezTo>
                      <a:pt x="8436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3" name="Text 4193"/>
              <p:cNvSpPr txBox="1"/>
              <p:nvPr/>
            </p:nvSpPr>
            <p:spPr>
              <a:xfrm>
                <a:off x="4015536" y="-333000"/>
                <a:ext cx="79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 or Topic</a:t>
                </a:r>
              </a:p>
            </p:txBody>
          </p:sp>
        </p:grpSp>
        <p:grpSp>
          <p:nvGrpSpPr>
            <p:cNvPr id="294" name="Main Topic 5"/>
            <p:cNvGrpSpPr/>
            <p:nvPr/>
          </p:nvGrpSpPr>
          <p:grpSpPr>
            <a:xfrm>
              <a:off x="3924336" y="643600"/>
              <a:ext cx="1436400" cy="273600"/>
              <a:chOff x="3924336" y="643600"/>
              <a:chExt cx="1436400" cy="273600"/>
            </a:xfrm>
          </p:grpSpPr>
          <p:sp>
            <p:nvSpPr>
              <p:cNvPr id="295" name=""/>
              <p:cNvSpPr/>
              <p:nvPr/>
            </p:nvSpPr>
            <p:spPr>
              <a:xfrm>
                <a:off x="3924336" y="643600"/>
                <a:ext cx="1436400" cy="273600"/>
              </a:xfrm>
              <a:custGeom>
                <a:avLst/>
                <a:gdLst/>
                <a:ahLst/>
                <a:cxnLst/>
                <a:pathLst>
                  <a:path w="1436400" h="273600">
                    <a:moveTo>
                      <a:pt x="136800" y="0"/>
                    </a:moveTo>
                    <a:lnTo>
                      <a:pt x="1299600" y="0"/>
                    </a:lnTo>
                    <a:cubicBezTo>
                      <a:pt x="1299600" y="0"/>
                      <a:pt x="1436400" y="0"/>
                      <a:pt x="1436400" y="136800"/>
                    </a:cubicBezTo>
                    <a:cubicBezTo>
                      <a:pt x="1436400" y="273600"/>
                      <a:pt x="1299600" y="273600"/>
                      <a:pt x="12996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B8860B"/>
              </a:solidFill>
              <a:ln w="7600" cap="flat">
                <a:solidFill>
                  <a:srgbClr val="B8860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6" name=""/>
              <p:cNvSpPr/>
              <p:nvPr/>
            </p:nvSpPr>
            <p:spPr>
              <a:xfrm>
                <a:off x="3939536" y="658800"/>
                <a:ext cx="1406000" cy="243200"/>
              </a:xfrm>
              <a:custGeom>
                <a:avLst/>
                <a:gdLst/>
                <a:ahLst/>
                <a:cxnLst/>
                <a:pathLst>
                  <a:path w="1406000" h="243200" stroke="false">
                    <a:moveTo>
                      <a:pt x="121600" y="0"/>
                    </a:moveTo>
                    <a:lnTo>
                      <a:pt x="1284400" y="0"/>
                    </a:lnTo>
                    <a:cubicBezTo>
                      <a:pt x="1284400" y="0"/>
                      <a:pt x="1406000" y="0"/>
                      <a:pt x="1406000" y="121600"/>
                    </a:cubicBezTo>
                    <a:cubicBezTo>
                      <a:pt x="1406000" y="243200"/>
                      <a:pt x="1284400" y="243200"/>
                      <a:pt x="12844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97" name=""/>
              <p:cNvSpPr/>
              <p:nvPr/>
            </p:nvSpPr>
            <p:spPr>
              <a:xfrm>
                <a:off x="3958536" y="658800"/>
                <a:ext cx="1368000" cy="136800"/>
              </a:xfrm>
              <a:custGeom>
                <a:avLst/>
                <a:gdLst/>
                <a:ahLst/>
                <a:cxnLst/>
                <a:pathLst>
                  <a:path w="1368000" h="136800" stroke="false">
                    <a:moveTo>
                      <a:pt x="136800" y="0"/>
                    </a:moveTo>
                    <a:lnTo>
                      <a:pt x="1231200" y="0"/>
                    </a:lnTo>
                    <a:cubicBezTo>
                      <a:pt x="1231200" y="0"/>
                      <a:pt x="1368000" y="0"/>
                      <a:pt x="1368000" y="80712"/>
                    </a:cubicBezTo>
                    <a:cubicBezTo>
                      <a:pt x="1368000" y="136800"/>
                      <a:pt x="1231200" y="136800"/>
                      <a:pt x="1299600" y="136800"/>
                    </a:cubicBezTo>
                    <a:lnTo>
                      <a:pt x="68400" y="136800"/>
                    </a:lnTo>
                    <a:cubicBezTo>
                      <a:pt x="13680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4" name="Text 4194"/>
              <p:cNvSpPr txBox="1"/>
              <p:nvPr/>
            </p:nvSpPr>
            <p:spPr>
              <a:xfrm>
                <a:off x="4015536" y="712000"/>
                <a:ext cx="1322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Input your Idea or Topic</a:t>
                </a:r>
              </a:p>
            </p:txBody>
          </p:sp>
        </p:grpSp>
        <p:grpSp>
          <p:nvGrpSpPr>
            <p:cNvPr id="299" name="Main Topic 5"/>
            <p:cNvGrpSpPr/>
            <p:nvPr/>
          </p:nvGrpSpPr>
          <p:grpSpPr>
            <a:xfrm>
              <a:off x="3924336" y="1808300"/>
              <a:ext cx="912000" cy="273600"/>
              <a:chOff x="3924336" y="1808300"/>
              <a:chExt cx="912000" cy="273600"/>
            </a:xfrm>
          </p:grpSpPr>
          <p:sp>
            <p:nvSpPr>
              <p:cNvPr id="300" name=""/>
              <p:cNvSpPr/>
              <p:nvPr/>
            </p:nvSpPr>
            <p:spPr>
              <a:xfrm>
                <a:off x="3924336" y="1808300"/>
                <a:ext cx="912000" cy="273600"/>
              </a:xfrm>
              <a:custGeom>
                <a:avLst/>
                <a:gdLst/>
                <a:ahLst/>
                <a:cxnLst/>
                <a:pathLst>
                  <a:path w="912000" h="273600">
                    <a:moveTo>
                      <a:pt x="136800" y="0"/>
                    </a:moveTo>
                    <a:lnTo>
                      <a:pt x="775200" y="0"/>
                    </a:lnTo>
                    <a:cubicBezTo>
                      <a:pt x="775200" y="0"/>
                      <a:pt x="912000" y="0"/>
                      <a:pt x="912000" y="136800"/>
                    </a:cubicBezTo>
                    <a:cubicBezTo>
                      <a:pt x="912000" y="273600"/>
                      <a:pt x="775200" y="273600"/>
                      <a:pt x="7752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1" name=""/>
              <p:cNvSpPr/>
              <p:nvPr/>
            </p:nvSpPr>
            <p:spPr>
              <a:xfrm>
                <a:off x="3939536" y="1823500"/>
                <a:ext cx="881600" cy="243200"/>
              </a:xfrm>
              <a:custGeom>
                <a:avLst/>
                <a:gdLst/>
                <a:ahLst/>
                <a:cxnLst/>
                <a:pathLst>
                  <a:path w="881600" h="243200" stroke="false">
                    <a:moveTo>
                      <a:pt x="121600" y="0"/>
                    </a:moveTo>
                    <a:lnTo>
                      <a:pt x="760000" y="0"/>
                    </a:lnTo>
                    <a:cubicBezTo>
                      <a:pt x="760000" y="0"/>
                      <a:pt x="881600" y="0"/>
                      <a:pt x="881600" y="121600"/>
                    </a:cubicBezTo>
                    <a:cubicBezTo>
                      <a:pt x="881600" y="243200"/>
                      <a:pt x="760000" y="243200"/>
                      <a:pt x="7600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02" name=""/>
              <p:cNvSpPr/>
              <p:nvPr/>
            </p:nvSpPr>
            <p:spPr>
              <a:xfrm>
                <a:off x="3958536" y="1823500"/>
                <a:ext cx="843600" cy="136800"/>
              </a:xfrm>
              <a:custGeom>
                <a:avLst/>
                <a:gdLst/>
                <a:ahLst/>
                <a:cxnLst/>
                <a:pathLst>
                  <a:path w="843600" h="136800" stroke="false">
                    <a:moveTo>
                      <a:pt x="136800" y="0"/>
                    </a:moveTo>
                    <a:lnTo>
                      <a:pt x="706800" y="0"/>
                    </a:lnTo>
                    <a:cubicBezTo>
                      <a:pt x="706800" y="0"/>
                      <a:pt x="843600" y="0"/>
                      <a:pt x="843600" y="80712"/>
                    </a:cubicBezTo>
                    <a:cubicBezTo>
                      <a:pt x="843600" y="136800"/>
                      <a:pt x="759240" y="136800"/>
                      <a:pt x="801420" y="136800"/>
                    </a:cubicBezTo>
                    <a:lnTo>
                      <a:pt x="42180" y="136800"/>
                    </a:lnTo>
                    <a:cubicBezTo>
                      <a:pt x="8436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5" name="Text 4195"/>
              <p:cNvSpPr txBox="1"/>
              <p:nvPr/>
            </p:nvSpPr>
            <p:spPr>
              <a:xfrm>
                <a:off x="4015536" y="1876700"/>
                <a:ext cx="79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 or Topic</a:t>
                </a:r>
              </a:p>
            </p:txBody>
          </p:sp>
        </p:grpSp>
        <p:grpSp>
          <p:nvGrpSpPr>
            <p:cNvPr id="252" name="Main Topic 5"/>
            <p:cNvGrpSpPr/>
            <p:nvPr/>
          </p:nvGrpSpPr>
          <p:grpSpPr>
            <a:xfrm>
              <a:off x="3924336" y="3634200"/>
              <a:ext cx="912000" cy="273600"/>
              <a:chOff x="3924336" y="3634200"/>
              <a:chExt cx="912000" cy="273600"/>
            </a:xfrm>
          </p:grpSpPr>
          <p:sp>
            <p:nvSpPr>
              <p:cNvPr id="253" name=""/>
              <p:cNvSpPr/>
              <p:nvPr/>
            </p:nvSpPr>
            <p:spPr>
              <a:xfrm>
                <a:off x="3924336" y="3634200"/>
                <a:ext cx="912000" cy="273600"/>
              </a:xfrm>
              <a:custGeom>
                <a:avLst/>
                <a:gdLst/>
                <a:ahLst/>
                <a:cxnLst/>
                <a:pathLst>
                  <a:path w="912000" h="273600">
                    <a:moveTo>
                      <a:pt x="136800" y="0"/>
                    </a:moveTo>
                    <a:lnTo>
                      <a:pt x="775200" y="0"/>
                    </a:lnTo>
                    <a:cubicBezTo>
                      <a:pt x="775200" y="0"/>
                      <a:pt x="912000" y="0"/>
                      <a:pt x="912000" y="136800"/>
                    </a:cubicBezTo>
                    <a:cubicBezTo>
                      <a:pt x="912000" y="273600"/>
                      <a:pt x="775200" y="273600"/>
                      <a:pt x="7752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9ACD32"/>
              </a:solidFill>
              <a:ln w="7600" cap="flat">
                <a:solidFill>
                  <a:srgbClr val="9ACD32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4" name=""/>
              <p:cNvSpPr/>
              <p:nvPr/>
            </p:nvSpPr>
            <p:spPr>
              <a:xfrm>
                <a:off x="3939536" y="3649400"/>
                <a:ext cx="881600" cy="243200"/>
              </a:xfrm>
              <a:custGeom>
                <a:avLst/>
                <a:gdLst/>
                <a:ahLst/>
                <a:cxnLst/>
                <a:pathLst>
                  <a:path w="881600" h="243200" stroke="false">
                    <a:moveTo>
                      <a:pt x="121600" y="0"/>
                    </a:moveTo>
                    <a:lnTo>
                      <a:pt x="760000" y="0"/>
                    </a:lnTo>
                    <a:cubicBezTo>
                      <a:pt x="760000" y="0"/>
                      <a:pt x="881600" y="0"/>
                      <a:pt x="881600" y="121600"/>
                    </a:cubicBezTo>
                    <a:cubicBezTo>
                      <a:pt x="881600" y="243200"/>
                      <a:pt x="760000" y="243200"/>
                      <a:pt x="7600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55" name=""/>
              <p:cNvSpPr/>
              <p:nvPr/>
            </p:nvSpPr>
            <p:spPr>
              <a:xfrm>
                <a:off x="3958536" y="3649400"/>
                <a:ext cx="843600" cy="136800"/>
              </a:xfrm>
              <a:custGeom>
                <a:avLst/>
                <a:gdLst/>
                <a:ahLst/>
                <a:cxnLst/>
                <a:pathLst>
                  <a:path w="843600" h="136800" stroke="false">
                    <a:moveTo>
                      <a:pt x="136800" y="0"/>
                    </a:moveTo>
                    <a:lnTo>
                      <a:pt x="706800" y="0"/>
                    </a:lnTo>
                    <a:cubicBezTo>
                      <a:pt x="706800" y="0"/>
                      <a:pt x="843600" y="0"/>
                      <a:pt x="843600" y="80712"/>
                    </a:cubicBezTo>
                    <a:cubicBezTo>
                      <a:pt x="843600" y="136800"/>
                      <a:pt x="759240" y="136800"/>
                      <a:pt x="801420" y="136800"/>
                    </a:cubicBezTo>
                    <a:lnTo>
                      <a:pt x="42180" y="136800"/>
                    </a:lnTo>
                    <a:cubicBezTo>
                      <a:pt x="8436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6" name="Text 4196"/>
              <p:cNvSpPr txBox="1"/>
              <p:nvPr/>
            </p:nvSpPr>
            <p:spPr>
              <a:xfrm>
                <a:off x="4015536" y="3702600"/>
                <a:ext cx="79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 or Topic</a:t>
                </a:r>
              </a:p>
            </p:txBody>
          </p:sp>
        </p:grpSp>
        <p:grpSp>
          <p:nvGrpSpPr>
            <p:cNvPr id="257" name="Main Topic 5"/>
            <p:cNvGrpSpPr/>
            <p:nvPr/>
          </p:nvGrpSpPr>
          <p:grpSpPr>
            <a:xfrm>
              <a:off x="3924336" y="4827400"/>
              <a:ext cx="912000" cy="273600"/>
              <a:chOff x="3924336" y="4827400"/>
              <a:chExt cx="912000" cy="273600"/>
            </a:xfrm>
          </p:grpSpPr>
          <p:sp>
            <p:nvSpPr>
              <p:cNvPr id="258" name=""/>
              <p:cNvSpPr/>
              <p:nvPr/>
            </p:nvSpPr>
            <p:spPr>
              <a:xfrm>
                <a:off x="3924336" y="4827400"/>
                <a:ext cx="912000" cy="273600"/>
              </a:xfrm>
              <a:custGeom>
                <a:avLst/>
                <a:gdLst/>
                <a:ahLst/>
                <a:cxnLst/>
                <a:pathLst>
                  <a:path w="912000" h="273600">
                    <a:moveTo>
                      <a:pt x="136800" y="0"/>
                    </a:moveTo>
                    <a:lnTo>
                      <a:pt x="775200" y="0"/>
                    </a:lnTo>
                    <a:cubicBezTo>
                      <a:pt x="775200" y="0"/>
                      <a:pt x="912000" y="0"/>
                      <a:pt x="912000" y="136800"/>
                    </a:cubicBezTo>
                    <a:cubicBezTo>
                      <a:pt x="912000" y="273600"/>
                      <a:pt x="775200" y="273600"/>
                      <a:pt x="7752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9" name=""/>
              <p:cNvSpPr/>
              <p:nvPr/>
            </p:nvSpPr>
            <p:spPr>
              <a:xfrm>
                <a:off x="3939536" y="4842600"/>
                <a:ext cx="881600" cy="243200"/>
              </a:xfrm>
              <a:custGeom>
                <a:avLst/>
                <a:gdLst/>
                <a:ahLst/>
                <a:cxnLst/>
                <a:pathLst>
                  <a:path w="881600" h="243200" stroke="false">
                    <a:moveTo>
                      <a:pt x="121600" y="0"/>
                    </a:moveTo>
                    <a:lnTo>
                      <a:pt x="760000" y="0"/>
                    </a:lnTo>
                    <a:cubicBezTo>
                      <a:pt x="760000" y="0"/>
                      <a:pt x="881600" y="0"/>
                      <a:pt x="881600" y="121600"/>
                    </a:cubicBezTo>
                    <a:cubicBezTo>
                      <a:pt x="881600" y="243200"/>
                      <a:pt x="760000" y="243200"/>
                      <a:pt x="7600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60" name=""/>
              <p:cNvSpPr/>
              <p:nvPr/>
            </p:nvSpPr>
            <p:spPr>
              <a:xfrm>
                <a:off x="3958536" y="4842600"/>
                <a:ext cx="843600" cy="136800"/>
              </a:xfrm>
              <a:custGeom>
                <a:avLst/>
                <a:gdLst/>
                <a:ahLst/>
                <a:cxnLst/>
                <a:pathLst>
                  <a:path w="843600" h="136800" stroke="false">
                    <a:moveTo>
                      <a:pt x="136800" y="0"/>
                    </a:moveTo>
                    <a:lnTo>
                      <a:pt x="706800" y="0"/>
                    </a:lnTo>
                    <a:cubicBezTo>
                      <a:pt x="706800" y="0"/>
                      <a:pt x="843600" y="0"/>
                      <a:pt x="843600" y="80712"/>
                    </a:cubicBezTo>
                    <a:cubicBezTo>
                      <a:pt x="843600" y="136800"/>
                      <a:pt x="759240" y="136800"/>
                      <a:pt x="801420" y="136800"/>
                    </a:cubicBezTo>
                    <a:lnTo>
                      <a:pt x="42180" y="136800"/>
                    </a:lnTo>
                    <a:cubicBezTo>
                      <a:pt x="8436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7" name="Text 4197"/>
              <p:cNvSpPr txBox="1"/>
              <p:nvPr/>
            </p:nvSpPr>
            <p:spPr>
              <a:xfrm>
                <a:off x="4015536" y="4895800"/>
                <a:ext cx="79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 or Topic</a:t>
                </a:r>
              </a:p>
            </p:txBody>
          </p:sp>
        </p:grpSp>
        <p:grpSp>
          <p:nvGrpSpPr>
            <p:cNvPr id="262" name="Main Topic 5"/>
            <p:cNvGrpSpPr/>
            <p:nvPr/>
          </p:nvGrpSpPr>
          <p:grpSpPr>
            <a:xfrm>
              <a:off x="3924336" y="5940800"/>
              <a:ext cx="912000" cy="273600"/>
              <a:chOff x="3924336" y="5940800"/>
              <a:chExt cx="912000" cy="273600"/>
            </a:xfrm>
          </p:grpSpPr>
          <p:sp>
            <p:nvSpPr>
              <p:cNvPr id="263" name=""/>
              <p:cNvSpPr/>
              <p:nvPr/>
            </p:nvSpPr>
            <p:spPr>
              <a:xfrm>
                <a:off x="3924336" y="5940800"/>
                <a:ext cx="912000" cy="273600"/>
              </a:xfrm>
              <a:custGeom>
                <a:avLst/>
                <a:gdLst/>
                <a:ahLst/>
                <a:cxnLst/>
                <a:pathLst>
                  <a:path w="912000" h="273600">
                    <a:moveTo>
                      <a:pt x="136800" y="0"/>
                    </a:moveTo>
                    <a:lnTo>
                      <a:pt x="775200" y="0"/>
                    </a:lnTo>
                    <a:cubicBezTo>
                      <a:pt x="775200" y="0"/>
                      <a:pt x="912000" y="0"/>
                      <a:pt x="912000" y="136800"/>
                    </a:cubicBezTo>
                    <a:cubicBezTo>
                      <a:pt x="912000" y="273600"/>
                      <a:pt x="775200" y="273600"/>
                      <a:pt x="7752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00AF54"/>
              </a:solidFill>
              <a:ln w="7600" cap="flat">
                <a:solidFill>
                  <a:srgbClr val="00AF54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64" name=""/>
              <p:cNvSpPr/>
              <p:nvPr/>
            </p:nvSpPr>
            <p:spPr>
              <a:xfrm>
                <a:off x="3939536" y="5956000"/>
                <a:ext cx="881600" cy="243200"/>
              </a:xfrm>
              <a:custGeom>
                <a:avLst/>
                <a:gdLst/>
                <a:ahLst/>
                <a:cxnLst/>
                <a:pathLst>
                  <a:path w="881600" h="243200" stroke="false">
                    <a:moveTo>
                      <a:pt x="121600" y="0"/>
                    </a:moveTo>
                    <a:lnTo>
                      <a:pt x="760000" y="0"/>
                    </a:lnTo>
                    <a:cubicBezTo>
                      <a:pt x="760000" y="0"/>
                      <a:pt x="881600" y="0"/>
                      <a:pt x="881600" y="121600"/>
                    </a:cubicBezTo>
                    <a:cubicBezTo>
                      <a:pt x="881600" y="243200"/>
                      <a:pt x="760000" y="243200"/>
                      <a:pt x="7600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65" name=""/>
              <p:cNvSpPr/>
              <p:nvPr/>
            </p:nvSpPr>
            <p:spPr>
              <a:xfrm>
                <a:off x="3958536" y="5956000"/>
                <a:ext cx="843600" cy="136800"/>
              </a:xfrm>
              <a:custGeom>
                <a:avLst/>
                <a:gdLst/>
                <a:ahLst/>
                <a:cxnLst/>
                <a:pathLst>
                  <a:path w="843600" h="136800" stroke="false">
                    <a:moveTo>
                      <a:pt x="136800" y="0"/>
                    </a:moveTo>
                    <a:lnTo>
                      <a:pt x="706800" y="0"/>
                    </a:lnTo>
                    <a:cubicBezTo>
                      <a:pt x="706800" y="0"/>
                      <a:pt x="843600" y="0"/>
                      <a:pt x="843600" y="80712"/>
                    </a:cubicBezTo>
                    <a:cubicBezTo>
                      <a:pt x="843600" y="136800"/>
                      <a:pt x="759240" y="136800"/>
                      <a:pt x="801420" y="136800"/>
                    </a:cubicBezTo>
                    <a:lnTo>
                      <a:pt x="42180" y="136800"/>
                    </a:lnTo>
                    <a:cubicBezTo>
                      <a:pt x="8436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8" name="Text 4198"/>
              <p:cNvSpPr txBox="1"/>
              <p:nvPr/>
            </p:nvSpPr>
            <p:spPr>
              <a:xfrm>
                <a:off x="4015536" y="6009200"/>
                <a:ext cx="79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 or Topic</a:t>
                </a:r>
              </a:p>
            </p:txBody>
          </p:sp>
        </p:grpSp>
        <p:grpSp>
          <p:nvGrpSpPr>
            <p:cNvPr id="267" name="Main Topic 5"/>
            <p:cNvGrpSpPr/>
            <p:nvPr/>
          </p:nvGrpSpPr>
          <p:grpSpPr>
            <a:xfrm>
              <a:off x="3924336" y="6871800"/>
              <a:ext cx="912000" cy="273600"/>
              <a:chOff x="3924336" y="6871800"/>
              <a:chExt cx="912000" cy="273600"/>
            </a:xfrm>
          </p:grpSpPr>
          <p:sp>
            <p:nvSpPr>
              <p:cNvPr id="268" name=""/>
              <p:cNvSpPr/>
              <p:nvPr/>
            </p:nvSpPr>
            <p:spPr>
              <a:xfrm>
                <a:off x="3924336" y="6871800"/>
                <a:ext cx="912000" cy="273600"/>
              </a:xfrm>
              <a:custGeom>
                <a:avLst/>
                <a:gdLst/>
                <a:ahLst/>
                <a:cxnLst/>
                <a:pathLst>
                  <a:path w="912000" h="273600">
                    <a:moveTo>
                      <a:pt x="136800" y="0"/>
                    </a:moveTo>
                    <a:lnTo>
                      <a:pt x="775200" y="0"/>
                    </a:lnTo>
                    <a:cubicBezTo>
                      <a:pt x="775200" y="0"/>
                      <a:pt x="912000" y="0"/>
                      <a:pt x="912000" y="136800"/>
                    </a:cubicBezTo>
                    <a:cubicBezTo>
                      <a:pt x="912000" y="273600"/>
                      <a:pt x="775200" y="273600"/>
                      <a:pt x="7752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solidFill>
                <a:srgbClr val="BA55D3"/>
              </a:solidFill>
              <a:ln w="7600" cap="flat">
                <a:solidFill>
                  <a:srgbClr val="BA55D3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69" name=""/>
              <p:cNvSpPr/>
              <p:nvPr/>
            </p:nvSpPr>
            <p:spPr>
              <a:xfrm>
                <a:off x="3939536" y="6887000"/>
                <a:ext cx="881600" cy="243200"/>
              </a:xfrm>
              <a:custGeom>
                <a:avLst/>
                <a:gdLst/>
                <a:ahLst/>
                <a:cxnLst/>
                <a:pathLst>
                  <a:path w="881600" h="243200" stroke="false">
                    <a:moveTo>
                      <a:pt x="121600" y="0"/>
                    </a:moveTo>
                    <a:lnTo>
                      <a:pt x="760000" y="0"/>
                    </a:lnTo>
                    <a:cubicBezTo>
                      <a:pt x="760000" y="0"/>
                      <a:pt x="881600" y="0"/>
                      <a:pt x="881600" y="121600"/>
                    </a:cubicBezTo>
                    <a:cubicBezTo>
                      <a:pt x="881600" y="243200"/>
                      <a:pt x="760000" y="243200"/>
                      <a:pt x="760000" y="243200"/>
                    </a:cubicBezTo>
                    <a:lnTo>
                      <a:pt x="121600" y="243200"/>
                    </a:lnTo>
                    <a:cubicBezTo>
                      <a:pt x="121600" y="243200"/>
                      <a:pt x="0" y="243200"/>
                      <a:pt x="0" y="121600"/>
                    </a:cubicBezTo>
                    <a:cubicBezTo>
                      <a:pt x="0" y="0"/>
                      <a:pt x="121600" y="0"/>
                      <a:pt x="121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70" name=""/>
              <p:cNvSpPr/>
              <p:nvPr/>
            </p:nvSpPr>
            <p:spPr>
              <a:xfrm>
                <a:off x="3958536" y="6887000"/>
                <a:ext cx="843600" cy="136800"/>
              </a:xfrm>
              <a:custGeom>
                <a:avLst/>
                <a:gdLst/>
                <a:ahLst/>
                <a:cxnLst/>
                <a:pathLst>
                  <a:path w="843600" h="136800" stroke="false">
                    <a:moveTo>
                      <a:pt x="136800" y="0"/>
                    </a:moveTo>
                    <a:lnTo>
                      <a:pt x="706800" y="0"/>
                    </a:lnTo>
                    <a:cubicBezTo>
                      <a:pt x="706800" y="0"/>
                      <a:pt x="843600" y="0"/>
                      <a:pt x="843600" y="80712"/>
                    </a:cubicBezTo>
                    <a:cubicBezTo>
                      <a:pt x="843600" y="136800"/>
                      <a:pt x="759240" y="136800"/>
                      <a:pt x="801420" y="136800"/>
                    </a:cubicBezTo>
                    <a:lnTo>
                      <a:pt x="42180" y="136800"/>
                    </a:lnTo>
                    <a:cubicBezTo>
                      <a:pt x="84360" y="136800"/>
                      <a:pt x="0" y="136800"/>
                      <a:pt x="0" y="80712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99" name="Text 4199"/>
              <p:cNvSpPr txBox="1"/>
              <p:nvPr/>
            </p:nvSpPr>
            <p:spPr>
              <a:xfrm>
                <a:off x="4015536" y="6940200"/>
                <a:ext cx="79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 or Topic</a:t>
                </a:r>
              </a:p>
            </p:txBody>
          </p:sp>
        </p:grpSp>
        <p:grpSp>
          <p:nvGrpSpPr>
            <p:cNvPr id="277" name="Sub Topic 2"/>
            <p:cNvGrpSpPr/>
            <p:nvPr/>
          </p:nvGrpSpPr>
          <p:grpSpPr>
            <a:xfrm>
              <a:off x="5049136" y="-226600"/>
              <a:ext cx="539600" cy="152000"/>
              <a:chOff x="5049136" y="-226600"/>
              <a:chExt cx="539600" cy="152000"/>
            </a:xfrm>
          </p:grpSpPr>
          <p:sp>
            <p:nvSpPr>
              <p:cNvPr id="278" name=""/>
              <p:cNvSpPr/>
              <p:nvPr/>
            </p:nvSpPr>
            <p:spPr>
              <a:xfrm>
                <a:off x="5049136" y="-226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0" name="Text 4200"/>
              <p:cNvSpPr txBox="1"/>
              <p:nvPr/>
            </p:nvSpPr>
            <p:spPr>
              <a:xfrm>
                <a:off x="5079536" y="-203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07" name="Sub Topic 2"/>
            <p:cNvGrpSpPr/>
            <p:nvPr/>
          </p:nvGrpSpPr>
          <p:grpSpPr>
            <a:xfrm>
              <a:off x="5049136" y="-454600"/>
              <a:ext cx="539600" cy="152000"/>
              <a:chOff x="5049136" y="-454600"/>
              <a:chExt cx="539600" cy="152000"/>
            </a:xfrm>
          </p:grpSpPr>
          <p:sp>
            <p:nvSpPr>
              <p:cNvPr id="308" name=""/>
              <p:cNvSpPr/>
              <p:nvPr/>
            </p:nvSpPr>
            <p:spPr>
              <a:xfrm>
                <a:off x="5049136" y="-454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1" name="Text 4201"/>
              <p:cNvSpPr txBox="1"/>
              <p:nvPr/>
            </p:nvSpPr>
            <p:spPr>
              <a:xfrm>
                <a:off x="5079536" y="-43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10" name="Sub Topic 2"/>
            <p:cNvGrpSpPr/>
            <p:nvPr/>
          </p:nvGrpSpPr>
          <p:grpSpPr>
            <a:xfrm>
              <a:off x="5573536" y="1103400"/>
              <a:ext cx="539600" cy="152000"/>
              <a:chOff x="5573536" y="1103400"/>
              <a:chExt cx="539600" cy="152000"/>
            </a:xfrm>
          </p:grpSpPr>
          <p:sp>
            <p:nvSpPr>
              <p:cNvPr id="311" name=""/>
              <p:cNvSpPr/>
              <p:nvPr/>
            </p:nvSpPr>
            <p:spPr>
              <a:xfrm>
                <a:off x="5573536" y="1103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2" name="Text 4202"/>
              <p:cNvSpPr txBox="1"/>
              <p:nvPr/>
            </p:nvSpPr>
            <p:spPr>
              <a:xfrm>
                <a:off x="5603936" y="1126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13" name="Sub Topic 2"/>
            <p:cNvGrpSpPr/>
            <p:nvPr/>
          </p:nvGrpSpPr>
          <p:grpSpPr>
            <a:xfrm>
              <a:off x="5573536" y="761400"/>
              <a:ext cx="539600" cy="152000"/>
              <a:chOff x="5573536" y="761400"/>
              <a:chExt cx="539600" cy="152000"/>
            </a:xfrm>
          </p:grpSpPr>
          <p:sp>
            <p:nvSpPr>
              <p:cNvPr id="314" name=""/>
              <p:cNvSpPr/>
              <p:nvPr/>
            </p:nvSpPr>
            <p:spPr>
              <a:xfrm>
                <a:off x="5573536" y="761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3" name="Text 4203"/>
              <p:cNvSpPr txBox="1"/>
              <p:nvPr/>
            </p:nvSpPr>
            <p:spPr>
              <a:xfrm>
                <a:off x="5603936" y="784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16" name="Sub Topic 2"/>
            <p:cNvGrpSpPr/>
            <p:nvPr/>
          </p:nvGrpSpPr>
          <p:grpSpPr>
            <a:xfrm>
              <a:off x="5573536" y="305400"/>
              <a:ext cx="539600" cy="152000"/>
              <a:chOff x="5573536" y="305400"/>
              <a:chExt cx="539600" cy="152000"/>
            </a:xfrm>
          </p:grpSpPr>
          <p:sp>
            <p:nvSpPr>
              <p:cNvPr id="317" name=""/>
              <p:cNvSpPr/>
              <p:nvPr/>
            </p:nvSpPr>
            <p:spPr>
              <a:xfrm>
                <a:off x="5573536" y="305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4" name="Text 4204"/>
              <p:cNvSpPr txBox="1"/>
              <p:nvPr/>
            </p:nvSpPr>
            <p:spPr>
              <a:xfrm>
                <a:off x="5603936" y="328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19" name="Sub Topic 2"/>
            <p:cNvGrpSpPr/>
            <p:nvPr/>
          </p:nvGrpSpPr>
          <p:grpSpPr>
            <a:xfrm>
              <a:off x="6325936" y="77400"/>
              <a:ext cx="539600" cy="152000"/>
              <a:chOff x="6325936" y="77400"/>
              <a:chExt cx="539600" cy="152000"/>
            </a:xfrm>
          </p:grpSpPr>
          <p:sp>
            <p:nvSpPr>
              <p:cNvPr id="320" name=""/>
              <p:cNvSpPr/>
              <p:nvPr/>
            </p:nvSpPr>
            <p:spPr>
              <a:xfrm>
                <a:off x="6325936" y="77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5" name="Text 4205"/>
              <p:cNvSpPr txBox="1"/>
              <p:nvPr/>
            </p:nvSpPr>
            <p:spPr>
              <a:xfrm>
                <a:off x="6356336" y="100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22" name="Sub Topic 2"/>
            <p:cNvGrpSpPr/>
            <p:nvPr/>
          </p:nvGrpSpPr>
          <p:grpSpPr>
            <a:xfrm>
              <a:off x="6325936" y="305400"/>
              <a:ext cx="539600" cy="152000"/>
              <a:chOff x="6325936" y="305400"/>
              <a:chExt cx="539600" cy="152000"/>
            </a:xfrm>
          </p:grpSpPr>
          <p:sp>
            <p:nvSpPr>
              <p:cNvPr id="323" name=""/>
              <p:cNvSpPr/>
              <p:nvPr/>
            </p:nvSpPr>
            <p:spPr>
              <a:xfrm>
                <a:off x="6325936" y="305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6" name="Text 4206"/>
              <p:cNvSpPr txBox="1"/>
              <p:nvPr/>
            </p:nvSpPr>
            <p:spPr>
              <a:xfrm>
                <a:off x="6356336" y="328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25" name="Sub Topic 2"/>
            <p:cNvGrpSpPr/>
            <p:nvPr/>
          </p:nvGrpSpPr>
          <p:grpSpPr>
            <a:xfrm>
              <a:off x="6325936" y="533400"/>
              <a:ext cx="539600" cy="152000"/>
              <a:chOff x="6325936" y="533400"/>
              <a:chExt cx="539600" cy="152000"/>
            </a:xfrm>
          </p:grpSpPr>
          <p:sp>
            <p:nvSpPr>
              <p:cNvPr id="326" name=""/>
              <p:cNvSpPr/>
              <p:nvPr/>
            </p:nvSpPr>
            <p:spPr>
              <a:xfrm>
                <a:off x="6325936" y="533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7" name="Text 4207"/>
              <p:cNvSpPr txBox="1"/>
              <p:nvPr/>
            </p:nvSpPr>
            <p:spPr>
              <a:xfrm>
                <a:off x="6356336" y="556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28" name="Sub Topic 2"/>
            <p:cNvGrpSpPr/>
            <p:nvPr/>
          </p:nvGrpSpPr>
          <p:grpSpPr>
            <a:xfrm>
              <a:off x="6325936" y="989400"/>
              <a:ext cx="539600" cy="152000"/>
              <a:chOff x="6325936" y="989400"/>
              <a:chExt cx="539600" cy="152000"/>
            </a:xfrm>
          </p:grpSpPr>
          <p:sp>
            <p:nvSpPr>
              <p:cNvPr id="329" name=""/>
              <p:cNvSpPr/>
              <p:nvPr/>
            </p:nvSpPr>
            <p:spPr>
              <a:xfrm>
                <a:off x="6325936" y="989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8" name="Text 4208"/>
              <p:cNvSpPr txBox="1"/>
              <p:nvPr/>
            </p:nvSpPr>
            <p:spPr>
              <a:xfrm>
                <a:off x="6356336" y="1012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31" name="Sub Topic 2"/>
            <p:cNvGrpSpPr/>
            <p:nvPr/>
          </p:nvGrpSpPr>
          <p:grpSpPr>
            <a:xfrm>
              <a:off x="6325936" y="1217400"/>
              <a:ext cx="539600" cy="152000"/>
              <a:chOff x="6325936" y="1217400"/>
              <a:chExt cx="539600" cy="152000"/>
            </a:xfrm>
          </p:grpSpPr>
          <p:sp>
            <p:nvSpPr>
              <p:cNvPr id="332" name=""/>
              <p:cNvSpPr/>
              <p:nvPr/>
            </p:nvSpPr>
            <p:spPr>
              <a:xfrm>
                <a:off x="6325936" y="12174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09" name="Text 4209"/>
              <p:cNvSpPr txBox="1"/>
              <p:nvPr/>
            </p:nvSpPr>
            <p:spPr>
              <a:xfrm>
                <a:off x="6356336" y="1240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34" name="Sub Topic 5"/>
            <p:cNvGrpSpPr/>
            <p:nvPr/>
          </p:nvGrpSpPr>
          <p:grpSpPr>
            <a:xfrm>
              <a:off x="5049136" y="1521400"/>
              <a:ext cx="600400" cy="197600"/>
              <a:chOff x="5049136" y="1521400"/>
              <a:chExt cx="600400" cy="197600"/>
            </a:xfrm>
          </p:grpSpPr>
          <p:sp>
            <p:nvSpPr>
              <p:cNvPr id="335" name=""/>
              <p:cNvSpPr/>
              <p:nvPr/>
            </p:nvSpPr>
            <p:spPr>
              <a:xfrm>
                <a:off x="5049136" y="15214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6" name=""/>
              <p:cNvSpPr/>
              <p:nvPr/>
            </p:nvSpPr>
            <p:spPr>
              <a:xfrm>
                <a:off x="5064336" y="15366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37" name=""/>
              <p:cNvSpPr/>
              <p:nvPr/>
            </p:nvSpPr>
            <p:spPr>
              <a:xfrm>
                <a:off x="5073836" y="15366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10" name="Text 4210"/>
              <p:cNvSpPr txBox="1"/>
              <p:nvPr/>
            </p:nvSpPr>
            <p:spPr>
              <a:xfrm>
                <a:off x="5109936" y="1559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39" name="Sub Topic 5"/>
            <p:cNvGrpSpPr/>
            <p:nvPr/>
          </p:nvGrpSpPr>
          <p:grpSpPr>
            <a:xfrm>
              <a:off x="5049136" y="2171200"/>
              <a:ext cx="600400" cy="197600"/>
              <a:chOff x="5049136" y="2171200"/>
              <a:chExt cx="600400" cy="197600"/>
            </a:xfrm>
          </p:grpSpPr>
          <p:sp>
            <p:nvSpPr>
              <p:cNvPr id="340" name=""/>
              <p:cNvSpPr/>
              <p:nvPr/>
            </p:nvSpPr>
            <p:spPr>
              <a:xfrm>
                <a:off x="5049136" y="21712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41" name=""/>
              <p:cNvSpPr/>
              <p:nvPr/>
            </p:nvSpPr>
            <p:spPr>
              <a:xfrm>
                <a:off x="5064336" y="21864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42" name=""/>
              <p:cNvSpPr/>
              <p:nvPr/>
            </p:nvSpPr>
            <p:spPr>
              <a:xfrm>
                <a:off x="5073836" y="21864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11" name="Text 4211"/>
              <p:cNvSpPr txBox="1"/>
              <p:nvPr/>
            </p:nvSpPr>
            <p:spPr>
              <a:xfrm>
                <a:off x="5109936" y="2209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44" name="Sub Topic 2"/>
            <p:cNvGrpSpPr/>
            <p:nvPr/>
          </p:nvGrpSpPr>
          <p:grpSpPr>
            <a:xfrm>
              <a:off x="5862336" y="2479000"/>
              <a:ext cx="539600" cy="152000"/>
              <a:chOff x="5862336" y="2479000"/>
              <a:chExt cx="539600" cy="152000"/>
            </a:xfrm>
          </p:grpSpPr>
          <p:sp>
            <p:nvSpPr>
              <p:cNvPr id="345" name=""/>
              <p:cNvSpPr/>
              <p:nvPr/>
            </p:nvSpPr>
            <p:spPr>
              <a:xfrm>
                <a:off x="5862336" y="2479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2" name="Text 4212"/>
              <p:cNvSpPr txBox="1"/>
              <p:nvPr/>
            </p:nvSpPr>
            <p:spPr>
              <a:xfrm>
                <a:off x="5892736" y="250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47" name="Sub Topic 2"/>
            <p:cNvGrpSpPr/>
            <p:nvPr/>
          </p:nvGrpSpPr>
          <p:grpSpPr>
            <a:xfrm>
              <a:off x="5862336" y="1909000"/>
              <a:ext cx="539600" cy="152000"/>
              <a:chOff x="5862336" y="1909000"/>
              <a:chExt cx="539600" cy="152000"/>
            </a:xfrm>
          </p:grpSpPr>
          <p:sp>
            <p:nvSpPr>
              <p:cNvPr id="348" name=""/>
              <p:cNvSpPr/>
              <p:nvPr/>
            </p:nvSpPr>
            <p:spPr>
              <a:xfrm>
                <a:off x="5862336" y="1909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3" name="Text 4213"/>
              <p:cNvSpPr txBox="1"/>
              <p:nvPr/>
            </p:nvSpPr>
            <p:spPr>
              <a:xfrm>
                <a:off x="5892736" y="193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50" name="Sub Topic 2"/>
            <p:cNvGrpSpPr/>
            <p:nvPr/>
          </p:nvGrpSpPr>
          <p:grpSpPr>
            <a:xfrm>
              <a:off x="6614736" y="2251000"/>
              <a:ext cx="539600" cy="152000"/>
              <a:chOff x="6614736" y="2251000"/>
              <a:chExt cx="539600" cy="152000"/>
            </a:xfrm>
          </p:grpSpPr>
          <p:sp>
            <p:nvSpPr>
              <p:cNvPr id="351" name=""/>
              <p:cNvSpPr/>
              <p:nvPr/>
            </p:nvSpPr>
            <p:spPr>
              <a:xfrm>
                <a:off x="6614736" y="2251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4" name="Text 4214"/>
              <p:cNvSpPr txBox="1"/>
              <p:nvPr/>
            </p:nvSpPr>
            <p:spPr>
              <a:xfrm>
                <a:off x="6645136" y="2273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53" name="Sub Topic 2"/>
            <p:cNvGrpSpPr/>
            <p:nvPr/>
          </p:nvGrpSpPr>
          <p:grpSpPr>
            <a:xfrm>
              <a:off x="6614736" y="2479000"/>
              <a:ext cx="539600" cy="152000"/>
              <a:chOff x="6614736" y="2479000"/>
              <a:chExt cx="539600" cy="152000"/>
            </a:xfrm>
          </p:grpSpPr>
          <p:sp>
            <p:nvSpPr>
              <p:cNvPr id="354" name=""/>
              <p:cNvSpPr/>
              <p:nvPr/>
            </p:nvSpPr>
            <p:spPr>
              <a:xfrm>
                <a:off x="6614736" y="2479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5" name="Text 4215"/>
              <p:cNvSpPr txBox="1"/>
              <p:nvPr/>
            </p:nvSpPr>
            <p:spPr>
              <a:xfrm>
                <a:off x="6645136" y="250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56" name="Sub Topic 2"/>
            <p:cNvGrpSpPr/>
            <p:nvPr/>
          </p:nvGrpSpPr>
          <p:grpSpPr>
            <a:xfrm>
              <a:off x="6614736" y="2707000"/>
              <a:ext cx="539600" cy="152000"/>
              <a:chOff x="6614736" y="2707000"/>
              <a:chExt cx="539600" cy="152000"/>
            </a:xfrm>
          </p:grpSpPr>
          <p:sp>
            <p:nvSpPr>
              <p:cNvPr id="357" name=""/>
              <p:cNvSpPr/>
              <p:nvPr/>
            </p:nvSpPr>
            <p:spPr>
              <a:xfrm>
                <a:off x="6614736" y="2707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6" name="Text 4216"/>
              <p:cNvSpPr txBox="1"/>
              <p:nvPr/>
            </p:nvSpPr>
            <p:spPr>
              <a:xfrm>
                <a:off x="6645136" y="2729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59" name="Sub Topic 2"/>
            <p:cNvGrpSpPr/>
            <p:nvPr/>
          </p:nvGrpSpPr>
          <p:grpSpPr>
            <a:xfrm>
              <a:off x="6614736" y="1795000"/>
              <a:ext cx="539600" cy="152000"/>
              <a:chOff x="6614736" y="1795000"/>
              <a:chExt cx="539600" cy="152000"/>
            </a:xfrm>
          </p:grpSpPr>
          <p:sp>
            <p:nvSpPr>
              <p:cNvPr id="360" name=""/>
              <p:cNvSpPr/>
              <p:nvPr/>
            </p:nvSpPr>
            <p:spPr>
              <a:xfrm>
                <a:off x="6614736" y="1795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7" name="Text 4217"/>
              <p:cNvSpPr txBox="1"/>
              <p:nvPr/>
            </p:nvSpPr>
            <p:spPr>
              <a:xfrm>
                <a:off x="6645136" y="1817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62" name="Sub Topic 2"/>
            <p:cNvGrpSpPr/>
            <p:nvPr/>
          </p:nvGrpSpPr>
          <p:grpSpPr>
            <a:xfrm>
              <a:off x="6614736" y="2023000"/>
              <a:ext cx="539600" cy="152000"/>
              <a:chOff x="6614736" y="2023000"/>
              <a:chExt cx="539600" cy="152000"/>
            </a:xfrm>
          </p:grpSpPr>
          <p:sp>
            <p:nvSpPr>
              <p:cNvPr id="363" name=""/>
              <p:cNvSpPr/>
              <p:nvPr/>
            </p:nvSpPr>
            <p:spPr>
              <a:xfrm>
                <a:off x="6614736" y="2023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18" name="Text 4218"/>
              <p:cNvSpPr txBox="1"/>
              <p:nvPr/>
            </p:nvSpPr>
            <p:spPr>
              <a:xfrm>
                <a:off x="6645136" y="2045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65" name="Sub Topic 5"/>
            <p:cNvGrpSpPr/>
            <p:nvPr/>
          </p:nvGrpSpPr>
          <p:grpSpPr>
            <a:xfrm>
              <a:off x="5049136" y="3102200"/>
              <a:ext cx="600400" cy="197600"/>
              <a:chOff x="5049136" y="3102200"/>
              <a:chExt cx="600400" cy="197600"/>
            </a:xfrm>
          </p:grpSpPr>
          <p:sp>
            <p:nvSpPr>
              <p:cNvPr id="366" name=""/>
              <p:cNvSpPr/>
              <p:nvPr/>
            </p:nvSpPr>
            <p:spPr>
              <a:xfrm>
                <a:off x="5049136" y="31022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67" name=""/>
              <p:cNvSpPr/>
              <p:nvPr/>
            </p:nvSpPr>
            <p:spPr>
              <a:xfrm>
                <a:off x="5064336" y="31174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68" name=""/>
              <p:cNvSpPr/>
              <p:nvPr/>
            </p:nvSpPr>
            <p:spPr>
              <a:xfrm>
                <a:off x="5073836" y="31174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19" name="Text 4219"/>
              <p:cNvSpPr txBox="1"/>
              <p:nvPr/>
            </p:nvSpPr>
            <p:spPr>
              <a:xfrm>
                <a:off x="5109936" y="3140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70" name="Sub Topic 5"/>
            <p:cNvGrpSpPr/>
            <p:nvPr/>
          </p:nvGrpSpPr>
          <p:grpSpPr>
            <a:xfrm>
              <a:off x="5049136" y="3729200"/>
              <a:ext cx="600400" cy="197600"/>
              <a:chOff x="5049136" y="3729200"/>
              <a:chExt cx="600400" cy="197600"/>
            </a:xfrm>
          </p:grpSpPr>
          <p:sp>
            <p:nvSpPr>
              <p:cNvPr id="371" name=""/>
              <p:cNvSpPr/>
              <p:nvPr/>
            </p:nvSpPr>
            <p:spPr>
              <a:xfrm>
                <a:off x="5049136" y="37292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72" name=""/>
              <p:cNvSpPr/>
              <p:nvPr/>
            </p:nvSpPr>
            <p:spPr>
              <a:xfrm>
                <a:off x="5064336" y="37444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73" name=""/>
              <p:cNvSpPr/>
              <p:nvPr/>
            </p:nvSpPr>
            <p:spPr>
              <a:xfrm>
                <a:off x="5073836" y="37444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20" name="Text 4220"/>
              <p:cNvSpPr txBox="1"/>
              <p:nvPr/>
            </p:nvSpPr>
            <p:spPr>
              <a:xfrm>
                <a:off x="5109936" y="3767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75" name="Sub Topic 5"/>
            <p:cNvGrpSpPr/>
            <p:nvPr/>
          </p:nvGrpSpPr>
          <p:grpSpPr>
            <a:xfrm>
              <a:off x="5049136" y="4242200"/>
              <a:ext cx="600400" cy="197600"/>
              <a:chOff x="5049136" y="4242200"/>
              <a:chExt cx="600400" cy="197600"/>
            </a:xfrm>
          </p:grpSpPr>
          <p:sp>
            <p:nvSpPr>
              <p:cNvPr id="376" name=""/>
              <p:cNvSpPr/>
              <p:nvPr/>
            </p:nvSpPr>
            <p:spPr>
              <a:xfrm>
                <a:off x="5049136" y="42422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77" name=""/>
              <p:cNvSpPr/>
              <p:nvPr/>
            </p:nvSpPr>
            <p:spPr>
              <a:xfrm>
                <a:off x="5064336" y="42574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78" name=""/>
              <p:cNvSpPr/>
              <p:nvPr/>
            </p:nvSpPr>
            <p:spPr>
              <a:xfrm>
                <a:off x="5073836" y="42574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21" name="Text 4221"/>
              <p:cNvSpPr txBox="1"/>
              <p:nvPr/>
            </p:nvSpPr>
            <p:spPr>
              <a:xfrm>
                <a:off x="5109936" y="4280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80" name="Sub Topic 2"/>
            <p:cNvGrpSpPr/>
            <p:nvPr/>
          </p:nvGrpSpPr>
          <p:grpSpPr>
            <a:xfrm>
              <a:off x="5862336" y="3239000"/>
              <a:ext cx="539600" cy="152000"/>
              <a:chOff x="5862336" y="3239000"/>
              <a:chExt cx="539600" cy="152000"/>
            </a:xfrm>
          </p:grpSpPr>
          <p:sp>
            <p:nvSpPr>
              <p:cNvPr id="381" name=""/>
              <p:cNvSpPr/>
              <p:nvPr/>
            </p:nvSpPr>
            <p:spPr>
              <a:xfrm>
                <a:off x="5862336" y="3239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2" name="Text 4222"/>
              <p:cNvSpPr txBox="1"/>
              <p:nvPr/>
            </p:nvSpPr>
            <p:spPr>
              <a:xfrm>
                <a:off x="5892736" y="326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83" name="Sub Topic 2"/>
            <p:cNvGrpSpPr/>
            <p:nvPr/>
          </p:nvGrpSpPr>
          <p:grpSpPr>
            <a:xfrm>
              <a:off x="5862336" y="3011000"/>
              <a:ext cx="539600" cy="152000"/>
              <a:chOff x="5862336" y="3011000"/>
              <a:chExt cx="539600" cy="152000"/>
            </a:xfrm>
          </p:grpSpPr>
          <p:sp>
            <p:nvSpPr>
              <p:cNvPr id="384" name=""/>
              <p:cNvSpPr/>
              <p:nvPr/>
            </p:nvSpPr>
            <p:spPr>
              <a:xfrm>
                <a:off x="5862336" y="3011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3" name="Text 4223"/>
              <p:cNvSpPr txBox="1"/>
              <p:nvPr/>
            </p:nvSpPr>
            <p:spPr>
              <a:xfrm>
                <a:off x="5892736" y="3033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86" name="Sub Topic 2"/>
            <p:cNvGrpSpPr/>
            <p:nvPr/>
          </p:nvGrpSpPr>
          <p:grpSpPr>
            <a:xfrm>
              <a:off x="5862336" y="3923000"/>
              <a:ext cx="539600" cy="152000"/>
              <a:chOff x="5862336" y="3923000"/>
              <a:chExt cx="539600" cy="152000"/>
            </a:xfrm>
          </p:grpSpPr>
          <p:sp>
            <p:nvSpPr>
              <p:cNvPr id="387" name=""/>
              <p:cNvSpPr/>
              <p:nvPr/>
            </p:nvSpPr>
            <p:spPr>
              <a:xfrm>
                <a:off x="5862336" y="3923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4" name="Text 4224"/>
              <p:cNvSpPr txBox="1"/>
              <p:nvPr/>
            </p:nvSpPr>
            <p:spPr>
              <a:xfrm>
                <a:off x="5892736" y="3945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89" name="Sub Topic 2"/>
            <p:cNvGrpSpPr/>
            <p:nvPr/>
          </p:nvGrpSpPr>
          <p:grpSpPr>
            <a:xfrm>
              <a:off x="5862336" y="3581000"/>
              <a:ext cx="539600" cy="152000"/>
              <a:chOff x="5862336" y="3581000"/>
              <a:chExt cx="539600" cy="152000"/>
            </a:xfrm>
          </p:grpSpPr>
          <p:sp>
            <p:nvSpPr>
              <p:cNvPr id="390" name=""/>
              <p:cNvSpPr/>
              <p:nvPr/>
            </p:nvSpPr>
            <p:spPr>
              <a:xfrm>
                <a:off x="5862336" y="3581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5" name="Text 4225"/>
              <p:cNvSpPr txBox="1"/>
              <p:nvPr/>
            </p:nvSpPr>
            <p:spPr>
              <a:xfrm>
                <a:off x="5892736" y="3603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92" name="Sub Topic 2"/>
            <p:cNvGrpSpPr/>
            <p:nvPr/>
          </p:nvGrpSpPr>
          <p:grpSpPr>
            <a:xfrm>
              <a:off x="5862336" y="4379000"/>
              <a:ext cx="539600" cy="152000"/>
              <a:chOff x="5862336" y="4379000"/>
              <a:chExt cx="539600" cy="152000"/>
            </a:xfrm>
          </p:grpSpPr>
          <p:sp>
            <p:nvSpPr>
              <p:cNvPr id="393" name=""/>
              <p:cNvSpPr/>
              <p:nvPr/>
            </p:nvSpPr>
            <p:spPr>
              <a:xfrm>
                <a:off x="5862336" y="4379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6" name="Text 4226"/>
              <p:cNvSpPr txBox="1"/>
              <p:nvPr/>
            </p:nvSpPr>
            <p:spPr>
              <a:xfrm>
                <a:off x="5892736" y="440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95" name="Sub Topic 2"/>
            <p:cNvGrpSpPr/>
            <p:nvPr/>
          </p:nvGrpSpPr>
          <p:grpSpPr>
            <a:xfrm>
              <a:off x="5862336" y="4151000"/>
              <a:ext cx="539600" cy="152000"/>
              <a:chOff x="5862336" y="4151000"/>
              <a:chExt cx="539600" cy="152000"/>
            </a:xfrm>
          </p:grpSpPr>
          <p:sp>
            <p:nvSpPr>
              <p:cNvPr id="396" name=""/>
              <p:cNvSpPr/>
              <p:nvPr/>
            </p:nvSpPr>
            <p:spPr>
              <a:xfrm>
                <a:off x="5862336" y="4151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7" name="Text 4227"/>
              <p:cNvSpPr txBox="1"/>
              <p:nvPr/>
            </p:nvSpPr>
            <p:spPr>
              <a:xfrm>
                <a:off x="5892736" y="4173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98" name="Sub Topic 2"/>
            <p:cNvGrpSpPr/>
            <p:nvPr/>
          </p:nvGrpSpPr>
          <p:grpSpPr>
            <a:xfrm>
              <a:off x="6614736" y="3467000"/>
              <a:ext cx="539600" cy="152000"/>
              <a:chOff x="6614736" y="3467000"/>
              <a:chExt cx="539600" cy="152000"/>
            </a:xfrm>
          </p:grpSpPr>
          <p:sp>
            <p:nvSpPr>
              <p:cNvPr id="399" name=""/>
              <p:cNvSpPr/>
              <p:nvPr/>
            </p:nvSpPr>
            <p:spPr>
              <a:xfrm>
                <a:off x="6614736" y="3467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8" name="Text 4228"/>
              <p:cNvSpPr txBox="1"/>
              <p:nvPr/>
            </p:nvSpPr>
            <p:spPr>
              <a:xfrm>
                <a:off x="6645136" y="3489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01" name="Sub Topic 2"/>
            <p:cNvGrpSpPr/>
            <p:nvPr/>
          </p:nvGrpSpPr>
          <p:grpSpPr>
            <a:xfrm>
              <a:off x="6614736" y="3695000"/>
              <a:ext cx="539600" cy="152000"/>
              <a:chOff x="6614736" y="3695000"/>
              <a:chExt cx="539600" cy="152000"/>
            </a:xfrm>
          </p:grpSpPr>
          <p:sp>
            <p:nvSpPr>
              <p:cNvPr id="402" name=""/>
              <p:cNvSpPr/>
              <p:nvPr/>
            </p:nvSpPr>
            <p:spPr>
              <a:xfrm>
                <a:off x="6614736" y="3695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29" name="Text 4229"/>
              <p:cNvSpPr txBox="1"/>
              <p:nvPr/>
            </p:nvSpPr>
            <p:spPr>
              <a:xfrm>
                <a:off x="6645136" y="3717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04" name="Sub Topic 2"/>
            <p:cNvGrpSpPr/>
            <p:nvPr/>
          </p:nvGrpSpPr>
          <p:grpSpPr>
            <a:xfrm>
              <a:off x="6614736" y="3923000"/>
              <a:ext cx="539600" cy="152000"/>
              <a:chOff x="6614736" y="3923000"/>
              <a:chExt cx="539600" cy="152000"/>
            </a:xfrm>
          </p:grpSpPr>
          <p:sp>
            <p:nvSpPr>
              <p:cNvPr id="405" name=""/>
              <p:cNvSpPr/>
              <p:nvPr/>
            </p:nvSpPr>
            <p:spPr>
              <a:xfrm>
                <a:off x="6614736" y="39230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30" name="Text 4230"/>
              <p:cNvSpPr txBox="1"/>
              <p:nvPr/>
            </p:nvSpPr>
            <p:spPr>
              <a:xfrm>
                <a:off x="6645136" y="3945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07" name="Sub Topic 5"/>
            <p:cNvGrpSpPr/>
            <p:nvPr/>
          </p:nvGrpSpPr>
          <p:grpSpPr>
            <a:xfrm>
              <a:off x="5049136" y="4683000"/>
              <a:ext cx="600400" cy="197600"/>
              <a:chOff x="5049136" y="4683000"/>
              <a:chExt cx="600400" cy="197600"/>
            </a:xfrm>
          </p:grpSpPr>
          <p:sp>
            <p:nvSpPr>
              <p:cNvPr id="408" name=""/>
              <p:cNvSpPr/>
              <p:nvPr/>
            </p:nvSpPr>
            <p:spPr>
              <a:xfrm>
                <a:off x="5049136" y="46830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09" name=""/>
              <p:cNvSpPr/>
              <p:nvPr/>
            </p:nvSpPr>
            <p:spPr>
              <a:xfrm>
                <a:off x="5064336" y="46982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0" name=""/>
              <p:cNvSpPr/>
              <p:nvPr/>
            </p:nvSpPr>
            <p:spPr>
              <a:xfrm>
                <a:off x="5073836" y="46982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31" name="Text 4231"/>
              <p:cNvSpPr txBox="1"/>
              <p:nvPr/>
            </p:nvSpPr>
            <p:spPr>
              <a:xfrm>
                <a:off x="5109936" y="47210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12" name="Sub Topic 5"/>
            <p:cNvGrpSpPr/>
            <p:nvPr/>
          </p:nvGrpSpPr>
          <p:grpSpPr>
            <a:xfrm>
              <a:off x="5049136" y="5047800"/>
              <a:ext cx="600400" cy="197600"/>
              <a:chOff x="5049136" y="5047800"/>
              <a:chExt cx="600400" cy="197600"/>
            </a:xfrm>
          </p:grpSpPr>
          <p:sp>
            <p:nvSpPr>
              <p:cNvPr id="413" name=""/>
              <p:cNvSpPr/>
              <p:nvPr/>
            </p:nvSpPr>
            <p:spPr>
              <a:xfrm>
                <a:off x="5049136" y="50478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14" name=""/>
              <p:cNvSpPr/>
              <p:nvPr/>
            </p:nvSpPr>
            <p:spPr>
              <a:xfrm>
                <a:off x="5064336" y="50630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15" name=""/>
              <p:cNvSpPr/>
              <p:nvPr/>
            </p:nvSpPr>
            <p:spPr>
              <a:xfrm>
                <a:off x="5073836" y="50630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32" name="Text 4232"/>
              <p:cNvSpPr txBox="1"/>
              <p:nvPr/>
            </p:nvSpPr>
            <p:spPr>
              <a:xfrm>
                <a:off x="5109936" y="5085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17" name="Sub Topic 2"/>
            <p:cNvGrpSpPr/>
            <p:nvPr/>
          </p:nvGrpSpPr>
          <p:grpSpPr>
            <a:xfrm>
              <a:off x="5862336" y="5184600"/>
              <a:ext cx="539600" cy="152000"/>
              <a:chOff x="5862336" y="5184600"/>
              <a:chExt cx="539600" cy="152000"/>
            </a:xfrm>
          </p:grpSpPr>
          <p:sp>
            <p:nvSpPr>
              <p:cNvPr id="418" name=""/>
              <p:cNvSpPr/>
              <p:nvPr/>
            </p:nvSpPr>
            <p:spPr>
              <a:xfrm>
                <a:off x="5862336" y="5184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33" name="Text 4233"/>
              <p:cNvSpPr txBox="1"/>
              <p:nvPr/>
            </p:nvSpPr>
            <p:spPr>
              <a:xfrm>
                <a:off x="5892736" y="5207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20" name="Sub Topic 2"/>
            <p:cNvGrpSpPr/>
            <p:nvPr/>
          </p:nvGrpSpPr>
          <p:grpSpPr>
            <a:xfrm>
              <a:off x="5862336" y="4956600"/>
              <a:ext cx="539600" cy="152000"/>
              <a:chOff x="5862336" y="4956600"/>
              <a:chExt cx="539600" cy="152000"/>
            </a:xfrm>
          </p:grpSpPr>
          <p:sp>
            <p:nvSpPr>
              <p:cNvPr id="421" name=""/>
              <p:cNvSpPr/>
              <p:nvPr/>
            </p:nvSpPr>
            <p:spPr>
              <a:xfrm>
                <a:off x="5862336" y="4956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34" name="Text 4234"/>
              <p:cNvSpPr txBox="1"/>
              <p:nvPr/>
            </p:nvSpPr>
            <p:spPr>
              <a:xfrm>
                <a:off x="5892736" y="4979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23" name="Sub Topic 2"/>
            <p:cNvGrpSpPr/>
            <p:nvPr/>
          </p:nvGrpSpPr>
          <p:grpSpPr>
            <a:xfrm>
              <a:off x="6614736" y="4956600"/>
              <a:ext cx="539600" cy="152000"/>
              <a:chOff x="6614736" y="4956600"/>
              <a:chExt cx="539600" cy="152000"/>
            </a:xfrm>
          </p:grpSpPr>
          <p:sp>
            <p:nvSpPr>
              <p:cNvPr id="424" name=""/>
              <p:cNvSpPr/>
              <p:nvPr/>
            </p:nvSpPr>
            <p:spPr>
              <a:xfrm>
                <a:off x="6614736" y="4956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35" name="Text 4235"/>
              <p:cNvSpPr txBox="1"/>
              <p:nvPr/>
            </p:nvSpPr>
            <p:spPr>
              <a:xfrm>
                <a:off x="6645136" y="4979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26" name="Sub Topic 5"/>
            <p:cNvGrpSpPr/>
            <p:nvPr/>
          </p:nvGrpSpPr>
          <p:grpSpPr>
            <a:xfrm>
              <a:off x="5049136" y="5693800"/>
              <a:ext cx="600400" cy="197600"/>
              <a:chOff x="5049136" y="5693800"/>
              <a:chExt cx="600400" cy="197600"/>
            </a:xfrm>
          </p:grpSpPr>
          <p:sp>
            <p:nvSpPr>
              <p:cNvPr id="427" name=""/>
              <p:cNvSpPr/>
              <p:nvPr/>
            </p:nvSpPr>
            <p:spPr>
              <a:xfrm>
                <a:off x="5049136" y="56938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28" name=""/>
              <p:cNvSpPr/>
              <p:nvPr/>
            </p:nvSpPr>
            <p:spPr>
              <a:xfrm>
                <a:off x="5064336" y="57090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9" name=""/>
              <p:cNvSpPr/>
              <p:nvPr/>
            </p:nvSpPr>
            <p:spPr>
              <a:xfrm>
                <a:off x="5073836" y="57090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36" name="Text 4236"/>
              <p:cNvSpPr txBox="1"/>
              <p:nvPr/>
            </p:nvSpPr>
            <p:spPr>
              <a:xfrm>
                <a:off x="5109936" y="573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31" name="Sub Topic 5"/>
            <p:cNvGrpSpPr/>
            <p:nvPr/>
          </p:nvGrpSpPr>
          <p:grpSpPr>
            <a:xfrm>
              <a:off x="5049136" y="6263800"/>
              <a:ext cx="600400" cy="197600"/>
              <a:chOff x="5049136" y="6263800"/>
              <a:chExt cx="600400" cy="197600"/>
            </a:xfrm>
          </p:grpSpPr>
          <p:sp>
            <p:nvSpPr>
              <p:cNvPr id="432" name=""/>
              <p:cNvSpPr/>
              <p:nvPr/>
            </p:nvSpPr>
            <p:spPr>
              <a:xfrm>
                <a:off x="5049136" y="62638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33" name=""/>
              <p:cNvSpPr/>
              <p:nvPr/>
            </p:nvSpPr>
            <p:spPr>
              <a:xfrm>
                <a:off x="5064336" y="62790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34" name=""/>
              <p:cNvSpPr/>
              <p:nvPr/>
            </p:nvSpPr>
            <p:spPr>
              <a:xfrm>
                <a:off x="5073836" y="62790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37" name="Text 4237"/>
              <p:cNvSpPr txBox="1"/>
              <p:nvPr/>
            </p:nvSpPr>
            <p:spPr>
              <a:xfrm>
                <a:off x="5109936" y="6301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36" name="Sub Topic 2"/>
            <p:cNvGrpSpPr/>
            <p:nvPr/>
          </p:nvGrpSpPr>
          <p:grpSpPr>
            <a:xfrm>
              <a:off x="5862336" y="5944600"/>
              <a:ext cx="539600" cy="152000"/>
              <a:chOff x="5862336" y="5944600"/>
              <a:chExt cx="539600" cy="152000"/>
            </a:xfrm>
          </p:grpSpPr>
          <p:sp>
            <p:nvSpPr>
              <p:cNvPr id="437" name=""/>
              <p:cNvSpPr/>
              <p:nvPr/>
            </p:nvSpPr>
            <p:spPr>
              <a:xfrm>
                <a:off x="5862336" y="5944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38" name="Text 4238"/>
              <p:cNvSpPr txBox="1"/>
              <p:nvPr/>
            </p:nvSpPr>
            <p:spPr>
              <a:xfrm>
                <a:off x="5892736" y="5967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39" name="Sub Topic 2"/>
            <p:cNvGrpSpPr/>
            <p:nvPr/>
          </p:nvGrpSpPr>
          <p:grpSpPr>
            <a:xfrm>
              <a:off x="5862336" y="5716600"/>
              <a:ext cx="539600" cy="152000"/>
              <a:chOff x="5862336" y="5716600"/>
              <a:chExt cx="539600" cy="152000"/>
            </a:xfrm>
          </p:grpSpPr>
          <p:sp>
            <p:nvSpPr>
              <p:cNvPr id="440" name=""/>
              <p:cNvSpPr/>
              <p:nvPr/>
            </p:nvSpPr>
            <p:spPr>
              <a:xfrm>
                <a:off x="5862336" y="5716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39" name="Text 4239"/>
              <p:cNvSpPr txBox="1"/>
              <p:nvPr/>
            </p:nvSpPr>
            <p:spPr>
              <a:xfrm>
                <a:off x="5892736" y="5739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42" name="Sub Topic 2"/>
            <p:cNvGrpSpPr/>
            <p:nvPr/>
          </p:nvGrpSpPr>
          <p:grpSpPr>
            <a:xfrm>
              <a:off x="5862336" y="5488600"/>
              <a:ext cx="539600" cy="152000"/>
              <a:chOff x="5862336" y="5488600"/>
              <a:chExt cx="539600" cy="152000"/>
            </a:xfrm>
          </p:grpSpPr>
          <p:sp>
            <p:nvSpPr>
              <p:cNvPr id="443" name=""/>
              <p:cNvSpPr/>
              <p:nvPr/>
            </p:nvSpPr>
            <p:spPr>
              <a:xfrm>
                <a:off x="5862336" y="5488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40" name="Text 4240"/>
              <p:cNvSpPr txBox="1"/>
              <p:nvPr/>
            </p:nvSpPr>
            <p:spPr>
              <a:xfrm>
                <a:off x="5892736" y="5511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45" name="Sub Topic 2"/>
            <p:cNvGrpSpPr/>
            <p:nvPr/>
          </p:nvGrpSpPr>
          <p:grpSpPr>
            <a:xfrm>
              <a:off x="5862336" y="6400600"/>
              <a:ext cx="539600" cy="152000"/>
              <a:chOff x="5862336" y="6400600"/>
              <a:chExt cx="539600" cy="152000"/>
            </a:xfrm>
          </p:grpSpPr>
          <p:sp>
            <p:nvSpPr>
              <p:cNvPr id="446" name=""/>
              <p:cNvSpPr/>
              <p:nvPr/>
            </p:nvSpPr>
            <p:spPr>
              <a:xfrm>
                <a:off x="5862336" y="6400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41" name="Text 4241"/>
              <p:cNvSpPr txBox="1"/>
              <p:nvPr/>
            </p:nvSpPr>
            <p:spPr>
              <a:xfrm>
                <a:off x="5892736" y="6423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48" name="Sub Topic 2"/>
            <p:cNvGrpSpPr/>
            <p:nvPr/>
          </p:nvGrpSpPr>
          <p:grpSpPr>
            <a:xfrm>
              <a:off x="5862336" y="6172600"/>
              <a:ext cx="539600" cy="152000"/>
              <a:chOff x="5862336" y="6172600"/>
              <a:chExt cx="539600" cy="152000"/>
            </a:xfrm>
          </p:grpSpPr>
          <p:sp>
            <p:nvSpPr>
              <p:cNvPr id="449" name=""/>
              <p:cNvSpPr/>
              <p:nvPr/>
            </p:nvSpPr>
            <p:spPr>
              <a:xfrm>
                <a:off x="5862336" y="6172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42" name="Text 4242"/>
              <p:cNvSpPr txBox="1"/>
              <p:nvPr/>
            </p:nvSpPr>
            <p:spPr>
              <a:xfrm>
                <a:off x="5892736" y="6195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51" name="Sub Topic 5"/>
            <p:cNvGrpSpPr/>
            <p:nvPr/>
          </p:nvGrpSpPr>
          <p:grpSpPr>
            <a:xfrm>
              <a:off x="5049136" y="6909800"/>
              <a:ext cx="600400" cy="197600"/>
              <a:chOff x="5049136" y="6909800"/>
              <a:chExt cx="600400" cy="197600"/>
            </a:xfrm>
          </p:grpSpPr>
          <p:sp>
            <p:nvSpPr>
              <p:cNvPr id="452" name=""/>
              <p:cNvSpPr/>
              <p:nvPr/>
            </p:nvSpPr>
            <p:spPr>
              <a:xfrm>
                <a:off x="5049136" y="69098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453" name=""/>
              <p:cNvSpPr/>
              <p:nvPr/>
            </p:nvSpPr>
            <p:spPr>
              <a:xfrm>
                <a:off x="5064336" y="69250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54" name=""/>
              <p:cNvSpPr/>
              <p:nvPr/>
            </p:nvSpPr>
            <p:spPr>
              <a:xfrm>
                <a:off x="5073836" y="69250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243" name="Text 4243"/>
              <p:cNvSpPr txBox="1"/>
              <p:nvPr/>
            </p:nvSpPr>
            <p:spPr>
              <a:xfrm>
                <a:off x="5109936" y="69478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56" name="Sub Topic 2"/>
            <p:cNvGrpSpPr/>
            <p:nvPr/>
          </p:nvGrpSpPr>
          <p:grpSpPr>
            <a:xfrm>
              <a:off x="5862336" y="6932600"/>
              <a:ext cx="539600" cy="152000"/>
              <a:chOff x="5862336" y="6932600"/>
              <a:chExt cx="539600" cy="152000"/>
            </a:xfrm>
          </p:grpSpPr>
          <p:sp>
            <p:nvSpPr>
              <p:cNvPr id="457" name=""/>
              <p:cNvSpPr/>
              <p:nvPr/>
            </p:nvSpPr>
            <p:spPr>
              <a:xfrm>
                <a:off x="5862336" y="6932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44" name="Text 4244"/>
              <p:cNvSpPr txBox="1"/>
              <p:nvPr/>
            </p:nvSpPr>
            <p:spPr>
              <a:xfrm>
                <a:off x="5892736" y="6955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59" name="Sub Topic 2"/>
            <p:cNvGrpSpPr/>
            <p:nvPr/>
          </p:nvGrpSpPr>
          <p:grpSpPr>
            <a:xfrm>
              <a:off x="5862336" y="6704600"/>
              <a:ext cx="539600" cy="152000"/>
              <a:chOff x="5862336" y="6704600"/>
              <a:chExt cx="539600" cy="152000"/>
            </a:xfrm>
          </p:grpSpPr>
          <p:sp>
            <p:nvSpPr>
              <p:cNvPr id="460" name=""/>
              <p:cNvSpPr/>
              <p:nvPr/>
            </p:nvSpPr>
            <p:spPr>
              <a:xfrm>
                <a:off x="5862336" y="6704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45" name="Text 4245"/>
              <p:cNvSpPr txBox="1"/>
              <p:nvPr/>
            </p:nvSpPr>
            <p:spPr>
              <a:xfrm>
                <a:off x="5892736" y="6727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467" name="Sub Topic 2"/>
            <p:cNvGrpSpPr/>
            <p:nvPr/>
          </p:nvGrpSpPr>
          <p:grpSpPr>
            <a:xfrm>
              <a:off x="5862336" y="7160600"/>
              <a:ext cx="539600" cy="152000"/>
              <a:chOff x="5862336" y="7160600"/>
              <a:chExt cx="539600" cy="152000"/>
            </a:xfrm>
          </p:grpSpPr>
          <p:sp>
            <p:nvSpPr>
              <p:cNvPr id="468" name=""/>
              <p:cNvSpPr/>
              <p:nvPr/>
            </p:nvSpPr>
            <p:spPr>
              <a:xfrm>
                <a:off x="5862336" y="7160600"/>
                <a:ext cx="539600" cy="152000"/>
              </a:xfrm>
              <a:custGeom>
                <a:avLst/>
                <a:gdLst/>
                <a:ahLst/>
                <a:cxnLst/>
                <a:pathLst>
                  <a:path w="539600" h="152000" fill="none">
                    <a:moveTo>
                      <a:pt x="0" y="152000"/>
                    </a:moveTo>
                    <a:lnTo>
                      <a:pt x="539600" y="1520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4246" name="Text 4246"/>
              <p:cNvSpPr txBox="1"/>
              <p:nvPr/>
            </p:nvSpPr>
            <p:spPr>
              <a:xfrm>
                <a:off x="5892736" y="71834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 Topic</a:t>
                </a:r>
              </a:p>
            </p:txBody>
          </p:sp>
        </p:grpSp>
        <p:sp>
          <p:nvSpPr>
            <p:cNvPr id="5721" name="Mind map leaf"/>
            <p:cNvSpPr/>
            <p:nvPr/>
          </p:nvSpPr>
          <p:spPr>
            <a:xfrm>
              <a:off x="2924936" y="3455600"/>
              <a:ext cx="999400" cy="315400"/>
            </a:xfrm>
            <a:custGeom>
              <a:avLst/>
              <a:gdLst/>
              <a:ahLst/>
              <a:cxnLst/>
              <a:pathLst>
                <a:path w="999400" h="3154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217260" y="24406"/>
                    <a:pt x="309597" y="79789"/>
                  </a:cubicBezTo>
                  <a:cubicBezTo>
                    <a:pt x="347208" y="102347"/>
                    <a:pt x="445061" y="169439"/>
                    <a:pt x="537721" y="215899"/>
                  </a:cubicBezTo>
                  <a:cubicBezTo>
                    <a:pt x="616343" y="255319"/>
                    <a:pt x="712735" y="278060"/>
                    <a:pt x="787573" y="290994"/>
                  </a:cubicBezTo>
                  <a:cubicBezTo>
                    <a:pt x="852750" y="302258"/>
                    <a:pt x="999400" y="315400"/>
                    <a:pt x="999400" y="315400"/>
                  </a:cubicBezTo>
                  <a:cubicBezTo>
                    <a:pt x="999400" y="315400"/>
                    <a:pt x="727824" y="311645"/>
                    <a:pt x="564878" y="260956"/>
                  </a:cubicBezTo>
                  <a:cubicBezTo>
                    <a:pt x="365485" y="198928"/>
                    <a:pt x="325891" y="151129"/>
                    <a:pt x="135788" y="82605"/>
                  </a:cubicBezTo>
                  <a:cubicBezTo>
                    <a:pt x="-18873" y="26856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8ACF57"/>
            </a:solidFill>
            <a:ln w="7600" cap="flat">
              <a:noFill/>
              <a:bevel/>
            </a:ln>
          </p:spPr>
        </p:sp>
        <p:sp>
          <p:nvSpPr>
            <p:cNvPr id="5578" name="Mind map leaf"/>
            <p:cNvSpPr/>
            <p:nvPr/>
          </p:nvSpPr>
          <p:spPr>
            <a:xfrm>
              <a:off x="2867704" y="3353000"/>
              <a:ext cx="1056636" cy="1611200"/>
            </a:xfrm>
            <a:custGeom>
              <a:avLst/>
              <a:gdLst/>
              <a:ahLst/>
              <a:cxnLst/>
              <a:pathLst>
                <a:path w="1056636" h="16112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229703" y="124676"/>
                    <a:pt x="327327" y="407595"/>
                  </a:cubicBezTo>
                  <a:cubicBezTo>
                    <a:pt x="367092" y="522833"/>
                    <a:pt x="470549" y="865572"/>
                    <a:pt x="568516" y="1102904"/>
                  </a:cubicBezTo>
                  <a:cubicBezTo>
                    <a:pt x="651641" y="1304282"/>
                    <a:pt x="753554" y="1420455"/>
                    <a:pt x="832671" y="1486522"/>
                  </a:cubicBezTo>
                  <a:cubicBezTo>
                    <a:pt x="901588" y="1544069"/>
                    <a:pt x="1056636" y="1611200"/>
                    <a:pt x="1056636" y="1611200"/>
                  </a:cubicBezTo>
                  <a:cubicBezTo>
                    <a:pt x="1056636" y="1611200"/>
                    <a:pt x="769508" y="1592018"/>
                    <a:pt x="597229" y="1333078"/>
                  </a:cubicBezTo>
                  <a:cubicBezTo>
                    <a:pt x="386416" y="1016211"/>
                    <a:pt x="344555" y="772031"/>
                    <a:pt x="143565" y="421982"/>
                  </a:cubicBezTo>
                  <a:cubicBezTo>
                    <a:pt x="-19954" y="137191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006FBD"/>
            </a:solidFill>
            <a:ln w="7600" cap="flat">
              <a:solidFill>
                <a:srgbClr val="006FBD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</p:sp>
        <p:sp>
          <p:nvSpPr>
            <p:cNvPr id="5576" name="Mind map leaf"/>
            <p:cNvSpPr/>
            <p:nvPr/>
          </p:nvSpPr>
          <p:spPr>
            <a:xfrm>
              <a:off x="2886936" y="3364400"/>
              <a:ext cx="1037400" cy="2713200"/>
            </a:xfrm>
            <a:custGeom>
              <a:avLst/>
              <a:gdLst/>
              <a:ahLst/>
              <a:cxnLst/>
              <a:pathLst>
                <a:path w="1037400" h="27132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225522" y="209950"/>
                    <a:pt x="321369" y="686374"/>
                  </a:cubicBezTo>
                  <a:cubicBezTo>
                    <a:pt x="360409" y="880430"/>
                    <a:pt x="461983" y="1457589"/>
                    <a:pt x="558166" y="1857250"/>
                  </a:cubicBezTo>
                  <a:cubicBezTo>
                    <a:pt x="639778" y="2196362"/>
                    <a:pt x="739835" y="2391994"/>
                    <a:pt x="817517" y="2503250"/>
                  </a:cubicBezTo>
                  <a:cubicBezTo>
                    <a:pt x="885172" y="2600150"/>
                    <a:pt x="1037400" y="2713200"/>
                    <a:pt x="1037400" y="2713200"/>
                  </a:cubicBezTo>
                  <a:cubicBezTo>
                    <a:pt x="1037400" y="2713200"/>
                    <a:pt x="755498" y="2680900"/>
                    <a:pt x="586356" y="2244850"/>
                  </a:cubicBezTo>
                  <a:cubicBezTo>
                    <a:pt x="379381" y="1711269"/>
                    <a:pt x="338283" y="1300079"/>
                    <a:pt x="140952" y="710601"/>
                  </a:cubicBezTo>
                  <a:cubicBezTo>
                    <a:pt x="-19591" y="231023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00AF54"/>
            </a:solidFill>
            <a:ln w="7600" cap="flat">
              <a:solidFill>
                <a:srgbClr val="00AF54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</p:sp>
        <p:sp>
          <p:nvSpPr>
            <p:cNvPr id="5577" name="Mind map leaf"/>
            <p:cNvSpPr/>
            <p:nvPr/>
          </p:nvSpPr>
          <p:spPr>
            <a:xfrm>
              <a:off x="2833736" y="3455600"/>
              <a:ext cx="1090600" cy="3553000"/>
            </a:xfrm>
            <a:custGeom>
              <a:avLst/>
              <a:gdLst/>
              <a:ahLst/>
              <a:cxnLst/>
              <a:pathLst>
                <a:path w="1090600" h="35530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237087" y="274935"/>
                    <a:pt x="337850" y="898822"/>
                  </a:cubicBezTo>
                  <a:cubicBezTo>
                    <a:pt x="378892" y="1152943"/>
                    <a:pt x="485675" y="1908740"/>
                    <a:pt x="586790" y="2432114"/>
                  </a:cubicBezTo>
                  <a:cubicBezTo>
                    <a:pt x="672587" y="2876182"/>
                    <a:pt x="777776" y="3132370"/>
                    <a:pt x="859438" y="3278062"/>
                  </a:cubicBezTo>
                  <a:cubicBezTo>
                    <a:pt x="930567" y="3404960"/>
                    <a:pt x="1090600" y="3553000"/>
                    <a:pt x="1090600" y="3553000"/>
                  </a:cubicBezTo>
                  <a:cubicBezTo>
                    <a:pt x="1090600" y="3553000"/>
                    <a:pt x="794238" y="3510698"/>
                    <a:pt x="616425" y="2939688"/>
                  </a:cubicBezTo>
                  <a:cubicBezTo>
                    <a:pt x="398837" y="2240944"/>
                    <a:pt x="355631" y="1702484"/>
                    <a:pt x="148179" y="930552"/>
                  </a:cubicBezTo>
                  <a:cubicBezTo>
                    <a:pt x="-20595" y="302531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72329D"/>
            </a:solidFill>
            <a:ln w="7600" cap="flat">
              <a:solidFill>
                <a:srgbClr val="72329D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</p:sp>
        <p:grpSp>
          <p:nvGrpSpPr>
            <p:cNvPr id="5579" name="Bomb"/>
            <p:cNvGrpSpPr/>
            <p:nvPr/>
          </p:nvGrpSpPr>
          <p:grpSpPr>
            <a:xfrm>
              <a:off x="1974061" y="2841087"/>
              <a:ext cx="2129748" cy="1061826"/>
              <a:chOff x="1974061" y="2841087"/>
              <a:chExt cx="2129748" cy="1061826"/>
            </a:xfrm>
          </p:grpSpPr>
          <p:sp>
            <p:nvSpPr>
              <p:cNvPr id="5580" name=""/>
              <p:cNvSpPr/>
              <p:nvPr/>
            </p:nvSpPr>
            <p:spPr>
              <a:xfrm>
                <a:off x="1974061" y="2841087"/>
                <a:ext cx="2129748" cy="1061826"/>
              </a:xfrm>
              <a:custGeom>
                <a:avLst/>
                <a:gdLst/>
                <a:ahLst/>
                <a:cxnLst/>
                <a:pathLst>
                  <a:path w="2129748" h="1061826">
                    <a:moveTo>
                      <a:pt x="1064874" y="0"/>
                    </a:moveTo>
                    <a:lnTo>
                      <a:pt x="970360" y="244408"/>
                    </a:lnTo>
                    <a:lnTo>
                      <a:pt x="781683" y="25607"/>
                    </a:lnTo>
                    <a:lnTo>
                      <a:pt x="760122" y="278729"/>
                    </a:lnTo>
                    <a:lnTo>
                      <a:pt x="452837" y="102831"/>
                    </a:lnTo>
                    <a:lnTo>
                      <a:pt x="501354" y="347372"/>
                    </a:lnTo>
                    <a:lnTo>
                      <a:pt x="145554" y="261568"/>
                    </a:lnTo>
                    <a:lnTo>
                      <a:pt x="388146" y="484658"/>
                    </a:lnTo>
                    <a:lnTo>
                      <a:pt x="0" y="553302"/>
                    </a:lnTo>
                    <a:lnTo>
                      <a:pt x="452837" y="656267"/>
                    </a:lnTo>
                    <a:cubicBezTo>
                      <a:pt x="452837" y="656267"/>
                      <a:pt x="226418" y="870778"/>
                      <a:pt x="247981" y="870778"/>
                    </a:cubicBezTo>
                    <a:cubicBezTo>
                      <a:pt x="269545" y="870778"/>
                      <a:pt x="630737" y="746360"/>
                      <a:pt x="630737" y="746360"/>
                    </a:cubicBezTo>
                    <a:cubicBezTo>
                      <a:pt x="630737" y="746360"/>
                      <a:pt x="560654" y="990903"/>
                      <a:pt x="571436" y="995190"/>
                    </a:cubicBezTo>
                    <a:cubicBezTo>
                      <a:pt x="582217" y="999484"/>
                      <a:pt x="827503" y="804278"/>
                      <a:pt x="827503" y="804278"/>
                    </a:cubicBezTo>
                    <a:lnTo>
                      <a:pt x="962274" y="1061826"/>
                    </a:lnTo>
                    <a:lnTo>
                      <a:pt x="1064874" y="804278"/>
                    </a:lnTo>
                    <a:lnTo>
                      <a:pt x="1239910" y="1050966"/>
                    </a:lnTo>
                    <a:lnTo>
                      <a:pt x="1353119" y="784974"/>
                    </a:lnTo>
                    <a:lnTo>
                      <a:pt x="1636143" y="975886"/>
                    </a:lnTo>
                    <a:lnTo>
                      <a:pt x="1595711" y="703458"/>
                    </a:lnTo>
                    <a:lnTo>
                      <a:pt x="1983851" y="804278"/>
                    </a:lnTo>
                    <a:lnTo>
                      <a:pt x="1730482" y="566172"/>
                    </a:lnTo>
                    <a:lnTo>
                      <a:pt x="2129748" y="553302"/>
                    </a:lnTo>
                    <a:lnTo>
                      <a:pt x="1665791" y="403145"/>
                    </a:lnTo>
                    <a:lnTo>
                      <a:pt x="1946117" y="218666"/>
                    </a:lnTo>
                    <a:lnTo>
                      <a:pt x="1552581" y="321630"/>
                    </a:lnTo>
                    <a:lnTo>
                      <a:pt x="1687352" y="98541"/>
                    </a:lnTo>
                    <a:lnTo>
                      <a:pt x="1369292" y="278729"/>
                    </a:lnTo>
                    <a:lnTo>
                      <a:pt x="1369292" y="17026"/>
                    </a:lnTo>
                    <a:lnTo>
                      <a:pt x="1164434" y="244408"/>
                    </a:lnTo>
                    <a:lnTo>
                      <a:pt x="1064874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C3CFF"/>
                  </a:gs>
                  <a:gs pos="89348">
                    <a:srgbClr val="3C3CFF"/>
                  </a:gs>
                  <a:gs pos="0">
                    <a:srgbClr val="E0E0FF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5581" name=""/>
              <p:cNvSpPr/>
              <p:nvPr/>
            </p:nvSpPr>
            <p:spPr>
              <a:xfrm>
                <a:off x="2076661" y="2914018"/>
                <a:ext cx="1924548" cy="932360"/>
              </a:xfrm>
              <a:custGeom>
                <a:avLst/>
                <a:gdLst/>
                <a:ahLst/>
                <a:cxnLst/>
                <a:pathLst>
                  <a:path w="1924548" h="932360">
                    <a:moveTo>
                      <a:pt x="962274" y="0"/>
                    </a:moveTo>
                    <a:lnTo>
                      <a:pt x="890462" y="223002"/>
                    </a:lnTo>
                    <a:lnTo>
                      <a:pt x="707556" y="14612"/>
                    </a:lnTo>
                    <a:lnTo>
                      <a:pt x="687337" y="239861"/>
                    </a:lnTo>
                    <a:lnTo>
                      <a:pt x="392188" y="76838"/>
                    </a:lnTo>
                    <a:lnTo>
                      <a:pt x="440707" y="307434"/>
                    </a:lnTo>
                    <a:lnTo>
                      <a:pt x="109166" y="220554"/>
                    </a:lnTo>
                    <a:lnTo>
                      <a:pt x="346194" y="417416"/>
                    </a:lnTo>
                    <a:lnTo>
                      <a:pt x="0" y="478642"/>
                    </a:lnTo>
                    <a:lnTo>
                      <a:pt x="403891" y="570483"/>
                    </a:lnTo>
                    <a:cubicBezTo>
                      <a:pt x="403891" y="570483"/>
                      <a:pt x="201945" y="761816"/>
                      <a:pt x="221179" y="761816"/>
                    </a:cubicBezTo>
                    <a:cubicBezTo>
                      <a:pt x="240412" y="761816"/>
                      <a:pt x="562565" y="650844"/>
                      <a:pt x="562565" y="650844"/>
                    </a:cubicBezTo>
                    <a:cubicBezTo>
                      <a:pt x="562565" y="650844"/>
                      <a:pt x="500053" y="868969"/>
                      <a:pt x="509673" y="872792"/>
                    </a:cubicBezTo>
                    <a:cubicBezTo>
                      <a:pt x="519290" y="876622"/>
                      <a:pt x="738064" y="702504"/>
                      <a:pt x="738064" y="702504"/>
                    </a:cubicBezTo>
                    <a:lnTo>
                      <a:pt x="858268" y="932360"/>
                    </a:lnTo>
                    <a:lnTo>
                      <a:pt x="962274" y="690797"/>
                    </a:lnTo>
                    <a:lnTo>
                      <a:pt x="1132088" y="909165"/>
                    </a:lnTo>
                    <a:lnTo>
                      <a:pt x="1249341" y="674266"/>
                    </a:lnTo>
                    <a:lnTo>
                      <a:pt x="1504063" y="841594"/>
                    </a:lnTo>
                    <a:lnTo>
                      <a:pt x="1447458" y="584167"/>
                    </a:lnTo>
                    <a:lnTo>
                      <a:pt x="1787079" y="671048"/>
                    </a:lnTo>
                    <a:lnTo>
                      <a:pt x="1588962" y="477979"/>
                    </a:lnTo>
                    <a:lnTo>
                      <a:pt x="1924548" y="466181"/>
                    </a:lnTo>
                    <a:lnTo>
                      <a:pt x="1516185" y="326741"/>
                    </a:lnTo>
                    <a:lnTo>
                      <a:pt x="1746374" y="188595"/>
                    </a:lnTo>
                    <a:lnTo>
                      <a:pt x="1423199" y="275257"/>
                    </a:lnTo>
                    <a:lnTo>
                      <a:pt x="1528322" y="85405"/>
                    </a:lnTo>
                    <a:lnTo>
                      <a:pt x="1249341" y="252732"/>
                    </a:lnTo>
                    <a:lnTo>
                      <a:pt x="1245298" y="0"/>
                    </a:lnTo>
                    <a:lnTo>
                      <a:pt x="1067397" y="220554"/>
                    </a:lnTo>
                    <a:lnTo>
                      <a:pt x="962274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40000"/>
                    </a:srgbClr>
                  </a:gs>
                  <a:gs pos="89836">
                    <a:srgbClr val="FFFFFF">
                      <a:alpha val="40000"/>
                    </a:srgbClr>
                  </a:gs>
                  <a:gs pos="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5582" name=""/>
              <p:cNvSpPr/>
              <p:nvPr/>
            </p:nvSpPr>
            <p:spPr>
              <a:xfrm>
                <a:off x="2068669" y="2914152"/>
                <a:ext cx="1064874" cy="761816"/>
              </a:xfrm>
              <a:custGeom>
                <a:avLst/>
                <a:gdLst/>
                <a:ahLst/>
                <a:cxnLst/>
                <a:pathLst>
                  <a:path w="1064874" h="761816">
                    <a:moveTo>
                      <a:pt x="960002" y="0"/>
                    </a:moveTo>
                    <a:lnTo>
                      <a:pt x="873947" y="222868"/>
                    </a:lnTo>
                    <a:lnTo>
                      <a:pt x="705883" y="14479"/>
                    </a:lnTo>
                    <a:lnTo>
                      <a:pt x="685712" y="239725"/>
                    </a:lnTo>
                    <a:lnTo>
                      <a:pt x="391261" y="76704"/>
                    </a:lnTo>
                    <a:lnTo>
                      <a:pt x="439664" y="307300"/>
                    </a:lnTo>
                    <a:lnTo>
                      <a:pt x="121008" y="222868"/>
                    </a:lnTo>
                    <a:lnTo>
                      <a:pt x="345374" y="417280"/>
                    </a:lnTo>
                    <a:lnTo>
                      <a:pt x="0" y="478506"/>
                    </a:lnTo>
                    <a:lnTo>
                      <a:pt x="402936" y="570347"/>
                    </a:lnTo>
                    <a:lnTo>
                      <a:pt x="220655" y="761816"/>
                    </a:lnTo>
                    <a:cubicBezTo>
                      <a:pt x="220655" y="761816"/>
                      <a:pt x="375126" y="712743"/>
                      <a:pt x="693780" y="538981"/>
                    </a:cubicBezTo>
                    <a:cubicBezTo>
                      <a:pt x="1012434" y="365221"/>
                      <a:pt x="1064874" y="220420"/>
                      <a:pt x="1064874" y="220420"/>
                    </a:cubicBezTo>
                    <a:lnTo>
                      <a:pt x="9600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5583" name=""/>
              <p:cNvSpPr/>
              <p:nvPr/>
            </p:nvSpPr>
            <p:spPr>
              <a:xfrm>
                <a:off x="2188701" y="2914153"/>
                <a:ext cx="1803252" cy="474223"/>
              </a:xfrm>
              <a:custGeom>
                <a:avLst/>
                <a:gdLst/>
                <a:ahLst/>
                <a:cxnLst/>
                <a:pathLst>
                  <a:path w="1803252" h="474223">
                    <a:moveTo>
                      <a:pt x="0" y="228060"/>
                    </a:moveTo>
                    <a:lnTo>
                      <a:pt x="224897" y="417279"/>
                    </a:lnTo>
                    <a:cubicBezTo>
                      <a:pt x="224897" y="417279"/>
                      <a:pt x="338821" y="380997"/>
                      <a:pt x="741248" y="368437"/>
                    </a:cubicBezTo>
                    <a:cubicBezTo>
                      <a:pt x="1153650" y="355566"/>
                      <a:pt x="1475084" y="474223"/>
                      <a:pt x="1475084" y="474223"/>
                    </a:cubicBezTo>
                    <a:cubicBezTo>
                      <a:pt x="1513707" y="474223"/>
                      <a:pt x="1803252" y="466046"/>
                      <a:pt x="1803252" y="466046"/>
                    </a:cubicBezTo>
                    <a:cubicBezTo>
                      <a:pt x="1803252" y="466046"/>
                      <a:pt x="1548181" y="375550"/>
                      <a:pt x="1409716" y="327678"/>
                    </a:cubicBezTo>
                    <a:cubicBezTo>
                      <a:pt x="1409716" y="327678"/>
                      <a:pt x="1625359" y="188458"/>
                      <a:pt x="1625359" y="188458"/>
                    </a:cubicBezTo>
                    <a:cubicBezTo>
                      <a:pt x="1471717" y="228060"/>
                      <a:pt x="1301903" y="275122"/>
                      <a:pt x="1301903" y="275122"/>
                    </a:cubicBezTo>
                    <a:lnTo>
                      <a:pt x="1407026" y="85270"/>
                    </a:lnTo>
                    <a:lnTo>
                      <a:pt x="1128045" y="252996"/>
                    </a:lnTo>
                    <a:lnTo>
                      <a:pt x="1124002" y="0"/>
                    </a:lnTo>
                    <a:lnTo>
                      <a:pt x="942058" y="228060"/>
                    </a:lnTo>
                    <a:lnTo>
                      <a:pt x="840978" y="0"/>
                    </a:lnTo>
                    <a:lnTo>
                      <a:pt x="754723" y="228060"/>
                    </a:lnTo>
                    <a:lnTo>
                      <a:pt x="586262" y="14477"/>
                    </a:lnTo>
                    <a:lnTo>
                      <a:pt x="574131" y="228060"/>
                    </a:lnTo>
                    <a:lnTo>
                      <a:pt x="270892" y="76701"/>
                    </a:lnTo>
                    <a:lnTo>
                      <a:pt x="319413" y="307298"/>
                    </a:lnTo>
                    <a:lnTo>
                      <a:pt x="0" y="22806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247" name="Text 4247"/>
              <p:cNvSpPr txBox="1"/>
              <p:nvPr/>
            </p:nvSpPr>
            <p:spPr>
              <a:xfrm>
                <a:off x="1974061" y="2841087"/>
                <a:ext cx="2129748" cy="106182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Arial"/>
                  </a:rPr>
                  <a:t>Main Idea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2013-12-02T00:19:24Z</dcterms:created>
  <dcterms:modified xsi:type="dcterms:W3CDTF">2013-12-02T00:19:24Z</dcterms:modified>
</cp:coreProperties>
</file>