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7" d="100"/>
          <a:sy n="117" d="100"/>
        </p:scale>
        <p:origin x="-146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2015/7/30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462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2015/7/30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65343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2015/7/30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8038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2015/7/30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1638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2015/7/30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75024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2015/7/30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806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2015/7/30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5165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2015/7/30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24026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2015/7/30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9335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2015/7/30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762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2015/7/30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15151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F60DB7-6E48-4466-B7A9-24611520A472}" type="datetimeFigureOut">
              <a:rPr lang="zh-CN" altLang="en-US" smtClean="0"/>
              <a:t>2015/7/30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5D7CD6-334A-41AE-9AE2-B93EEDD81DF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4068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edrawsoft.com/edraw-max.php" TargetMode="Externa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Page-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62" name="Group5762"/>
          <p:cNvGrpSpPr/>
          <p:nvPr/>
        </p:nvGrpSpPr>
        <p:grpSpPr>
          <a:xfrm>
            <a:off x="446170" y="450875"/>
            <a:ext cx="8251660" cy="5955833"/>
            <a:chOff x="446170" y="450875"/>
            <a:chExt cx="8251660" cy="5955833"/>
          </a:xfrm>
        </p:grpSpPr>
        <p:sp>
          <p:nvSpPr>
            <p:cNvPr id="109" name="Freeform 108"/>
            <p:cNvSpPr/>
            <p:nvPr/>
          </p:nvSpPr>
          <p:spPr>
            <a:xfrm>
              <a:off x="651151" y="3880154"/>
              <a:ext cx="1773200" cy="2526554"/>
            </a:xfrm>
            <a:custGeom>
              <a:avLst/>
              <a:gdLst/>
              <a:ahLst/>
              <a:cxnLst/>
              <a:rect l="0" t="0" r="0" b="0"/>
              <a:pathLst>
                <a:path w="1773200" h="2526554">
                  <a:moveTo>
                    <a:pt x="1773200" y="2526554"/>
                  </a:moveTo>
                  <a:lnTo>
                    <a:pt x="0" y="2526554"/>
                  </a:lnTo>
                  <a:lnTo>
                    <a:pt x="0" y="0"/>
                  </a:lnTo>
                  <a:lnTo>
                    <a:pt x="1773200" y="0"/>
                  </a:lnTo>
                  <a:lnTo>
                    <a:pt x="1773200" y="2526554"/>
                  </a:lnTo>
                  <a:close/>
                </a:path>
              </a:pathLst>
            </a:custGeom>
            <a:solidFill>
              <a:srgbClr val="CA5E6D"/>
            </a:solidFill>
            <a:ln w="7700" cap="flat">
              <a:noFill/>
              <a:bevel/>
            </a:ln>
          </p:spPr>
        </p:sp>
        <p:sp>
          <p:nvSpPr>
            <p:cNvPr id="154" name="FlexibleLine"/>
            <p:cNvSpPr/>
            <p:nvPr/>
          </p:nvSpPr>
          <p:spPr>
            <a:xfrm>
              <a:off x="2019624" y="5232566"/>
              <a:ext cx="618819" cy="977783"/>
            </a:xfrm>
            <a:custGeom>
              <a:avLst/>
              <a:gdLst/>
              <a:ahLst/>
              <a:cxnLst/>
              <a:rect l="0" t="0" r="0" b="0"/>
              <a:pathLst>
                <a:path w="618819" h="977783" fill="none">
                  <a:moveTo>
                    <a:pt x="0" y="0"/>
                  </a:moveTo>
                  <a:cubicBezTo>
                    <a:pt x="0" y="-440003"/>
                    <a:pt x="-340350" y="-977783"/>
                    <a:pt x="-618819" y="-977783"/>
                  </a:cubicBezTo>
                </a:path>
              </a:pathLst>
            </a:custGeom>
            <a:noFill/>
            <a:ln w="7700" cap="flat">
              <a:solidFill>
                <a:srgbClr val="4C777D"/>
              </a:solidFill>
              <a:bevel/>
            </a:ln>
          </p:spPr>
        </p:sp>
        <p:sp>
          <p:nvSpPr>
            <p:cNvPr id="155" name="FlexibleLine"/>
            <p:cNvSpPr/>
            <p:nvPr/>
          </p:nvSpPr>
          <p:spPr>
            <a:xfrm>
              <a:off x="2019624" y="5232566"/>
              <a:ext cx="618819" cy="586670"/>
            </a:xfrm>
            <a:custGeom>
              <a:avLst/>
              <a:gdLst/>
              <a:ahLst/>
              <a:cxnLst/>
              <a:rect l="0" t="0" r="0" b="0"/>
              <a:pathLst>
                <a:path w="618819" h="586670" fill="none">
                  <a:moveTo>
                    <a:pt x="0" y="0"/>
                  </a:moveTo>
                  <a:cubicBezTo>
                    <a:pt x="0" y="-264001"/>
                    <a:pt x="-340350" y="-586670"/>
                    <a:pt x="-618819" y="-586670"/>
                  </a:cubicBezTo>
                </a:path>
              </a:pathLst>
            </a:custGeom>
            <a:noFill/>
            <a:ln w="7700" cap="flat">
              <a:solidFill>
                <a:srgbClr val="4C777D"/>
              </a:solidFill>
              <a:bevel/>
            </a:ln>
          </p:spPr>
        </p:sp>
        <p:sp>
          <p:nvSpPr>
            <p:cNvPr id="156" name="FlexibleLine"/>
            <p:cNvSpPr/>
            <p:nvPr/>
          </p:nvSpPr>
          <p:spPr>
            <a:xfrm>
              <a:off x="2019624" y="5232566"/>
              <a:ext cx="618819" cy="195557"/>
            </a:xfrm>
            <a:custGeom>
              <a:avLst/>
              <a:gdLst/>
              <a:ahLst/>
              <a:cxnLst/>
              <a:rect l="0" t="0" r="0" b="0"/>
              <a:pathLst>
                <a:path w="618819" h="195557" fill="none">
                  <a:moveTo>
                    <a:pt x="0" y="0"/>
                  </a:moveTo>
                  <a:cubicBezTo>
                    <a:pt x="0" y="-88001"/>
                    <a:pt x="-340350" y="-195557"/>
                    <a:pt x="-618819" y="-195557"/>
                  </a:cubicBezTo>
                </a:path>
              </a:pathLst>
            </a:custGeom>
            <a:noFill/>
            <a:ln w="7700" cap="flat">
              <a:solidFill>
                <a:srgbClr val="4C777D"/>
              </a:solidFill>
              <a:bevel/>
            </a:ln>
          </p:spPr>
        </p:sp>
        <p:sp>
          <p:nvSpPr>
            <p:cNvPr id="157" name="FlexibleLine"/>
            <p:cNvSpPr/>
            <p:nvPr/>
          </p:nvSpPr>
          <p:spPr>
            <a:xfrm>
              <a:off x="2019624" y="5232566"/>
              <a:ext cx="618819" cy="195557"/>
            </a:xfrm>
            <a:custGeom>
              <a:avLst/>
              <a:gdLst/>
              <a:ahLst/>
              <a:cxnLst/>
              <a:rect l="0" t="0" r="0" b="0"/>
              <a:pathLst>
                <a:path w="618819" h="195557" fill="none">
                  <a:moveTo>
                    <a:pt x="0" y="0"/>
                  </a:moveTo>
                  <a:cubicBezTo>
                    <a:pt x="0" y="88001"/>
                    <a:pt x="-340350" y="195557"/>
                    <a:pt x="-618819" y="195557"/>
                  </a:cubicBezTo>
                </a:path>
              </a:pathLst>
            </a:custGeom>
            <a:noFill/>
            <a:ln w="7700" cap="flat">
              <a:solidFill>
                <a:srgbClr val="4C777D"/>
              </a:solidFill>
              <a:bevel/>
            </a:ln>
          </p:spPr>
        </p:sp>
        <p:sp>
          <p:nvSpPr>
            <p:cNvPr id="158" name="FlexibleLine"/>
            <p:cNvSpPr/>
            <p:nvPr/>
          </p:nvSpPr>
          <p:spPr>
            <a:xfrm>
              <a:off x="2019624" y="5232566"/>
              <a:ext cx="618819" cy="586670"/>
            </a:xfrm>
            <a:custGeom>
              <a:avLst/>
              <a:gdLst/>
              <a:ahLst/>
              <a:cxnLst/>
              <a:rect l="0" t="0" r="0" b="0"/>
              <a:pathLst>
                <a:path w="618819" h="586670" fill="none">
                  <a:moveTo>
                    <a:pt x="0" y="0"/>
                  </a:moveTo>
                  <a:cubicBezTo>
                    <a:pt x="0" y="264001"/>
                    <a:pt x="-340350" y="586670"/>
                    <a:pt x="-618819" y="586670"/>
                  </a:cubicBezTo>
                </a:path>
              </a:pathLst>
            </a:custGeom>
            <a:noFill/>
            <a:ln w="7700" cap="flat">
              <a:solidFill>
                <a:srgbClr val="4C777D"/>
              </a:solidFill>
              <a:bevel/>
            </a:ln>
          </p:spPr>
        </p:sp>
        <p:sp>
          <p:nvSpPr>
            <p:cNvPr id="159" name="FlexibleLine"/>
            <p:cNvSpPr/>
            <p:nvPr/>
          </p:nvSpPr>
          <p:spPr>
            <a:xfrm>
              <a:off x="2019624" y="5232566"/>
              <a:ext cx="618819" cy="977783"/>
            </a:xfrm>
            <a:custGeom>
              <a:avLst/>
              <a:gdLst/>
              <a:ahLst/>
              <a:cxnLst/>
              <a:rect l="0" t="0" r="0" b="0"/>
              <a:pathLst>
                <a:path w="618819" h="977783" fill="none">
                  <a:moveTo>
                    <a:pt x="0" y="0"/>
                  </a:moveTo>
                  <a:cubicBezTo>
                    <a:pt x="0" y="440003"/>
                    <a:pt x="-340350" y="977783"/>
                    <a:pt x="-618819" y="977783"/>
                  </a:cubicBezTo>
                </a:path>
              </a:pathLst>
            </a:custGeom>
            <a:noFill/>
            <a:ln w="7700" cap="flat">
              <a:solidFill>
                <a:srgbClr val="4C777D"/>
              </a:solidFill>
              <a:bevel/>
            </a:ln>
          </p:spPr>
        </p:sp>
        <p:sp>
          <p:nvSpPr>
            <p:cNvPr id="106" name="Freeform 105"/>
            <p:cNvSpPr/>
            <p:nvPr/>
          </p:nvSpPr>
          <p:spPr>
            <a:xfrm>
              <a:off x="1009041" y="1566341"/>
              <a:ext cx="3030274" cy="1132783"/>
            </a:xfrm>
            <a:custGeom>
              <a:avLst/>
              <a:gdLst/>
              <a:ahLst/>
              <a:cxnLst/>
              <a:rect l="0" t="0" r="0" b="0"/>
              <a:pathLst>
                <a:path w="3030274" h="1132783">
                  <a:moveTo>
                    <a:pt x="1495631" y="775840"/>
                  </a:moveTo>
                  <a:cubicBezTo>
                    <a:pt x="1495631" y="775840"/>
                    <a:pt x="917764" y="-190785"/>
                    <a:pt x="318885" y="40366"/>
                  </a:cubicBezTo>
                  <a:cubicBezTo>
                    <a:pt x="-279997" y="271517"/>
                    <a:pt x="77230" y="870403"/>
                    <a:pt x="465977" y="1007892"/>
                  </a:cubicBezTo>
                  <a:cubicBezTo>
                    <a:pt x="854725" y="1144564"/>
                    <a:pt x="1032575" y="1143024"/>
                    <a:pt x="1211952" y="1122562"/>
                  </a:cubicBezTo>
                  <a:cubicBezTo>
                    <a:pt x="1296112" y="1112961"/>
                    <a:pt x="1432592" y="1049015"/>
                    <a:pt x="1495631" y="1049015"/>
                  </a:cubicBezTo>
                  <a:cubicBezTo>
                    <a:pt x="1558673" y="1049015"/>
                    <a:pt x="1768804" y="1217119"/>
                    <a:pt x="2357180" y="1049015"/>
                  </a:cubicBezTo>
                  <a:cubicBezTo>
                    <a:pt x="2945550" y="880909"/>
                    <a:pt x="3302756" y="418611"/>
                    <a:pt x="2766937" y="92902"/>
                  </a:cubicBezTo>
                  <a:cubicBezTo>
                    <a:pt x="2231100" y="-232807"/>
                    <a:pt x="1779313" y="366076"/>
                    <a:pt x="1495631" y="775840"/>
                  </a:cubicBezTo>
                  <a:close/>
                </a:path>
                <a:path w="3030274" h="1132783">
                  <a:moveTo>
                    <a:pt x="303124" y="518424"/>
                  </a:moveTo>
                  <a:cubicBezTo>
                    <a:pt x="381924" y="754827"/>
                    <a:pt x="1190937" y="922936"/>
                    <a:pt x="1211952" y="880909"/>
                  </a:cubicBezTo>
                  <a:cubicBezTo>
                    <a:pt x="1232964" y="838879"/>
                    <a:pt x="814053" y="195005"/>
                    <a:pt x="476483" y="303034"/>
                  </a:cubicBezTo>
                  <a:cubicBezTo>
                    <a:pt x="213817" y="387091"/>
                    <a:pt x="303124" y="544693"/>
                    <a:pt x="303124" y="518424"/>
                  </a:cubicBezTo>
                  <a:close/>
                </a:path>
                <a:path w="3030274" h="1132783">
                  <a:moveTo>
                    <a:pt x="1789816" y="870401"/>
                  </a:moveTo>
                  <a:cubicBezTo>
                    <a:pt x="2808964" y="712801"/>
                    <a:pt x="2745925" y="429116"/>
                    <a:pt x="2693392" y="376585"/>
                  </a:cubicBezTo>
                  <a:cubicBezTo>
                    <a:pt x="2309856" y="-6948"/>
                    <a:pt x="1768804" y="891416"/>
                    <a:pt x="1789816" y="870401"/>
                  </a:cubicBezTo>
                  <a:close/>
                </a:path>
              </a:pathLst>
            </a:custGeom>
            <a:solidFill>
              <a:srgbClr val="CA5E6D"/>
            </a:solidFill>
            <a:ln w="7700" cap="flat">
              <a:noFill/>
              <a:bevel/>
            </a:ln>
          </p:spPr>
        </p:sp>
        <p:sp>
          <p:nvSpPr>
            <p:cNvPr id="107" name="Freeform 106"/>
            <p:cNvSpPr/>
            <p:nvPr/>
          </p:nvSpPr>
          <p:spPr>
            <a:xfrm>
              <a:off x="446170" y="2875692"/>
              <a:ext cx="1978197" cy="819979"/>
            </a:xfrm>
            <a:custGeom>
              <a:avLst/>
              <a:gdLst/>
              <a:ahLst/>
              <a:cxnLst/>
              <a:rect l="0" t="0" r="0" b="0"/>
              <a:pathLst>
                <a:path w="1978197" h="819979">
                  <a:moveTo>
                    <a:pt x="0" y="0"/>
                  </a:moveTo>
                  <a:lnTo>
                    <a:pt x="1978197" y="0"/>
                  </a:lnTo>
                  <a:lnTo>
                    <a:pt x="1978197" y="819979"/>
                  </a:lnTo>
                  <a:lnTo>
                    <a:pt x="0" y="81997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A5E6D"/>
            </a:solidFill>
            <a:ln w="7700" cap="flat">
              <a:noFill/>
              <a:bevel/>
            </a:ln>
          </p:spPr>
        </p:sp>
        <p:sp>
          <p:nvSpPr>
            <p:cNvPr id="108" name="Freeform 107"/>
            <p:cNvSpPr/>
            <p:nvPr/>
          </p:nvSpPr>
          <p:spPr>
            <a:xfrm>
              <a:off x="2624233" y="2875692"/>
              <a:ext cx="1978197" cy="819979"/>
            </a:xfrm>
            <a:custGeom>
              <a:avLst/>
              <a:gdLst/>
              <a:ahLst/>
              <a:cxnLst/>
              <a:rect l="0" t="0" r="0" b="0"/>
              <a:pathLst>
                <a:path w="1978197" h="819979">
                  <a:moveTo>
                    <a:pt x="0" y="0"/>
                  </a:moveTo>
                  <a:lnTo>
                    <a:pt x="1978197" y="0"/>
                  </a:lnTo>
                  <a:lnTo>
                    <a:pt x="1978197" y="819979"/>
                  </a:lnTo>
                  <a:lnTo>
                    <a:pt x="0" y="81997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A5E6D"/>
            </a:solidFill>
            <a:ln w="7700" cap="flat">
              <a:noFill/>
              <a:bevel/>
            </a:ln>
          </p:spPr>
        </p:sp>
        <p:sp>
          <p:nvSpPr>
            <p:cNvPr id="110" name="Freeform 109"/>
            <p:cNvSpPr/>
            <p:nvPr/>
          </p:nvSpPr>
          <p:spPr>
            <a:xfrm>
              <a:off x="2624226" y="3880154"/>
              <a:ext cx="1773200" cy="2526554"/>
            </a:xfrm>
            <a:custGeom>
              <a:avLst/>
              <a:gdLst/>
              <a:ahLst/>
              <a:cxnLst/>
              <a:rect l="0" t="0" r="0" b="0"/>
              <a:pathLst>
                <a:path w="1773200" h="2526554">
                  <a:moveTo>
                    <a:pt x="1773200" y="2526554"/>
                  </a:moveTo>
                  <a:lnTo>
                    <a:pt x="0" y="2526554"/>
                  </a:lnTo>
                  <a:lnTo>
                    <a:pt x="0" y="0"/>
                  </a:lnTo>
                  <a:lnTo>
                    <a:pt x="1773200" y="0"/>
                  </a:lnTo>
                  <a:lnTo>
                    <a:pt x="1773200" y="2526554"/>
                  </a:lnTo>
                  <a:close/>
                </a:path>
              </a:pathLst>
            </a:custGeom>
            <a:solidFill>
              <a:srgbClr val="CA5E6D"/>
            </a:solidFill>
            <a:ln w="7700" cap="flat">
              <a:noFill/>
              <a:bevel/>
            </a:ln>
          </p:spPr>
        </p:sp>
        <p:sp>
          <p:nvSpPr>
            <p:cNvPr id="111" name="Freeform 110"/>
            <p:cNvSpPr/>
            <p:nvPr/>
          </p:nvSpPr>
          <p:spPr>
            <a:xfrm>
              <a:off x="8251650" y="1693577"/>
              <a:ext cx="446180" cy="313242"/>
            </a:xfrm>
            <a:custGeom>
              <a:avLst/>
              <a:gdLst/>
              <a:ahLst/>
              <a:cxnLst/>
              <a:rect l="0" t="0" r="0" b="0"/>
              <a:pathLst>
                <a:path w="446180" h="313242">
                  <a:moveTo>
                    <a:pt x="446180" y="0"/>
                  </a:moveTo>
                  <a:lnTo>
                    <a:pt x="0" y="313242"/>
                  </a:lnTo>
                  <a:lnTo>
                    <a:pt x="0" y="0"/>
                  </a:lnTo>
                  <a:lnTo>
                    <a:pt x="446180" y="0"/>
                  </a:lnTo>
                  <a:close/>
                </a:path>
              </a:pathLst>
            </a:custGeom>
            <a:solidFill>
              <a:srgbClr val="A94D5A"/>
            </a:solidFill>
            <a:ln w="7700" cap="flat">
              <a:noFill/>
              <a:bevel/>
            </a:ln>
          </p:spPr>
        </p:sp>
        <p:sp>
          <p:nvSpPr>
            <p:cNvPr id="112" name="Freeform 111"/>
            <p:cNvSpPr/>
            <p:nvPr/>
          </p:nvSpPr>
          <p:spPr>
            <a:xfrm>
              <a:off x="4689647" y="1474325"/>
              <a:ext cx="484491" cy="252555"/>
            </a:xfrm>
            <a:custGeom>
              <a:avLst/>
              <a:gdLst/>
              <a:ahLst/>
              <a:cxnLst/>
              <a:rect l="0" t="0" r="0" b="0"/>
              <a:pathLst>
                <a:path w="484491" h="252555">
                  <a:moveTo>
                    <a:pt x="0" y="0"/>
                  </a:moveTo>
                  <a:lnTo>
                    <a:pt x="415192" y="0"/>
                  </a:lnTo>
                  <a:lnTo>
                    <a:pt x="484491" y="25255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94D5A"/>
            </a:solidFill>
            <a:ln w="7700" cap="flat">
              <a:noFill/>
              <a:bevel/>
            </a:ln>
          </p:spPr>
        </p:sp>
        <p:sp>
          <p:nvSpPr>
            <p:cNvPr id="113" name="Freeform 112"/>
            <p:cNvSpPr/>
            <p:nvPr/>
          </p:nvSpPr>
          <p:spPr>
            <a:xfrm>
              <a:off x="5213365" y="984893"/>
              <a:ext cx="3484458" cy="720432"/>
            </a:xfrm>
            <a:custGeom>
              <a:avLst/>
              <a:gdLst/>
              <a:ahLst/>
              <a:cxnLst/>
              <a:rect l="l" t="t" r="r" b="b"/>
              <a:pathLst>
                <a:path w="3484458" h="720432">
                  <a:moveTo>
                    <a:pt x="0" y="0"/>
                  </a:moveTo>
                  <a:lnTo>
                    <a:pt x="3484458" y="0"/>
                  </a:lnTo>
                  <a:lnTo>
                    <a:pt x="3484458" y="720432"/>
                  </a:lnTo>
                  <a:lnTo>
                    <a:pt x="0" y="7204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A5E6D"/>
            </a:solidFill>
            <a:ln w="7700" cap="flat">
              <a:noFill/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872">
                  <a:solidFill>
                    <a:srgbClr val="FFFFFF"/>
                  </a:solidFill>
                  <a:latin typeface="Arial"/>
                </a:rPr>
                <a:t>Mind Map</a:t>
              </a:r>
            </a:p>
          </p:txBody>
        </p:sp>
        <p:sp>
          <p:nvSpPr>
            <p:cNvPr id="114" name="Freeform 113"/>
            <p:cNvSpPr/>
            <p:nvPr/>
          </p:nvSpPr>
          <p:spPr>
            <a:xfrm>
              <a:off x="5207503" y="1418885"/>
              <a:ext cx="467134" cy="287466"/>
            </a:xfrm>
            <a:custGeom>
              <a:avLst/>
              <a:gdLst/>
              <a:ahLst/>
              <a:cxnLst/>
              <a:rect l="0" t="0" r="0" b="0"/>
              <a:pathLst>
                <a:path w="467134" h="287466">
                  <a:moveTo>
                    <a:pt x="0" y="0"/>
                  </a:moveTo>
                  <a:lnTo>
                    <a:pt x="0" y="287466"/>
                  </a:lnTo>
                  <a:lnTo>
                    <a:pt x="467134" y="6673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94D5A"/>
            </a:solidFill>
            <a:ln w="7700" cap="flat">
              <a:noFill/>
              <a:bevel/>
            </a:ln>
          </p:spPr>
        </p:sp>
        <p:sp>
          <p:nvSpPr>
            <p:cNvPr id="115" name="Freeform 114"/>
            <p:cNvSpPr/>
            <p:nvPr/>
          </p:nvSpPr>
          <p:spPr>
            <a:xfrm>
              <a:off x="4689647" y="777386"/>
              <a:ext cx="992384" cy="720432"/>
            </a:xfrm>
            <a:custGeom>
              <a:avLst/>
              <a:gdLst/>
              <a:ahLst/>
              <a:cxnLst/>
              <a:rect l="0" t="0" r="0" b="0"/>
              <a:pathLst>
                <a:path w="992384" h="720432">
                  <a:moveTo>
                    <a:pt x="0" y="0"/>
                  </a:moveTo>
                  <a:lnTo>
                    <a:pt x="992384" y="0"/>
                  </a:lnTo>
                  <a:lnTo>
                    <a:pt x="992384" y="720432"/>
                  </a:lnTo>
                  <a:lnTo>
                    <a:pt x="0" y="7204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66C7D"/>
            </a:solidFill>
            <a:ln w="23100" cap="flat">
              <a:noFill/>
              <a:bevel/>
            </a:ln>
          </p:spPr>
        </p:sp>
        <p:sp>
          <p:nvSpPr>
            <p:cNvPr id="116" name="Freeform 115"/>
            <p:cNvSpPr/>
            <p:nvPr/>
          </p:nvSpPr>
          <p:spPr>
            <a:xfrm>
              <a:off x="4694167" y="1136547"/>
              <a:ext cx="975336" cy="7700"/>
            </a:xfrm>
            <a:custGeom>
              <a:avLst/>
              <a:gdLst/>
              <a:ahLst/>
              <a:cxnLst/>
              <a:rect l="0" t="0" r="0" b="0"/>
              <a:pathLst>
                <a:path w="975336" h="7700" fill="none">
                  <a:moveTo>
                    <a:pt x="0" y="0"/>
                  </a:moveTo>
                  <a:lnTo>
                    <a:pt x="975336" y="0"/>
                  </a:lnTo>
                </a:path>
              </a:pathLst>
            </a:custGeom>
            <a:solidFill>
              <a:srgbClr val="FFFFFF"/>
            </a:solidFill>
            <a:ln w="23100" cap="flat">
              <a:solidFill>
                <a:srgbClr val="FFFFFF"/>
              </a:solidFill>
              <a:bevel/>
            </a:ln>
          </p:spPr>
        </p:sp>
        <p:sp>
          <p:nvSpPr>
            <p:cNvPr id="117" name="Freeform 116"/>
            <p:cNvSpPr/>
            <p:nvPr/>
          </p:nvSpPr>
          <p:spPr>
            <a:xfrm>
              <a:off x="5197234" y="777213"/>
              <a:ext cx="7700" cy="718666"/>
            </a:xfrm>
            <a:custGeom>
              <a:avLst/>
              <a:gdLst/>
              <a:ahLst/>
              <a:cxnLst/>
              <a:rect l="0" t="0" r="0" b="0"/>
              <a:pathLst>
                <a:path w="7700" h="718666" fill="none">
                  <a:moveTo>
                    <a:pt x="0" y="0"/>
                  </a:moveTo>
                  <a:lnTo>
                    <a:pt x="0" y="718666"/>
                  </a:lnTo>
                </a:path>
              </a:pathLst>
            </a:custGeom>
            <a:solidFill>
              <a:srgbClr val="FFFFFF"/>
            </a:solidFill>
            <a:ln w="23100" cap="flat">
              <a:solidFill>
                <a:srgbClr val="FFFFFF"/>
              </a:solidFill>
              <a:bevel/>
            </a:ln>
          </p:spPr>
        </p:sp>
        <p:sp>
          <p:nvSpPr>
            <p:cNvPr id="118" name="Freeform 117"/>
            <p:cNvSpPr/>
            <p:nvPr/>
          </p:nvSpPr>
          <p:spPr>
            <a:xfrm>
              <a:off x="4816341" y="521190"/>
              <a:ext cx="777184" cy="290529"/>
            </a:xfrm>
            <a:custGeom>
              <a:avLst/>
              <a:gdLst/>
              <a:ahLst/>
              <a:cxnLst/>
              <a:rect l="0" t="0" r="0" b="0"/>
              <a:pathLst>
                <a:path w="777184" h="290529">
                  <a:moveTo>
                    <a:pt x="383589" y="198983"/>
                  </a:moveTo>
                  <a:cubicBezTo>
                    <a:pt x="383589" y="198983"/>
                    <a:pt x="235382" y="-48931"/>
                    <a:pt x="81786" y="10353"/>
                  </a:cubicBezTo>
                  <a:cubicBezTo>
                    <a:pt x="-71812" y="69637"/>
                    <a:pt x="19807" y="223235"/>
                    <a:pt x="119511" y="258497"/>
                  </a:cubicBezTo>
                  <a:cubicBezTo>
                    <a:pt x="219214" y="293550"/>
                    <a:pt x="264828" y="293155"/>
                    <a:pt x="310834" y="287908"/>
                  </a:cubicBezTo>
                  <a:cubicBezTo>
                    <a:pt x="332418" y="285445"/>
                    <a:pt x="367422" y="269045"/>
                    <a:pt x="383589" y="269045"/>
                  </a:cubicBezTo>
                  <a:cubicBezTo>
                    <a:pt x="399759" y="269045"/>
                    <a:pt x="453652" y="312159"/>
                    <a:pt x="604554" y="269045"/>
                  </a:cubicBezTo>
                  <a:cubicBezTo>
                    <a:pt x="755455" y="225930"/>
                    <a:pt x="847069" y="107363"/>
                    <a:pt x="709646" y="23827"/>
                  </a:cubicBezTo>
                  <a:cubicBezTo>
                    <a:pt x="572218" y="-59709"/>
                    <a:pt x="456347" y="93888"/>
                    <a:pt x="383589" y="198983"/>
                  </a:cubicBezTo>
                  <a:close/>
                </a:path>
                <a:path w="777184" h="290529">
                  <a:moveTo>
                    <a:pt x="77743" y="132962"/>
                  </a:moveTo>
                  <a:cubicBezTo>
                    <a:pt x="97953" y="193593"/>
                    <a:pt x="305444" y="236709"/>
                    <a:pt x="310834" y="225930"/>
                  </a:cubicBezTo>
                  <a:cubicBezTo>
                    <a:pt x="316223" y="215150"/>
                    <a:pt x="208783" y="50014"/>
                    <a:pt x="122205" y="77720"/>
                  </a:cubicBezTo>
                  <a:cubicBezTo>
                    <a:pt x="54838" y="99278"/>
                    <a:pt x="77743" y="139700"/>
                    <a:pt x="77743" y="132962"/>
                  </a:cubicBezTo>
                  <a:close/>
                </a:path>
                <a:path w="777184" h="290529">
                  <a:moveTo>
                    <a:pt x="459040" y="223235"/>
                  </a:moveTo>
                  <a:cubicBezTo>
                    <a:pt x="720425" y="182814"/>
                    <a:pt x="704257" y="110057"/>
                    <a:pt x="690784" y="96584"/>
                  </a:cubicBezTo>
                  <a:cubicBezTo>
                    <a:pt x="592417" y="-1782"/>
                    <a:pt x="453652" y="228625"/>
                    <a:pt x="459040" y="223235"/>
                  </a:cubicBezTo>
                  <a:close/>
                </a:path>
              </a:pathLst>
            </a:custGeom>
            <a:solidFill>
              <a:srgbClr val="E66C7D"/>
            </a:solidFill>
            <a:ln w="7700" cap="flat">
              <a:noFill/>
              <a:bevel/>
            </a:ln>
          </p:spPr>
        </p:sp>
        <p:sp>
          <p:nvSpPr>
            <p:cNvPr id="119" name="Freeform 118"/>
            <p:cNvSpPr/>
            <p:nvPr/>
          </p:nvSpPr>
          <p:spPr>
            <a:xfrm>
              <a:off x="5639418" y="2656719"/>
              <a:ext cx="2453539" cy="917187"/>
            </a:xfrm>
            <a:custGeom>
              <a:avLst/>
              <a:gdLst/>
              <a:ahLst/>
              <a:cxnLst/>
              <a:rect l="0" t="0" r="0" b="0"/>
              <a:pathLst>
                <a:path w="2453539" h="917187">
                  <a:moveTo>
                    <a:pt x="1210976" y="628179"/>
                  </a:moveTo>
                  <a:cubicBezTo>
                    <a:pt x="1210976" y="628179"/>
                    <a:pt x="743091" y="-154474"/>
                    <a:pt x="258193" y="32684"/>
                  </a:cubicBezTo>
                  <a:cubicBezTo>
                    <a:pt x="-226707" y="219841"/>
                    <a:pt x="62531" y="704744"/>
                    <a:pt x="377290" y="816065"/>
                  </a:cubicBezTo>
                  <a:cubicBezTo>
                    <a:pt x="692050" y="926726"/>
                    <a:pt x="836051" y="925478"/>
                    <a:pt x="981288" y="908911"/>
                  </a:cubicBezTo>
                  <a:cubicBezTo>
                    <a:pt x="1049430" y="901137"/>
                    <a:pt x="1159935" y="849362"/>
                    <a:pt x="1210976" y="849362"/>
                  </a:cubicBezTo>
                  <a:cubicBezTo>
                    <a:pt x="1262019" y="849362"/>
                    <a:pt x="1432158" y="985471"/>
                    <a:pt x="1908551" y="849362"/>
                  </a:cubicBezTo>
                  <a:cubicBezTo>
                    <a:pt x="2384940" y="713250"/>
                    <a:pt x="2674161" y="338939"/>
                    <a:pt x="2240321" y="75220"/>
                  </a:cubicBezTo>
                  <a:cubicBezTo>
                    <a:pt x="1806467" y="-188498"/>
                    <a:pt x="1440666" y="296403"/>
                    <a:pt x="1210976" y="628179"/>
                  </a:cubicBezTo>
                  <a:close/>
                </a:path>
                <a:path w="2453539" h="917187">
                  <a:moveTo>
                    <a:pt x="245432" y="419755"/>
                  </a:moveTo>
                  <a:cubicBezTo>
                    <a:pt x="309234" y="611165"/>
                    <a:pt x="964273" y="747279"/>
                    <a:pt x="981288" y="713250"/>
                  </a:cubicBezTo>
                  <a:cubicBezTo>
                    <a:pt x="998301" y="679220"/>
                    <a:pt x="659119" y="157891"/>
                    <a:pt x="385797" y="245359"/>
                  </a:cubicBezTo>
                  <a:cubicBezTo>
                    <a:pt x="173122" y="313418"/>
                    <a:pt x="245432" y="441025"/>
                    <a:pt x="245432" y="419755"/>
                  </a:cubicBezTo>
                  <a:close/>
                </a:path>
                <a:path w="2453539" h="917187">
                  <a:moveTo>
                    <a:pt x="1449170" y="704743"/>
                  </a:moveTo>
                  <a:cubicBezTo>
                    <a:pt x="2274349" y="577137"/>
                    <a:pt x="2223308" y="347445"/>
                    <a:pt x="2180774" y="304911"/>
                  </a:cubicBezTo>
                  <a:cubicBezTo>
                    <a:pt x="1870234" y="-5626"/>
                    <a:pt x="1432158" y="721757"/>
                    <a:pt x="1449170" y="704743"/>
                  </a:cubicBezTo>
                  <a:close/>
                </a:path>
              </a:pathLst>
            </a:custGeom>
            <a:solidFill>
              <a:srgbClr val="EB99A3"/>
            </a:solidFill>
            <a:ln w="7700" cap="flat">
              <a:noFill/>
              <a:bevel/>
            </a:ln>
          </p:spPr>
        </p:sp>
        <p:sp>
          <p:nvSpPr>
            <p:cNvPr id="120" name="Freeform 119"/>
            <p:cNvSpPr/>
            <p:nvPr/>
          </p:nvSpPr>
          <p:spPr>
            <a:xfrm>
              <a:off x="5355920" y="3708403"/>
              <a:ext cx="1506871" cy="624610"/>
            </a:xfrm>
            <a:custGeom>
              <a:avLst/>
              <a:gdLst/>
              <a:ahLst/>
              <a:cxnLst/>
              <a:rect l="0" t="0" r="0" b="0"/>
              <a:pathLst>
                <a:path w="1506871" h="624610">
                  <a:moveTo>
                    <a:pt x="0" y="0"/>
                  </a:moveTo>
                  <a:lnTo>
                    <a:pt x="1506871" y="0"/>
                  </a:lnTo>
                  <a:lnTo>
                    <a:pt x="1506871" y="624610"/>
                  </a:lnTo>
                  <a:lnTo>
                    <a:pt x="0" y="62461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B99A3"/>
            </a:solidFill>
            <a:ln w="7700" cap="flat">
              <a:noFill/>
              <a:bevel/>
            </a:ln>
          </p:spPr>
        </p:sp>
        <p:sp>
          <p:nvSpPr>
            <p:cNvPr id="121" name="Freeform 120"/>
            <p:cNvSpPr/>
            <p:nvPr/>
          </p:nvSpPr>
          <p:spPr>
            <a:xfrm>
              <a:off x="7015037" y="3708403"/>
              <a:ext cx="1506871" cy="624610"/>
            </a:xfrm>
            <a:custGeom>
              <a:avLst/>
              <a:gdLst/>
              <a:ahLst/>
              <a:cxnLst/>
              <a:rect l="0" t="0" r="0" b="0"/>
              <a:pathLst>
                <a:path w="1506871" h="624610">
                  <a:moveTo>
                    <a:pt x="0" y="0"/>
                  </a:moveTo>
                  <a:lnTo>
                    <a:pt x="1506871" y="0"/>
                  </a:lnTo>
                  <a:lnTo>
                    <a:pt x="1506871" y="624610"/>
                  </a:lnTo>
                  <a:lnTo>
                    <a:pt x="0" y="62461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B99A3"/>
            </a:solidFill>
            <a:ln w="7700" cap="flat">
              <a:noFill/>
              <a:bevel/>
            </a:ln>
          </p:spPr>
        </p:sp>
        <p:sp>
          <p:nvSpPr>
            <p:cNvPr id="122" name="Freeform 121"/>
            <p:cNvSpPr/>
            <p:nvPr/>
          </p:nvSpPr>
          <p:spPr>
            <a:xfrm>
              <a:off x="5415077" y="4473537"/>
              <a:ext cx="1447696" cy="1924576"/>
            </a:xfrm>
            <a:custGeom>
              <a:avLst/>
              <a:gdLst/>
              <a:ahLst/>
              <a:cxnLst/>
              <a:rect l="0" t="0" r="0" b="0"/>
              <a:pathLst>
                <a:path w="1447696" h="1924576">
                  <a:moveTo>
                    <a:pt x="1447696" y="1924576"/>
                  </a:moveTo>
                  <a:lnTo>
                    <a:pt x="0" y="1924576"/>
                  </a:lnTo>
                  <a:lnTo>
                    <a:pt x="0" y="0"/>
                  </a:lnTo>
                  <a:lnTo>
                    <a:pt x="1447696" y="0"/>
                  </a:lnTo>
                  <a:lnTo>
                    <a:pt x="1447696" y="1924576"/>
                  </a:lnTo>
                  <a:close/>
                </a:path>
              </a:pathLst>
            </a:custGeom>
            <a:solidFill>
              <a:srgbClr val="EB99A3"/>
            </a:solidFill>
            <a:ln w="7700" cap="flat">
              <a:noFill/>
              <a:bevel/>
            </a:ln>
          </p:spPr>
        </p:sp>
        <p:sp>
          <p:nvSpPr>
            <p:cNvPr id="123" name="Freeform 122"/>
            <p:cNvSpPr/>
            <p:nvPr/>
          </p:nvSpPr>
          <p:spPr>
            <a:xfrm>
              <a:off x="7015026" y="4473538"/>
              <a:ext cx="1444671" cy="1924576"/>
            </a:xfrm>
            <a:custGeom>
              <a:avLst/>
              <a:gdLst/>
              <a:ahLst/>
              <a:cxnLst/>
              <a:rect l="0" t="0" r="0" b="0"/>
              <a:pathLst>
                <a:path w="1444671" h="1924576">
                  <a:moveTo>
                    <a:pt x="1444671" y="1924576"/>
                  </a:moveTo>
                  <a:lnTo>
                    <a:pt x="0" y="1924576"/>
                  </a:lnTo>
                  <a:lnTo>
                    <a:pt x="0" y="0"/>
                  </a:lnTo>
                  <a:lnTo>
                    <a:pt x="1444671" y="0"/>
                  </a:lnTo>
                  <a:lnTo>
                    <a:pt x="1444671" y="1924576"/>
                  </a:lnTo>
                  <a:close/>
                </a:path>
              </a:pathLst>
            </a:custGeom>
            <a:solidFill>
              <a:srgbClr val="EB99A3"/>
            </a:solidFill>
            <a:ln w="7700" cap="flat">
              <a:noFill/>
              <a:bevel/>
            </a:ln>
          </p:spPr>
        </p:sp>
        <p:grpSp>
          <p:nvGrpSpPr>
            <p:cNvPr id="160" name="Main Idea"/>
            <p:cNvGrpSpPr/>
            <p:nvPr/>
          </p:nvGrpSpPr>
          <p:grpSpPr>
            <a:xfrm>
              <a:off x="1646174" y="5070866"/>
              <a:ext cx="746900" cy="323400"/>
              <a:chOff x="1646174" y="5070866"/>
              <a:chExt cx="746900" cy="323400"/>
            </a:xfrm>
          </p:grpSpPr>
          <p:sp>
            <p:nvSpPr>
              <p:cNvPr id="331" name="Rectangle balloon"/>
              <p:cNvSpPr/>
              <p:nvPr/>
            </p:nvSpPr>
            <p:spPr>
              <a:xfrm>
                <a:off x="1646174" y="5070866"/>
                <a:ext cx="746900" cy="323400"/>
              </a:xfrm>
              <a:custGeom>
                <a:avLst/>
                <a:gdLst/>
                <a:ahLst/>
                <a:cxnLst/>
                <a:rect l="0" t="0" r="0" b="0"/>
                <a:pathLst>
                  <a:path w="746900" h="323400">
                    <a:moveTo>
                      <a:pt x="58212" y="0"/>
                    </a:moveTo>
                    <a:lnTo>
                      <a:pt x="688688" y="0"/>
                    </a:lnTo>
                    <a:cubicBezTo>
                      <a:pt x="720838" y="0"/>
                      <a:pt x="746900" y="26062"/>
                      <a:pt x="746900" y="58212"/>
                    </a:cubicBezTo>
                    <a:lnTo>
                      <a:pt x="746900" y="265188"/>
                    </a:lnTo>
                    <a:cubicBezTo>
                      <a:pt x="746900" y="297338"/>
                      <a:pt x="720838" y="323400"/>
                      <a:pt x="688688" y="323400"/>
                    </a:cubicBezTo>
                    <a:lnTo>
                      <a:pt x="58212" y="323400"/>
                    </a:lnTo>
                    <a:cubicBezTo>
                      <a:pt x="26062" y="323400"/>
                      <a:pt x="0" y="297338"/>
                      <a:pt x="0" y="265188"/>
                    </a:cubicBezTo>
                    <a:lnTo>
                      <a:pt x="0" y="58212"/>
                    </a:lnTo>
                    <a:cubicBezTo>
                      <a:pt x="0" y="26062"/>
                      <a:pt x="26062" y="0"/>
                      <a:pt x="58212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BFBFB"/>
                  </a:gs>
                  <a:gs pos="100000">
                    <a:srgbClr val="EFEFEF"/>
                  </a:gs>
                </a:gsLst>
                <a:lin ang="5400000" scaled="0"/>
              </a:gradFill>
              <a:ln w="7700" cap="flat">
                <a:solidFill>
                  <a:srgbClr val="838383"/>
                </a:solidFill>
                <a:bevel/>
              </a:ln>
              <a:effectLst>
                <a:outerShdw dist="21779" dir="2700000" algn="tl">
                  <a:srgbClr val="000000">
                    <a:alpha val="8000"/>
                  </a:srgbClr>
                </a:outerShdw>
              </a:effectLst>
            </p:spPr>
          </p:sp>
          <p:sp>
            <p:nvSpPr>
              <p:cNvPr id="5763" name="Text 5763"/>
              <p:cNvSpPr txBox="1"/>
              <p:nvPr/>
            </p:nvSpPr>
            <p:spPr>
              <a:xfrm>
                <a:off x="1738574" y="5163266"/>
                <a:ext cx="631400" cy="1386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936">
                    <a:solidFill>
                      <a:srgbClr val="303030"/>
                    </a:solidFill>
                    <a:latin typeface="Arial"/>
                  </a:rPr>
                  <a:t>Main Idea</a:t>
                </a:r>
              </a:p>
            </p:txBody>
          </p:sp>
        </p:grpSp>
        <p:grpSp>
          <p:nvGrpSpPr>
            <p:cNvPr id="163" name="Main Topic"/>
            <p:cNvGrpSpPr/>
            <p:nvPr/>
          </p:nvGrpSpPr>
          <p:grpSpPr>
            <a:xfrm>
              <a:off x="738605" y="4123883"/>
              <a:ext cx="662200" cy="261800"/>
              <a:chOff x="738605" y="4123883"/>
              <a:chExt cx="662200" cy="261800"/>
            </a:xfrm>
          </p:grpSpPr>
          <p:sp>
            <p:nvSpPr>
              <p:cNvPr id="164" name="Rectangle balloon"/>
              <p:cNvSpPr/>
              <p:nvPr/>
            </p:nvSpPr>
            <p:spPr>
              <a:xfrm>
                <a:off x="738605" y="4123883"/>
                <a:ext cx="662200" cy="261800"/>
              </a:xfrm>
              <a:custGeom>
                <a:avLst/>
                <a:gdLst/>
                <a:ahLst/>
                <a:cxnLst/>
                <a:rect l="0" t="0" r="0" b="0"/>
                <a:pathLst>
                  <a:path w="662200" h="261800">
                    <a:moveTo>
                      <a:pt x="47124" y="0"/>
                    </a:moveTo>
                    <a:lnTo>
                      <a:pt x="615076" y="0"/>
                    </a:lnTo>
                    <a:cubicBezTo>
                      <a:pt x="641103" y="0"/>
                      <a:pt x="662200" y="21097"/>
                      <a:pt x="662200" y="47124"/>
                    </a:cubicBezTo>
                    <a:lnTo>
                      <a:pt x="662200" y="214676"/>
                    </a:lnTo>
                    <a:cubicBezTo>
                      <a:pt x="662200" y="240703"/>
                      <a:pt x="641103" y="261800"/>
                      <a:pt x="615076" y="261800"/>
                    </a:cubicBezTo>
                    <a:lnTo>
                      <a:pt x="47124" y="261800"/>
                    </a:lnTo>
                    <a:cubicBezTo>
                      <a:pt x="21097" y="261800"/>
                      <a:pt x="0" y="240703"/>
                      <a:pt x="0" y="214676"/>
                    </a:cubicBezTo>
                    <a:lnTo>
                      <a:pt x="0" y="47124"/>
                    </a:lnTo>
                    <a:cubicBezTo>
                      <a:pt x="0" y="21097"/>
                      <a:pt x="21097" y="0"/>
                      <a:pt x="47124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9B289"/>
                  </a:gs>
                  <a:gs pos="100000">
                    <a:srgbClr val="F79646"/>
                  </a:gs>
                </a:gsLst>
                <a:lin ang="5400000" scaled="0"/>
              </a:gradFill>
              <a:ln w="7700" cap="flat">
                <a:solidFill>
                  <a:srgbClr val="F79646"/>
                </a:solidFill>
                <a:bevel/>
              </a:ln>
              <a:effectLst>
                <a:outerShdw dist="21779" dir="2700000" algn="tl">
                  <a:srgbClr val="000000">
                    <a:alpha val="8000"/>
                  </a:srgbClr>
                </a:outerShdw>
              </a:effectLst>
            </p:spPr>
          </p:sp>
          <p:sp>
            <p:nvSpPr>
              <p:cNvPr id="5764" name="Text 5764"/>
              <p:cNvSpPr txBox="1"/>
              <p:nvPr/>
            </p:nvSpPr>
            <p:spPr>
              <a:xfrm>
                <a:off x="807905" y="4193183"/>
                <a:ext cx="592900" cy="1232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80">
                    <a:solidFill>
                      <a:srgbClr val="FFFFFF"/>
                    </a:solidFill>
                    <a:latin typeface="Arial"/>
                  </a:rPr>
                  <a:t>Main Topic</a:t>
                </a:r>
              </a:p>
            </p:txBody>
          </p:sp>
        </p:grpSp>
        <p:grpSp>
          <p:nvGrpSpPr>
            <p:cNvPr id="166" name="Main Topic"/>
            <p:cNvGrpSpPr/>
            <p:nvPr/>
          </p:nvGrpSpPr>
          <p:grpSpPr>
            <a:xfrm>
              <a:off x="738605" y="4514996"/>
              <a:ext cx="662200" cy="261800"/>
              <a:chOff x="738605" y="4514996"/>
              <a:chExt cx="662200" cy="261800"/>
            </a:xfrm>
          </p:grpSpPr>
          <p:sp>
            <p:nvSpPr>
              <p:cNvPr id="167" name="Rectangle balloon"/>
              <p:cNvSpPr/>
              <p:nvPr/>
            </p:nvSpPr>
            <p:spPr>
              <a:xfrm>
                <a:off x="738605" y="4514996"/>
                <a:ext cx="662200" cy="261800"/>
              </a:xfrm>
              <a:custGeom>
                <a:avLst/>
                <a:gdLst/>
                <a:ahLst/>
                <a:cxnLst/>
                <a:rect l="0" t="0" r="0" b="0"/>
                <a:pathLst>
                  <a:path w="662200" h="261800">
                    <a:moveTo>
                      <a:pt x="47124" y="0"/>
                    </a:moveTo>
                    <a:lnTo>
                      <a:pt x="615076" y="0"/>
                    </a:lnTo>
                    <a:cubicBezTo>
                      <a:pt x="641103" y="0"/>
                      <a:pt x="662200" y="21097"/>
                      <a:pt x="662200" y="47124"/>
                    </a:cubicBezTo>
                    <a:lnTo>
                      <a:pt x="662200" y="214676"/>
                    </a:lnTo>
                    <a:cubicBezTo>
                      <a:pt x="662200" y="240703"/>
                      <a:pt x="641103" y="261800"/>
                      <a:pt x="615076" y="261800"/>
                    </a:cubicBezTo>
                    <a:lnTo>
                      <a:pt x="47124" y="261800"/>
                    </a:lnTo>
                    <a:cubicBezTo>
                      <a:pt x="21097" y="261800"/>
                      <a:pt x="0" y="240703"/>
                      <a:pt x="0" y="214676"/>
                    </a:cubicBezTo>
                    <a:lnTo>
                      <a:pt x="0" y="47124"/>
                    </a:lnTo>
                    <a:cubicBezTo>
                      <a:pt x="0" y="21097"/>
                      <a:pt x="21097" y="0"/>
                      <a:pt x="47124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9B289"/>
                  </a:gs>
                  <a:gs pos="100000">
                    <a:srgbClr val="F79646"/>
                  </a:gs>
                </a:gsLst>
                <a:lin ang="5400000" scaled="0"/>
              </a:gradFill>
              <a:ln w="7700" cap="flat">
                <a:solidFill>
                  <a:srgbClr val="F79646"/>
                </a:solidFill>
                <a:bevel/>
              </a:ln>
              <a:effectLst>
                <a:outerShdw dist="21779" dir="2700000" algn="tl">
                  <a:srgbClr val="000000">
                    <a:alpha val="8000"/>
                  </a:srgbClr>
                </a:outerShdw>
              </a:effectLst>
            </p:spPr>
          </p:sp>
          <p:sp>
            <p:nvSpPr>
              <p:cNvPr id="5765" name="Text 5765"/>
              <p:cNvSpPr txBox="1"/>
              <p:nvPr/>
            </p:nvSpPr>
            <p:spPr>
              <a:xfrm>
                <a:off x="807905" y="4584296"/>
                <a:ext cx="592900" cy="1232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80">
                    <a:solidFill>
                      <a:srgbClr val="FFFFFF"/>
                    </a:solidFill>
                    <a:latin typeface="Arial"/>
                  </a:rPr>
                  <a:t>Main Topic</a:t>
                </a:r>
              </a:p>
            </p:txBody>
          </p:sp>
        </p:grpSp>
        <p:grpSp>
          <p:nvGrpSpPr>
            <p:cNvPr id="169" name="Main Topic"/>
            <p:cNvGrpSpPr/>
            <p:nvPr/>
          </p:nvGrpSpPr>
          <p:grpSpPr>
            <a:xfrm>
              <a:off x="738605" y="4906110"/>
              <a:ext cx="662200" cy="261800"/>
              <a:chOff x="738605" y="4906110"/>
              <a:chExt cx="662200" cy="261800"/>
            </a:xfrm>
          </p:grpSpPr>
          <p:sp>
            <p:nvSpPr>
              <p:cNvPr id="170" name="Rectangle balloon"/>
              <p:cNvSpPr/>
              <p:nvPr/>
            </p:nvSpPr>
            <p:spPr>
              <a:xfrm>
                <a:off x="738605" y="4906110"/>
                <a:ext cx="662200" cy="261800"/>
              </a:xfrm>
              <a:custGeom>
                <a:avLst/>
                <a:gdLst/>
                <a:ahLst/>
                <a:cxnLst/>
                <a:rect l="0" t="0" r="0" b="0"/>
                <a:pathLst>
                  <a:path w="662200" h="261800">
                    <a:moveTo>
                      <a:pt x="47124" y="0"/>
                    </a:moveTo>
                    <a:lnTo>
                      <a:pt x="615076" y="0"/>
                    </a:lnTo>
                    <a:cubicBezTo>
                      <a:pt x="641103" y="0"/>
                      <a:pt x="662200" y="21097"/>
                      <a:pt x="662200" y="47124"/>
                    </a:cubicBezTo>
                    <a:lnTo>
                      <a:pt x="662200" y="214676"/>
                    </a:lnTo>
                    <a:cubicBezTo>
                      <a:pt x="662200" y="240703"/>
                      <a:pt x="641103" y="261800"/>
                      <a:pt x="615076" y="261800"/>
                    </a:cubicBezTo>
                    <a:lnTo>
                      <a:pt x="47124" y="261800"/>
                    </a:lnTo>
                    <a:cubicBezTo>
                      <a:pt x="21097" y="261800"/>
                      <a:pt x="0" y="240703"/>
                      <a:pt x="0" y="214676"/>
                    </a:cubicBezTo>
                    <a:lnTo>
                      <a:pt x="0" y="47124"/>
                    </a:lnTo>
                    <a:cubicBezTo>
                      <a:pt x="0" y="21097"/>
                      <a:pt x="21097" y="0"/>
                      <a:pt x="47124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9B289"/>
                  </a:gs>
                  <a:gs pos="100000">
                    <a:srgbClr val="F79646"/>
                  </a:gs>
                </a:gsLst>
                <a:lin ang="5400000" scaled="0"/>
              </a:gradFill>
              <a:ln w="7700" cap="flat">
                <a:solidFill>
                  <a:srgbClr val="F79646"/>
                </a:solidFill>
                <a:bevel/>
              </a:ln>
              <a:effectLst>
                <a:outerShdw dist="21779" dir="2700000" algn="tl">
                  <a:srgbClr val="000000">
                    <a:alpha val="8000"/>
                  </a:srgbClr>
                </a:outerShdw>
              </a:effectLst>
            </p:spPr>
          </p:sp>
          <p:sp>
            <p:nvSpPr>
              <p:cNvPr id="5766" name="Text 5766"/>
              <p:cNvSpPr txBox="1"/>
              <p:nvPr/>
            </p:nvSpPr>
            <p:spPr>
              <a:xfrm>
                <a:off x="807905" y="4975410"/>
                <a:ext cx="592900" cy="1232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80">
                    <a:solidFill>
                      <a:srgbClr val="FFFFFF"/>
                    </a:solidFill>
                    <a:latin typeface="Arial"/>
                  </a:rPr>
                  <a:t>Main Topic</a:t>
                </a:r>
              </a:p>
            </p:txBody>
          </p:sp>
        </p:grpSp>
        <p:grpSp>
          <p:nvGrpSpPr>
            <p:cNvPr id="172" name="Main Topic"/>
            <p:cNvGrpSpPr/>
            <p:nvPr/>
          </p:nvGrpSpPr>
          <p:grpSpPr>
            <a:xfrm>
              <a:off x="738605" y="5297223"/>
              <a:ext cx="662200" cy="261800"/>
              <a:chOff x="738605" y="5297223"/>
              <a:chExt cx="662200" cy="261800"/>
            </a:xfrm>
          </p:grpSpPr>
          <p:sp>
            <p:nvSpPr>
              <p:cNvPr id="173" name="Rectangle balloon"/>
              <p:cNvSpPr/>
              <p:nvPr/>
            </p:nvSpPr>
            <p:spPr>
              <a:xfrm>
                <a:off x="738605" y="5297223"/>
                <a:ext cx="662200" cy="261800"/>
              </a:xfrm>
              <a:custGeom>
                <a:avLst/>
                <a:gdLst/>
                <a:ahLst/>
                <a:cxnLst/>
                <a:rect l="0" t="0" r="0" b="0"/>
                <a:pathLst>
                  <a:path w="662200" h="261800">
                    <a:moveTo>
                      <a:pt x="47124" y="0"/>
                    </a:moveTo>
                    <a:lnTo>
                      <a:pt x="615076" y="0"/>
                    </a:lnTo>
                    <a:cubicBezTo>
                      <a:pt x="641103" y="0"/>
                      <a:pt x="662200" y="21097"/>
                      <a:pt x="662200" y="47124"/>
                    </a:cubicBezTo>
                    <a:lnTo>
                      <a:pt x="662200" y="214676"/>
                    </a:lnTo>
                    <a:cubicBezTo>
                      <a:pt x="662200" y="240703"/>
                      <a:pt x="641103" y="261800"/>
                      <a:pt x="615076" y="261800"/>
                    </a:cubicBezTo>
                    <a:lnTo>
                      <a:pt x="47124" y="261800"/>
                    </a:lnTo>
                    <a:cubicBezTo>
                      <a:pt x="21097" y="261800"/>
                      <a:pt x="0" y="240703"/>
                      <a:pt x="0" y="214676"/>
                    </a:cubicBezTo>
                    <a:lnTo>
                      <a:pt x="0" y="47124"/>
                    </a:lnTo>
                    <a:cubicBezTo>
                      <a:pt x="0" y="21097"/>
                      <a:pt x="21097" y="0"/>
                      <a:pt x="47124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9B289"/>
                  </a:gs>
                  <a:gs pos="100000">
                    <a:srgbClr val="F79646"/>
                  </a:gs>
                </a:gsLst>
                <a:lin ang="5400000" scaled="0"/>
              </a:gradFill>
              <a:ln w="7700" cap="flat">
                <a:solidFill>
                  <a:srgbClr val="F79646"/>
                </a:solidFill>
                <a:bevel/>
              </a:ln>
              <a:effectLst>
                <a:outerShdw dist="21779" dir="2700000" algn="tl">
                  <a:srgbClr val="000000">
                    <a:alpha val="8000"/>
                  </a:srgbClr>
                </a:outerShdw>
              </a:effectLst>
            </p:spPr>
          </p:sp>
          <p:sp>
            <p:nvSpPr>
              <p:cNvPr id="5767" name="Text 5767"/>
              <p:cNvSpPr txBox="1"/>
              <p:nvPr/>
            </p:nvSpPr>
            <p:spPr>
              <a:xfrm>
                <a:off x="807905" y="5366523"/>
                <a:ext cx="592900" cy="1232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80">
                    <a:solidFill>
                      <a:srgbClr val="FFFFFF"/>
                    </a:solidFill>
                    <a:latin typeface="Arial"/>
                  </a:rPr>
                  <a:t>Main Topic</a:t>
                </a:r>
              </a:p>
            </p:txBody>
          </p:sp>
        </p:grpSp>
        <p:grpSp>
          <p:nvGrpSpPr>
            <p:cNvPr id="175" name="Main Topic"/>
            <p:cNvGrpSpPr/>
            <p:nvPr/>
          </p:nvGrpSpPr>
          <p:grpSpPr>
            <a:xfrm>
              <a:off x="738605" y="5688336"/>
              <a:ext cx="662200" cy="261800"/>
              <a:chOff x="738605" y="5688336"/>
              <a:chExt cx="662200" cy="261800"/>
            </a:xfrm>
          </p:grpSpPr>
          <p:sp>
            <p:nvSpPr>
              <p:cNvPr id="176" name="Rectangle balloon"/>
              <p:cNvSpPr/>
              <p:nvPr/>
            </p:nvSpPr>
            <p:spPr>
              <a:xfrm>
                <a:off x="738605" y="5688336"/>
                <a:ext cx="662200" cy="261800"/>
              </a:xfrm>
              <a:custGeom>
                <a:avLst/>
                <a:gdLst/>
                <a:ahLst/>
                <a:cxnLst/>
                <a:rect l="0" t="0" r="0" b="0"/>
                <a:pathLst>
                  <a:path w="662200" h="261800">
                    <a:moveTo>
                      <a:pt x="47124" y="0"/>
                    </a:moveTo>
                    <a:lnTo>
                      <a:pt x="615076" y="0"/>
                    </a:lnTo>
                    <a:cubicBezTo>
                      <a:pt x="641103" y="0"/>
                      <a:pt x="662200" y="21097"/>
                      <a:pt x="662200" y="47124"/>
                    </a:cubicBezTo>
                    <a:lnTo>
                      <a:pt x="662200" y="214676"/>
                    </a:lnTo>
                    <a:cubicBezTo>
                      <a:pt x="662200" y="240703"/>
                      <a:pt x="641103" y="261800"/>
                      <a:pt x="615076" y="261800"/>
                    </a:cubicBezTo>
                    <a:lnTo>
                      <a:pt x="47124" y="261800"/>
                    </a:lnTo>
                    <a:cubicBezTo>
                      <a:pt x="21097" y="261800"/>
                      <a:pt x="0" y="240703"/>
                      <a:pt x="0" y="214676"/>
                    </a:cubicBezTo>
                    <a:lnTo>
                      <a:pt x="0" y="47124"/>
                    </a:lnTo>
                    <a:cubicBezTo>
                      <a:pt x="0" y="21097"/>
                      <a:pt x="21097" y="0"/>
                      <a:pt x="47124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9B289"/>
                  </a:gs>
                  <a:gs pos="100000">
                    <a:srgbClr val="F79646"/>
                  </a:gs>
                </a:gsLst>
                <a:lin ang="5400000" scaled="0"/>
              </a:gradFill>
              <a:ln w="7700" cap="flat">
                <a:solidFill>
                  <a:srgbClr val="F79646"/>
                </a:solidFill>
                <a:bevel/>
              </a:ln>
              <a:effectLst>
                <a:outerShdw dist="21779" dir="2700000" algn="tl">
                  <a:srgbClr val="000000">
                    <a:alpha val="8000"/>
                  </a:srgbClr>
                </a:outerShdw>
              </a:effectLst>
            </p:spPr>
          </p:sp>
          <p:sp>
            <p:nvSpPr>
              <p:cNvPr id="5768" name="Text 5768"/>
              <p:cNvSpPr txBox="1"/>
              <p:nvPr/>
            </p:nvSpPr>
            <p:spPr>
              <a:xfrm>
                <a:off x="807905" y="5757636"/>
                <a:ext cx="592900" cy="1232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80">
                    <a:solidFill>
                      <a:srgbClr val="FFFFFF"/>
                    </a:solidFill>
                    <a:latin typeface="Arial"/>
                  </a:rPr>
                  <a:t>Main Topic</a:t>
                </a:r>
              </a:p>
            </p:txBody>
          </p:sp>
        </p:grpSp>
        <p:grpSp>
          <p:nvGrpSpPr>
            <p:cNvPr id="178" name="Main Topic"/>
            <p:cNvGrpSpPr/>
            <p:nvPr/>
          </p:nvGrpSpPr>
          <p:grpSpPr>
            <a:xfrm>
              <a:off x="738605" y="6079450"/>
              <a:ext cx="662200" cy="261800"/>
              <a:chOff x="738605" y="6079450"/>
              <a:chExt cx="662200" cy="261800"/>
            </a:xfrm>
          </p:grpSpPr>
          <p:sp>
            <p:nvSpPr>
              <p:cNvPr id="179" name="Rectangle balloon"/>
              <p:cNvSpPr/>
              <p:nvPr/>
            </p:nvSpPr>
            <p:spPr>
              <a:xfrm>
                <a:off x="738605" y="6079450"/>
                <a:ext cx="662200" cy="261800"/>
              </a:xfrm>
              <a:custGeom>
                <a:avLst/>
                <a:gdLst/>
                <a:ahLst/>
                <a:cxnLst/>
                <a:rect l="0" t="0" r="0" b="0"/>
                <a:pathLst>
                  <a:path w="662200" h="261800">
                    <a:moveTo>
                      <a:pt x="47124" y="0"/>
                    </a:moveTo>
                    <a:lnTo>
                      <a:pt x="615076" y="0"/>
                    </a:lnTo>
                    <a:cubicBezTo>
                      <a:pt x="641103" y="0"/>
                      <a:pt x="662200" y="21097"/>
                      <a:pt x="662200" y="47124"/>
                    </a:cubicBezTo>
                    <a:lnTo>
                      <a:pt x="662200" y="214676"/>
                    </a:lnTo>
                    <a:cubicBezTo>
                      <a:pt x="662200" y="240703"/>
                      <a:pt x="641103" y="261800"/>
                      <a:pt x="615076" y="261800"/>
                    </a:cubicBezTo>
                    <a:lnTo>
                      <a:pt x="47124" y="261800"/>
                    </a:lnTo>
                    <a:cubicBezTo>
                      <a:pt x="21097" y="261800"/>
                      <a:pt x="0" y="240703"/>
                      <a:pt x="0" y="214676"/>
                    </a:cubicBezTo>
                    <a:lnTo>
                      <a:pt x="0" y="47124"/>
                    </a:lnTo>
                    <a:cubicBezTo>
                      <a:pt x="0" y="21097"/>
                      <a:pt x="21097" y="0"/>
                      <a:pt x="47124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9B289"/>
                  </a:gs>
                  <a:gs pos="100000">
                    <a:srgbClr val="F79646"/>
                  </a:gs>
                </a:gsLst>
                <a:lin ang="5400000" scaled="0"/>
              </a:gradFill>
              <a:ln w="7700" cap="flat">
                <a:solidFill>
                  <a:srgbClr val="F79646"/>
                </a:solidFill>
                <a:bevel/>
              </a:ln>
              <a:effectLst>
                <a:outerShdw dist="21779" dir="2700000" algn="tl">
                  <a:srgbClr val="000000">
                    <a:alpha val="8000"/>
                  </a:srgbClr>
                </a:outerShdw>
              </a:effectLst>
            </p:spPr>
          </p:sp>
          <p:sp>
            <p:nvSpPr>
              <p:cNvPr id="5769" name="Text 5769"/>
              <p:cNvSpPr txBox="1"/>
              <p:nvPr/>
            </p:nvSpPr>
            <p:spPr>
              <a:xfrm>
                <a:off x="807905" y="6148750"/>
                <a:ext cx="592900" cy="1232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80">
                    <a:solidFill>
                      <a:srgbClr val="FFFFFF"/>
                    </a:solidFill>
                    <a:latin typeface="Arial"/>
                  </a:rPr>
                  <a:t>Main Topic</a:t>
                </a:r>
              </a:p>
            </p:txBody>
          </p:sp>
        </p:grpSp>
        <p:grpSp>
          <p:nvGrpSpPr>
            <p:cNvPr id="181" name="Main Topic"/>
            <p:cNvGrpSpPr/>
            <p:nvPr/>
          </p:nvGrpSpPr>
          <p:grpSpPr>
            <a:xfrm>
              <a:off x="738605" y="6079450"/>
              <a:ext cx="662200" cy="261800"/>
              <a:chOff x="738605" y="6079450"/>
              <a:chExt cx="662200" cy="261800"/>
            </a:xfrm>
          </p:grpSpPr>
          <p:sp>
            <p:nvSpPr>
              <p:cNvPr id="182" name="Rectangle balloon"/>
              <p:cNvSpPr/>
              <p:nvPr/>
            </p:nvSpPr>
            <p:spPr>
              <a:xfrm>
                <a:off x="738605" y="6079450"/>
                <a:ext cx="662200" cy="261800"/>
              </a:xfrm>
              <a:custGeom>
                <a:avLst/>
                <a:gdLst/>
                <a:ahLst/>
                <a:cxnLst/>
                <a:rect l="0" t="0" r="0" b="0"/>
                <a:pathLst>
                  <a:path w="662200" h="261800">
                    <a:moveTo>
                      <a:pt x="47124" y="0"/>
                    </a:moveTo>
                    <a:lnTo>
                      <a:pt x="615076" y="0"/>
                    </a:lnTo>
                    <a:cubicBezTo>
                      <a:pt x="641103" y="0"/>
                      <a:pt x="662200" y="21097"/>
                      <a:pt x="662200" y="47124"/>
                    </a:cubicBezTo>
                    <a:lnTo>
                      <a:pt x="662200" y="214676"/>
                    </a:lnTo>
                    <a:cubicBezTo>
                      <a:pt x="662200" y="240703"/>
                      <a:pt x="641103" y="261800"/>
                      <a:pt x="615076" y="261800"/>
                    </a:cubicBezTo>
                    <a:lnTo>
                      <a:pt x="47124" y="261800"/>
                    </a:lnTo>
                    <a:cubicBezTo>
                      <a:pt x="21097" y="261800"/>
                      <a:pt x="0" y="240703"/>
                      <a:pt x="0" y="214676"/>
                    </a:cubicBezTo>
                    <a:lnTo>
                      <a:pt x="0" y="47124"/>
                    </a:lnTo>
                    <a:cubicBezTo>
                      <a:pt x="0" y="21097"/>
                      <a:pt x="21097" y="0"/>
                      <a:pt x="47124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9B289"/>
                  </a:gs>
                  <a:gs pos="100000">
                    <a:srgbClr val="F79646"/>
                  </a:gs>
                </a:gsLst>
                <a:lin ang="5400000" scaled="0"/>
              </a:gradFill>
              <a:ln w="7700" cap="flat">
                <a:solidFill>
                  <a:srgbClr val="F79646"/>
                </a:solidFill>
                <a:bevel/>
              </a:ln>
              <a:effectLst>
                <a:outerShdw dist="21779" dir="2700000" algn="tl">
                  <a:srgbClr val="000000">
                    <a:alpha val="8000"/>
                  </a:srgbClr>
                </a:outerShdw>
              </a:effectLst>
            </p:spPr>
          </p:sp>
          <p:sp>
            <p:nvSpPr>
              <p:cNvPr id="5770" name="Text 5770"/>
              <p:cNvSpPr txBox="1"/>
              <p:nvPr/>
            </p:nvSpPr>
            <p:spPr>
              <a:xfrm>
                <a:off x="807905" y="6148750"/>
                <a:ext cx="592900" cy="1232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80">
                    <a:solidFill>
                      <a:srgbClr val="FFFFFF"/>
                    </a:solidFill>
                    <a:latin typeface="Arial"/>
                  </a:rPr>
                  <a:t>Main Topic</a:t>
                </a:r>
              </a:p>
            </p:txBody>
          </p:sp>
        </p:grpSp>
        <p:pic>
          <p:nvPicPr>
            <p:cNvPr id="335" name="Picture 33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62947" y="4480410"/>
              <a:ext cx="1672956" cy="1372200"/>
            </a:xfrm>
            <a:prstGeom prst="rect">
              <a:avLst/>
            </a:prstGeom>
          </p:spPr>
        </p:pic>
        <p:pic>
          <p:nvPicPr>
            <p:cNvPr id="372" name="Picture 37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2215" y="2891764"/>
              <a:ext cx="1849739" cy="804534"/>
            </a:xfrm>
            <a:prstGeom prst="rect">
              <a:avLst/>
            </a:prstGeom>
          </p:spPr>
        </p:pic>
        <p:pic>
          <p:nvPicPr>
            <p:cNvPr id="415" name="Picture 41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36537" y="5186125"/>
              <a:ext cx="3004559" cy="1209836"/>
            </a:xfrm>
            <a:prstGeom prst="rect">
              <a:avLst/>
            </a:prstGeom>
          </p:spPr>
        </p:pic>
        <p:pic>
          <p:nvPicPr>
            <p:cNvPr id="416" name="Picture 415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57638" y="2898911"/>
              <a:ext cx="1539788" cy="790240"/>
            </a:xfrm>
            <a:prstGeom prst="rect">
              <a:avLst/>
            </a:prstGeom>
          </p:spPr>
        </p:pic>
        <p:grpSp>
          <p:nvGrpSpPr>
            <p:cNvPr id="417" name="Thumbs Up"/>
            <p:cNvGrpSpPr/>
            <p:nvPr/>
          </p:nvGrpSpPr>
          <p:grpSpPr>
            <a:xfrm>
              <a:off x="460098" y="450875"/>
              <a:ext cx="547928" cy="547928"/>
              <a:chOff x="460098" y="450875"/>
              <a:chExt cx="547928" cy="547928"/>
            </a:xfrm>
          </p:grpSpPr>
          <p:sp>
            <p:nvSpPr>
              <p:cNvPr id="418" name="Freeform 417"/>
              <p:cNvSpPr/>
              <p:nvPr/>
            </p:nvSpPr>
            <p:spPr>
              <a:xfrm>
                <a:off x="534582" y="450853"/>
                <a:ext cx="473346" cy="505174"/>
              </a:xfrm>
              <a:custGeom>
                <a:avLst/>
                <a:gdLst/>
                <a:ahLst/>
                <a:cxnLst/>
                <a:rect l="0" t="0" r="0" b="0"/>
                <a:pathLst>
                  <a:path w="473346" h="505174">
                    <a:moveTo>
                      <a:pt x="0" y="285364"/>
                    </a:moveTo>
                    <a:cubicBezTo>
                      <a:pt x="0" y="285364"/>
                      <a:pt x="53536" y="270920"/>
                      <a:pt x="60727" y="261416"/>
                    </a:cubicBezTo>
                    <a:cubicBezTo>
                      <a:pt x="67918" y="251914"/>
                      <a:pt x="129045" y="236391"/>
                      <a:pt x="133946" y="231643"/>
                    </a:cubicBezTo>
                    <a:cubicBezTo>
                      <a:pt x="138849" y="226890"/>
                      <a:pt x="140485" y="220237"/>
                      <a:pt x="147674" y="213271"/>
                    </a:cubicBezTo>
                    <a:cubicBezTo>
                      <a:pt x="154867" y="206301"/>
                      <a:pt x="196053" y="180959"/>
                      <a:pt x="203244" y="173990"/>
                    </a:cubicBezTo>
                    <a:cubicBezTo>
                      <a:pt x="210435" y="167022"/>
                      <a:pt x="213051" y="153718"/>
                      <a:pt x="221222" y="147066"/>
                    </a:cubicBezTo>
                    <a:cubicBezTo>
                      <a:pt x="229394" y="140415"/>
                      <a:pt x="295423" y="112538"/>
                      <a:pt x="303922" y="101135"/>
                    </a:cubicBezTo>
                    <a:cubicBezTo>
                      <a:pt x="312420" y="89733"/>
                      <a:pt x="360798" y="2940"/>
                      <a:pt x="369951" y="0"/>
                    </a:cubicBezTo>
                    <a:cubicBezTo>
                      <a:pt x="379103" y="-861"/>
                      <a:pt x="388254" y="11176"/>
                      <a:pt x="396101" y="29548"/>
                    </a:cubicBezTo>
                    <a:cubicBezTo>
                      <a:pt x="403945" y="47920"/>
                      <a:pt x="393486" y="92900"/>
                      <a:pt x="386949" y="105572"/>
                    </a:cubicBezTo>
                    <a:cubicBezTo>
                      <a:pt x="380410" y="118240"/>
                      <a:pt x="339878" y="158787"/>
                      <a:pt x="332687" y="173990"/>
                    </a:cubicBezTo>
                    <a:cubicBezTo>
                      <a:pt x="325495" y="189196"/>
                      <a:pt x="318304" y="203133"/>
                      <a:pt x="326803" y="210102"/>
                    </a:cubicBezTo>
                    <a:cubicBezTo>
                      <a:pt x="335302" y="217070"/>
                      <a:pt x="345761" y="220869"/>
                      <a:pt x="354261" y="219605"/>
                    </a:cubicBezTo>
                    <a:cubicBezTo>
                      <a:pt x="362760" y="218338"/>
                      <a:pt x="369297" y="228474"/>
                      <a:pt x="379103" y="231643"/>
                    </a:cubicBezTo>
                    <a:cubicBezTo>
                      <a:pt x="388910" y="234808"/>
                      <a:pt x="399368" y="235442"/>
                      <a:pt x="411136" y="234808"/>
                    </a:cubicBezTo>
                    <a:cubicBezTo>
                      <a:pt x="422903" y="234175"/>
                      <a:pt x="457552" y="262050"/>
                      <a:pt x="463436" y="267120"/>
                    </a:cubicBezTo>
                    <a:cubicBezTo>
                      <a:pt x="469321" y="272187"/>
                      <a:pt x="470637" y="286125"/>
                      <a:pt x="465398" y="299429"/>
                    </a:cubicBezTo>
                    <a:cubicBezTo>
                      <a:pt x="460169" y="312734"/>
                      <a:pt x="448400" y="321602"/>
                      <a:pt x="448400" y="321602"/>
                    </a:cubicBezTo>
                    <a:cubicBezTo>
                      <a:pt x="448400" y="321602"/>
                      <a:pt x="466443" y="325783"/>
                      <a:pt x="470637" y="337442"/>
                    </a:cubicBezTo>
                    <a:cubicBezTo>
                      <a:pt x="474993" y="349550"/>
                      <a:pt x="473346" y="362272"/>
                      <a:pt x="470637" y="372919"/>
                    </a:cubicBezTo>
                    <a:cubicBezTo>
                      <a:pt x="467490" y="385208"/>
                      <a:pt x="440163" y="396990"/>
                      <a:pt x="440163" y="396990"/>
                    </a:cubicBezTo>
                    <a:cubicBezTo>
                      <a:pt x="440163" y="396990"/>
                      <a:pt x="450361" y="400793"/>
                      <a:pt x="447093" y="413463"/>
                    </a:cubicBezTo>
                    <a:cubicBezTo>
                      <a:pt x="443824" y="426133"/>
                      <a:pt x="438594" y="429935"/>
                      <a:pt x="429441" y="441971"/>
                    </a:cubicBezTo>
                    <a:cubicBezTo>
                      <a:pt x="420289" y="454009"/>
                      <a:pt x="393485" y="455910"/>
                      <a:pt x="393485" y="455910"/>
                    </a:cubicBezTo>
                    <a:cubicBezTo>
                      <a:pt x="393485" y="455910"/>
                      <a:pt x="399290" y="460864"/>
                      <a:pt x="399369" y="467945"/>
                    </a:cubicBezTo>
                    <a:cubicBezTo>
                      <a:pt x="399533" y="482517"/>
                      <a:pt x="383189" y="496454"/>
                      <a:pt x="371912" y="500256"/>
                    </a:cubicBezTo>
                    <a:cubicBezTo>
                      <a:pt x="360971" y="503945"/>
                      <a:pt x="335465" y="505174"/>
                      <a:pt x="335465" y="505174"/>
                    </a:cubicBezTo>
                    <a:cubicBezTo>
                      <a:pt x="335465" y="505174"/>
                      <a:pt x="320266" y="503838"/>
                      <a:pt x="305230" y="505174"/>
                    </a:cubicBezTo>
                    <a:cubicBezTo>
                      <a:pt x="290193" y="506372"/>
                      <a:pt x="275811" y="495823"/>
                      <a:pt x="255545" y="493287"/>
                    </a:cubicBezTo>
                    <a:cubicBezTo>
                      <a:pt x="234976" y="490754"/>
                      <a:pt x="206513" y="485685"/>
                      <a:pt x="189516" y="487584"/>
                    </a:cubicBezTo>
                    <a:cubicBezTo>
                      <a:pt x="172519" y="489486"/>
                      <a:pt x="135255" y="457810"/>
                      <a:pt x="113680" y="467945"/>
                    </a:cubicBezTo>
                    <a:cubicBezTo>
                      <a:pt x="92107" y="478082"/>
                      <a:pt x="0" y="500762"/>
                      <a:pt x="0" y="500762"/>
                    </a:cubicBezTo>
                    <a:lnTo>
                      <a:pt x="0" y="285364"/>
                    </a:lnTo>
                    <a:close/>
                  </a:path>
                </a:pathLst>
              </a:custGeom>
              <a:solidFill>
                <a:srgbClr val="F7D8AA"/>
              </a:solidFill>
              <a:ln w="7700" cap="flat">
                <a:solidFill>
                  <a:srgbClr val="D0855B"/>
                </a:solidFill>
                <a:bevel/>
              </a:ln>
            </p:spPr>
          </p:sp>
          <p:sp>
            <p:nvSpPr>
              <p:cNvPr id="419" name="Freeform 418"/>
              <p:cNvSpPr/>
              <p:nvPr/>
            </p:nvSpPr>
            <p:spPr>
              <a:xfrm>
                <a:off x="534689" y="450852"/>
                <a:ext cx="369972" cy="300587"/>
              </a:xfrm>
              <a:custGeom>
                <a:avLst/>
                <a:gdLst/>
                <a:ahLst/>
                <a:cxnLst/>
                <a:rect l="0" t="0" r="0" b="0"/>
                <a:pathLst>
                  <a:path w="369972" h="300587">
                    <a:moveTo>
                      <a:pt x="0" y="285365"/>
                    </a:moveTo>
                    <a:cubicBezTo>
                      <a:pt x="0" y="285364"/>
                      <a:pt x="53535" y="270920"/>
                      <a:pt x="60728" y="261416"/>
                    </a:cubicBezTo>
                    <a:cubicBezTo>
                      <a:pt x="67918" y="251914"/>
                      <a:pt x="129045" y="236391"/>
                      <a:pt x="133946" y="231643"/>
                    </a:cubicBezTo>
                    <a:cubicBezTo>
                      <a:pt x="138850" y="226890"/>
                      <a:pt x="140486" y="220237"/>
                      <a:pt x="147674" y="213271"/>
                    </a:cubicBezTo>
                    <a:cubicBezTo>
                      <a:pt x="154867" y="206301"/>
                      <a:pt x="196055" y="180959"/>
                      <a:pt x="203244" y="173989"/>
                    </a:cubicBezTo>
                    <a:cubicBezTo>
                      <a:pt x="210436" y="167022"/>
                      <a:pt x="213050" y="153718"/>
                      <a:pt x="221222" y="147066"/>
                    </a:cubicBezTo>
                    <a:cubicBezTo>
                      <a:pt x="229394" y="140414"/>
                      <a:pt x="295425" y="112537"/>
                      <a:pt x="303923" y="101135"/>
                    </a:cubicBezTo>
                    <a:cubicBezTo>
                      <a:pt x="312420" y="89733"/>
                      <a:pt x="360798" y="2940"/>
                      <a:pt x="369972" y="0"/>
                    </a:cubicBezTo>
                    <a:cubicBezTo>
                      <a:pt x="369298" y="16878"/>
                      <a:pt x="327458" y="91000"/>
                      <a:pt x="310460" y="111273"/>
                    </a:cubicBezTo>
                    <a:cubicBezTo>
                      <a:pt x="301243" y="122266"/>
                      <a:pt x="232663" y="142317"/>
                      <a:pt x="225473" y="157520"/>
                    </a:cubicBezTo>
                    <a:cubicBezTo>
                      <a:pt x="218281" y="172726"/>
                      <a:pt x="214359" y="178426"/>
                      <a:pt x="210436" y="183494"/>
                    </a:cubicBezTo>
                    <a:cubicBezTo>
                      <a:pt x="206514" y="188563"/>
                      <a:pt x="165200" y="209969"/>
                      <a:pt x="156828" y="222139"/>
                    </a:cubicBezTo>
                    <a:cubicBezTo>
                      <a:pt x="151599" y="229741"/>
                      <a:pt x="143100" y="239878"/>
                      <a:pt x="137216" y="244312"/>
                    </a:cubicBezTo>
                    <a:cubicBezTo>
                      <a:pt x="121020" y="256519"/>
                      <a:pt x="77676" y="262068"/>
                      <a:pt x="64650" y="272821"/>
                    </a:cubicBezTo>
                    <a:cubicBezTo>
                      <a:pt x="46999" y="287392"/>
                      <a:pt x="17631" y="287265"/>
                      <a:pt x="0" y="300587"/>
                    </a:cubicBezTo>
                    <a:cubicBezTo>
                      <a:pt x="0" y="300587"/>
                      <a:pt x="0" y="285365"/>
                      <a:pt x="0" y="285365"/>
                    </a:cubicBezTo>
                    <a:close/>
                  </a:path>
                </a:pathLst>
              </a:custGeom>
              <a:solidFill>
                <a:srgbClr val="F8ECD2"/>
              </a:solidFill>
              <a:ln w="7700" cap="flat">
                <a:noFill/>
                <a:bevel/>
              </a:ln>
            </p:spPr>
          </p:sp>
          <p:sp>
            <p:nvSpPr>
              <p:cNvPr id="420" name="Freeform 419"/>
              <p:cNvSpPr/>
              <p:nvPr/>
            </p:nvSpPr>
            <p:spPr>
              <a:xfrm>
                <a:off x="534582" y="450853"/>
                <a:ext cx="473346" cy="505174"/>
              </a:xfrm>
              <a:custGeom>
                <a:avLst/>
                <a:gdLst/>
                <a:ahLst/>
                <a:cxnLst/>
                <a:rect l="0" t="0" r="0" b="0"/>
                <a:pathLst>
                  <a:path w="473346" h="505174">
                    <a:moveTo>
                      <a:pt x="262736" y="291195"/>
                    </a:moveTo>
                    <a:cubicBezTo>
                      <a:pt x="270581" y="272188"/>
                      <a:pt x="295213" y="275264"/>
                      <a:pt x="307167" y="277436"/>
                    </a:cubicBezTo>
                    <a:cubicBezTo>
                      <a:pt x="364749" y="287903"/>
                      <a:pt x="307869" y="209540"/>
                      <a:pt x="296102" y="203203"/>
                    </a:cubicBezTo>
                    <a:cubicBezTo>
                      <a:pt x="313753" y="195601"/>
                      <a:pt x="347070" y="140415"/>
                      <a:pt x="356222" y="132813"/>
                    </a:cubicBezTo>
                    <a:cubicBezTo>
                      <a:pt x="365374" y="125212"/>
                      <a:pt x="372565" y="109373"/>
                      <a:pt x="367989" y="97336"/>
                    </a:cubicBezTo>
                    <a:cubicBezTo>
                      <a:pt x="375181" y="77696"/>
                      <a:pt x="344454" y="66925"/>
                      <a:pt x="344454" y="66925"/>
                    </a:cubicBezTo>
                    <a:cubicBezTo>
                      <a:pt x="344454" y="66925"/>
                      <a:pt x="360798" y="73896"/>
                      <a:pt x="369297" y="62492"/>
                    </a:cubicBezTo>
                    <a:cubicBezTo>
                      <a:pt x="377794" y="51089"/>
                      <a:pt x="389563" y="18145"/>
                      <a:pt x="369951" y="0"/>
                    </a:cubicBezTo>
                    <a:cubicBezTo>
                      <a:pt x="379103" y="-861"/>
                      <a:pt x="388254" y="11176"/>
                      <a:pt x="396101" y="29548"/>
                    </a:cubicBezTo>
                    <a:cubicBezTo>
                      <a:pt x="403945" y="47920"/>
                      <a:pt x="393486" y="92899"/>
                      <a:pt x="386949" y="105572"/>
                    </a:cubicBezTo>
                    <a:cubicBezTo>
                      <a:pt x="380410" y="118241"/>
                      <a:pt x="339878" y="158787"/>
                      <a:pt x="332687" y="173989"/>
                    </a:cubicBezTo>
                    <a:cubicBezTo>
                      <a:pt x="325495" y="189195"/>
                      <a:pt x="318304" y="203134"/>
                      <a:pt x="326803" y="210101"/>
                    </a:cubicBezTo>
                    <a:cubicBezTo>
                      <a:pt x="335302" y="217069"/>
                      <a:pt x="345761" y="220870"/>
                      <a:pt x="354261" y="219605"/>
                    </a:cubicBezTo>
                    <a:cubicBezTo>
                      <a:pt x="362759" y="218337"/>
                      <a:pt x="369297" y="228474"/>
                      <a:pt x="379103" y="231644"/>
                    </a:cubicBezTo>
                    <a:cubicBezTo>
                      <a:pt x="388910" y="234808"/>
                      <a:pt x="399369" y="235441"/>
                      <a:pt x="411137" y="234807"/>
                    </a:cubicBezTo>
                    <a:cubicBezTo>
                      <a:pt x="422904" y="234174"/>
                      <a:pt x="457552" y="262050"/>
                      <a:pt x="463436" y="267118"/>
                    </a:cubicBezTo>
                    <a:cubicBezTo>
                      <a:pt x="469320" y="272187"/>
                      <a:pt x="470638" y="286124"/>
                      <a:pt x="465398" y="299429"/>
                    </a:cubicBezTo>
                    <a:cubicBezTo>
                      <a:pt x="460169" y="312733"/>
                      <a:pt x="448400" y="321600"/>
                      <a:pt x="448400" y="321600"/>
                    </a:cubicBezTo>
                    <a:cubicBezTo>
                      <a:pt x="448400" y="321600"/>
                      <a:pt x="466444" y="325783"/>
                      <a:pt x="470638" y="337440"/>
                    </a:cubicBezTo>
                    <a:cubicBezTo>
                      <a:pt x="474993" y="349550"/>
                      <a:pt x="473346" y="362273"/>
                      <a:pt x="470638" y="372917"/>
                    </a:cubicBezTo>
                    <a:cubicBezTo>
                      <a:pt x="467490" y="385208"/>
                      <a:pt x="440163" y="396991"/>
                      <a:pt x="440163" y="396991"/>
                    </a:cubicBezTo>
                    <a:cubicBezTo>
                      <a:pt x="440163" y="396991"/>
                      <a:pt x="450361" y="400792"/>
                      <a:pt x="447093" y="413463"/>
                    </a:cubicBezTo>
                    <a:cubicBezTo>
                      <a:pt x="443824" y="426132"/>
                      <a:pt x="438594" y="429935"/>
                      <a:pt x="429442" y="441972"/>
                    </a:cubicBezTo>
                    <a:cubicBezTo>
                      <a:pt x="420289" y="454008"/>
                      <a:pt x="393486" y="455910"/>
                      <a:pt x="393486" y="455910"/>
                    </a:cubicBezTo>
                    <a:cubicBezTo>
                      <a:pt x="393486" y="455910"/>
                      <a:pt x="399290" y="460862"/>
                      <a:pt x="399369" y="467946"/>
                    </a:cubicBezTo>
                    <a:cubicBezTo>
                      <a:pt x="399533" y="482516"/>
                      <a:pt x="383189" y="496452"/>
                      <a:pt x="371912" y="500258"/>
                    </a:cubicBezTo>
                    <a:cubicBezTo>
                      <a:pt x="360971" y="503944"/>
                      <a:pt x="335466" y="505174"/>
                      <a:pt x="335466" y="505174"/>
                    </a:cubicBezTo>
                    <a:cubicBezTo>
                      <a:pt x="335466" y="505174"/>
                      <a:pt x="320266" y="503553"/>
                      <a:pt x="305230" y="505174"/>
                    </a:cubicBezTo>
                    <a:cubicBezTo>
                      <a:pt x="290193" y="506084"/>
                      <a:pt x="275811" y="495819"/>
                      <a:pt x="255545" y="493288"/>
                    </a:cubicBezTo>
                    <a:cubicBezTo>
                      <a:pt x="234976" y="490750"/>
                      <a:pt x="206513" y="485685"/>
                      <a:pt x="189516" y="487585"/>
                    </a:cubicBezTo>
                    <a:cubicBezTo>
                      <a:pt x="172519" y="489487"/>
                      <a:pt x="135255" y="457811"/>
                      <a:pt x="113680" y="467946"/>
                    </a:cubicBezTo>
                    <a:cubicBezTo>
                      <a:pt x="92107" y="478082"/>
                      <a:pt x="0" y="500763"/>
                      <a:pt x="0" y="500763"/>
                    </a:cubicBezTo>
                    <a:lnTo>
                      <a:pt x="0" y="486191"/>
                    </a:lnTo>
                    <a:cubicBezTo>
                      <a:pt x="0" y="486191"/>
                      <a:pt x="82955" y="461610"/>
                      <a:pt x="109105" y="453375"/>
                    </a:cubicBezTo>
                    <a:cubicBezTo>
                      <a:pt x="135255" y="445139"/>
                      <a:pt x="176441" y="468579"/>
                      <a:pt x="189516" y="471747"/>
                    </a:cubicBezTo>
                    <a:cubicBezTo>
                      <a:pt x="202591" y="474915"/>
                      <a:pt x="230703" y="471113"/>
                      <a:pt x="230703" y="471113"/>
                    </a:cubicBezTo>
                    <a:cubicBezTo>
                      <a:pt x="230703" y="471113"/>
                      <a:pt x="214358" y="450842"/>
                      <a:pt x="222856" y="433104"/>
                    </a:cubicBezTo>
                    <a:cubicBezTo>
                      <a:pt x="213051" y="404595"/>
                      <a:pt x="221550" y="365314"/>
                      <a:pt x="228087" y="347576"/>
                    </a:cubicBezTo>
                    <a:cubicBezTo>
                      <a:pt x="214359" y="342510"/>
                      <a:pt x="200629" y="360882"/>
                      <a:pt x="200629" y="360882"/>
                    </a:cubicBezTo>
                    <a:cubicBezTo>
                      <a:pt x="200629" y="360882"/>
                      <a:pt x="187555" y="354547"/>
                      <a:pt x="171211" y="360882"/>
                    </a:cubicBezTo>
                    <a:cubicBezTo>
                      <a:pt x="154867" y="367216"/>
                      <a:pt x="142773" y="352265"/>
                      <a:pt x="120170" y="388571"/>
                    </a:cubicBezTo>
                    <a:cubicBezTo>
                      <a:pt x="129436" y="353025"/>
                      <a:pt x="113746" y="323376"/>
                      <a:pt x="113746" y="323376"/>
                    </a:cubicBezTo>
                    <a:cubicBezTo>
                      <a:pt x="113746" y="323376"/>
                      <a:pt x="145715" y="344411"/>
                      <a:pt x="169250" y="345677"/>
                    </a:cubicBezTo>
                    <a:cubicBezTo>
                      <a:pt x="192785" y="346942"/>
                      <a:pt x="254891" y="310201"/>
                      <a:pt x="262736" y="291195"/>
                    </a:cubicBezTo>
                    <a:close/>
                  </a:path>
                </a:pathLst>
              </a:custGeom>
              <a:solidFill>
                <a:srgbClr val="EAC195"/>
              </a:solidFill>
              <a:ln w="7700" cap="flat">
                <a:noFill/>
                <a:bevel/>
              </a:ln>
            </p:spPr>
          </p:sp>
          <p:sp>
            <p:nvSpPr>
              <p:cNvPr id="421" name="Freeform 420"/>
              <p:cNvSpPr/>
              <p:nvPr/>
            </p:nvSpPr>
            <p:spPr>
              <a:xfrm>
                <a:off x="781603" y="716542"/>
                <a:ext cx="221911" cy="93798"/>
              </a:xfrm>
              <a:custGeom>
                <a:avLst/>
                <a:gdLst/>
                <a:ahLst/>
                <a:cxnLst/>
                <a:rect l="0" t="0" r="0" b="0"/>
                <a:pathLst>
                  <a:path w="221911" h="93798">
                    <a:moveTo>
                      <a:pt x="221012" y="23602"/>
                    </a:moveTo>
                    <a:cubicBezTo>
                      <a:pt x="221012" y="23602"/>
                      <a:pt x="220207" y="40201"/>
                      <a:pt x="201379" y="55912"/>
                    </a:cubicBezTo>
                    <a:cubicBezTo>
                      <a:pt x="182464" y="71697"/>
                      <a:pt x="125504" y="89401"/>
                      <a:pt x="115045" y="92579"/>
                    </a:cubicBezTo>
                    <a:cubicBezTo>
                      <a:pt x="104585" y="95736"/>
                      <a:pt x="84974" y="91852"/>
                      <a:pt x="77782" y="89401"/>
                    </a:cubicBezTo>
                    <a:cubicBezTo>
                      <a:pt x="66529" y="85568"/>
                      <a:pt x="6562" y="73651"/>
                      <a:pt x="2640" y="67316"/>
                    </a:cubicBezTo>
                    <a:cubicBezTo>
                      <a:pt x="-1037" y="60981"/>
                      <a:pt x="-3209" y="39174"/>
                      <a:pt x="12481" y="30305"/>
                    </a:cubicBezTo>
                    <a:cubicBezTo>
                      <a:pt x="28171" y="21436"/>
                      <a:pt x="99299" y="26593"/>
                      <a:pt x="99299" y="26593"/>
                    </a:cubicBezTo>
                    <a:cubicBezTo>
                      <a:pt x="99299" y="26593"/>
                      <a:pt x="141889" y="9031"/>
                      <a:pt x="173922" y="8398"/>
                    </a:cubicBezTo>
                    <a:cubicBezTo>
                      <a:pt x="189346" y="8093"/>
                      <a:pt x="210287" y="-4509"/>
                      <a:pt x="216415" y="1429"/>
                    </a:cubicBezTo>
                    <a:cubicBezTo>
                      <a:pt x="224915" y="9665"/>
                      <a:pt x="221012" y="23602"/>
                      <a:pt x="221012" y="23602"/>
                    </a:cubicBezTo>
                    <a:close/>
                  </a:path>
                </a:pathLst>
              </a:custGeom>
              <a:solidFill>
                <a:srgbClr val="F7D8AA"/>
              </a:solidFill>
              <a:ln w="7700" cap="flat">
                <a:solidFill>
                  <a:srgbClr val="D0855B"/>
                </a:solidFill>
                <a:bevel/>
              </a:ln>
            </p:spPr>
          </p:sp>
          <p:sp>
            <p:nvSpPr>
              <p:cNvPr id="422" name="Freeform 421"/>
              <p:cNvSpPr/>
              <p:nvPr/>
            </p:nvSpPr>
            <p:spPr>
              <a:xfrm>
                <a:off x="771280" y="772455"/>
                <a:ext cx="236354" cy="97200"/>
              </a:xfrm>
              <a:custGeom>
                <a:avLst/>
                <a:gdLst/>
                <a:ahLst/>
                <a:cxnLst/>
                <a:rect l="0" t="0" r="0" b="0"/>
                <a:pathLst>
                  <a:path w="236354" h="97200">
                    <a:moveTo>
                      <a:pt x="233940" y="15840"/>
                    </a:moveTo>
                    <a:cubicBezTo>
                      <a:pt x="231185" y="8236"/>
                      <a:pt x="221509" y="2661"/>
                      <a:pt x="211703" y="0"/>
                    </a:cubicBezTo>
                    <a:cubicBezTo>
                      <a:pt x="192090" y="16218"/>
                      <a:pt x="135828" y="33488"/>
                      <a:pt x="125367" y="36666"/>
                    </a:cubicBezTo>
                    <a:cubicBezTo>
                      <a:pt x="114909" y="39823"/>
                      <a:pt x="95192" y="36212"/>
                      <a:pt x="88104" y="33488"/>
                    </a:cubicBezTo>
                    <a:cubicBezTo>
                      <a:pt x="78128" y="29655"/>
                      <a:pt x="43232" y="23057"/>
                      <a:pt x="21124" y="16478"/>
                    </a:cubicBezTo>
                    <a:cubicBezTo>
                      <a:pt x="16456" y="15088"/>
                      <a:pt x="-17005" y="38707"/>
                      <a:pt x="11001" y="58918"/>
                    </a:cubicBezTo>
                    <a:cubicBezTo>
                      <a:pt x="41727" y="81091"/>
                      <a:pt x="78777" y="93720"/>
                      <a:pt x="96428" y="96878"/>
                    </a:cubicBezTo>
                    <a:cubicBezTo>
                      <a:pt x="114080" y="100035"/>
                      <a:pt x="224778" y="79824"/>
                      <a:pt x="233940" y="51317"/>
                    </a:cubicBezTo>
                    <a:cubicBezTo>
                      <a:pt x="237879" y="39070"/>
                      <a:pt x="236354" y="23443"/>
                      <a:pt x="233940" y="15840"/>
                    </a:cubicBezTo>
                    <a:close/>
                  </a:path>
                </a:pathLst>
              </a:custGeom>
              <a:solidFill>
                <a:srgbClr val="F7D8AA"/>
              </a:solidFill>
              <a:ln w="7700" cap="flat">
                <a:solidFill>
                  <a:srgbClr val="D0855B"/>
                </a:solidFill>
                <a:bevel/>
              </a:ln>
            </p:spPr>
          </p:sp>
          <p:sp>
            <p:nvSpPr>
              <p:cNvPr id="423" name="Freeform 422"/>
              <p:cNvSpPr/>
              <p:nvPr/>
            </p:nvSpPr>
            <p:spPr>
              <a:xfrm>
                <a:off x="767020" y="831372"/>
                <a:ext cx="215048" cy="86451"/>
              </a:xfrm>
              <a:custGeom>
                <a:avLst/>
                <a:gdLst/>
                <a:ahLst/>
                <a:cxnLst/>
                <a:rect l="0" t="0" r="0" b="0"/>
                <a:pathLst>
                  <a:path w="215048" h="86451">
                    <a:moveTo>
                      <a:pt x="197003" y="61452"/>
                    </a:moveTo>
                    <a:cubicBezTo>
                      <a:pt x="191512" y="69054"/>
                      <a:pt x="175430" y="74122"/>
                      <a:pt x="161047" y="75390"/>
                    </a:cubicBezTo>
                    <a:cubicBezTo>
                      <a:pt x="142089" y="82992"/>
                      <a:pt x="94365" y="88693"/>
                      <a:pt x="84558" y="85525"/>
                    </a:cubicBezTo>
                    <a:cubicBezTo>
                      <a:pt x="74167" y="82169"/>
                      <a:pt x="35696" y="59330"/>
                      <a:pt x="19183" y="48148"/>
                    </a:cubicBezTo>
                    <a:cubicBezTo>
                      <a:pt x="-1164" y="34369"/>
                      <a:pt x="-9499" y="10612"/>
                      <a:pt x="15261" y="0"/>
                    </a:cubicBezTo>
                    <a:cubicBezTo>
                      <a:pt x="45987" y="22173"/>
                      <a:pt x="83036" y="34803"/>
                      <a:pt x="100688" y="37960"/>
                    </a:cubicBezTo>
                    <a:cubicBezTo>
                      <a:pt x="113235" y="40205"/>
                      <a:pt x="171334" y="30949"/>
                      <a:pt x="208171" y="16384"/>
                    </a:cubicBezTo>
                    <a:cubicBezTo>
                      <a:pt x="212955" y="19386"/>
                      <a:pt x="216328" y="24112"/>
                      <a:pt x="214655" y="32942"/>
                    </a:cubicBezTo>
                    <a:cubicBezTo>
                      <a:pt x="212301" y="45360"/>
                      <a:pt x="202494" y="53849"/>
                      <a:pt x="197003" y="61452"/>
                    </a:cubicBezTo>
                    <a:close/>
                  </a:path>
                </a:pathLst>
              </a:custGeom>
              <a:solidFill>
                <a:srgbClr val="F7D8AA"/>
              </a:solidFill>
              <a:ln w="7700" cap="flat">
                <a:solidFill>
                  <a:srgbClr val="D0855B"/>
                </a:solidFill>
                <a:bevel/>
              </a:ln>
            </p:spPr>
          </p:sp>
          <p:sp>
            <p:nvSpPr>
              <p:cNvPr id="424" name="Freeform 423"/>
              <p:cNvSpPr/>
              <p:nvPr/>
            </p:nvSpPr>
            <p:spPr>
              <a:xfrm>
                <a:off x="767161" y="879082"/>
                <a:ext cx="166852" cy="73537"/>
              </a:xfrm>
              <a:custGeom>
                <a:avLst/>
                <a:gdLst/>
                <a:ahLst/>
                <a:cxnLst/>
                <a:rect l="0" t="0" r="0" b="0"/>
                <a:pathLst>
                  <a:path w="166852" h="73537">
                    <a:moveTo>
                      <a:pt x="160907" y="27679"/>
                    </a:moveTo>
                    <a:cubicBezTo>
                      <a:pt x="141947" y="35281"/>
                      <a:pt x="96735" y="35130"/>
                      <a:pt x="86929" y="31903"/>
                    </a:cubicBezTo>
                    <a:cubicBezTo>
                      <a:pt x="76537" y="28605"/>
                      <a:pt x="35081" y="12249"/>
                      <a:pt x="19042" y="249"/>
                    </a:cubicBezTo>
                    <a:cubicBezTo>
                      <a:pt x="5804" y="-2889"/>
                      <a:pt x="-6699" y="15642"/>
                      <a:pt x="3843" y="26412"/>
                    </a:cubicBezTo>
                    <a:cubicBezTo>
                      <a:pt x="24681" y="45101"/>
                      <a:pt x="50399" y="66710"/>
                      <a:pt x="74587" y="70669"/>
                    </a:cubicBezTo>
                    <a:cubicBezTo>
                      <a:pt x="87185" y="72732"/>
                      <a:pt x="100762" y="75034"/>
                      <a:pt x="139333" y="72026"/>
                    </a:cubicBezTo>
                    <a:cubicBezTo>
                      <a:pt x="148976" y="69016"/>
                      <a:pt x="167169" y="54920"/>
                      <a:pt x="166852" y="39715"/>
                    </a:cubicBezTo>
                    <a:cubicBezTo>
                      <a:pt x="166852" y="36865"/>
                      <a:pt x="165319" y="31163"/>
                      <a:pt x="160907" y="27679"/>
                    </a:cubicBezTo>
                    <a:close/>
                  </a:path>
                </a:pathLst>
              </a:custGeom>
              <a:solidFill>
                <a:srgbClr val="F7D8AA"/>
              </a:solidFill>
              <a:ln w="7700" cap="flat">
                <a:solidFill>
                  <a:srgbClr val="D0855B"/>
                </a:solidFill>
                <a:bevel/>
              </a:ln>
            </p:spPr>
          </p:sp>
          <p:sp>
            <p:nvSpPr>
              <p:cNvPr id="425" name="Freeform 424"/>
              <p:cNvSpPr/>
              <p:nvPr/>
            </p:nvSpPr>
            <p:spPr>
              <a:xfrm rot="-5400000">
                <a:off x="772093" y="836529"/>
                <a:ext cx="47188" cy="49797"/>
              </a:xfrm>
              <a:custGeom>
                <a:avLst/>
                <a:gdLst/>
                <a:ahLst/>
                <a:cxnLst/>
                <a:rect l="0" t="0" r="0" b="0"/>
                <a:pathLst>
                  <a:path w="47188" h="49797">
                    <a:moveTo>
                      <a:pt x="750" y="28409"/>
                    </a:moveTo>
                    <a:cubicBezTo>
                      <a:pt x="-5030" y="38848"/>
                      <a:pt x="23594" y="54886"/>
                      <a:pt x="27358" y="48265"/>
                    </a:cubicBezTo>
                    <a:cubicBezTo>
                      <a:pt x="33880" y="36908"/>
                      <a:pt x="43663" y="29147"/>
                      <a:pt x="46839" y="17131"/>
                    </a:cubicBezTo>
                    <a:cubicBezTo>
                      <a:pt x="49690" y="6345"/>
                      <a:pt x="33916" y="-5757"/>
                      <a:pt x="22607" y="2912"/>
                    </a:cubicBezTo>
                    <a:cubicBezTo>
                      <a:pt x="14292" y="9287"/>
                      <a:pt x="4092" y="22374"/>
                      <a:pt x="750" y="28409"/>
                    </a:cubicBezTo>
                    <a:close/>
                  </a:path>
                </a:pathLst>
              </a:custGeom>
              <a:solidFill>
                <a:srgbClr val="F8EDD0"/>
              </a:solidFill>
              <a:ln w="7700" cap="flat">
                <a:solidFill>
                  <a:srgbClr val="D3A67D"/>
                </a:solidFill>
                <a:bevel/>
              </a:ln>
            </p:spPr>
          </p:sp>
          <p:sp>
            <p:nvSpPr>
              <p:cNvPr id="426" name="Freeform 425"/>
              <p:cNvSpPr/>
              <p:nvPr/>
            </p:nvSpPr>
            <p:spPr>
              <a:xfrm rot="-5400000">
                <a:off x="775181" y="795756"/>
                <a:ext cx="52177" cy="53996"/>
              </a:xfrm>
              <a:custGeom>
                <a:avLst/>
                <a:gdLst/>
                <a:ahLst/>
                <a:cxnLst/>
                <a:rect l="0" t="0" r="0" b="0"/>
                <a:pathLst>
                  <a:path w="52177" h="53996">
                    <a:moveTo>
                      <a:pt x="681" y="35467"/>
                    </a:moveTo>
                    <a:cubicBezTo>
                      <a:pt x="-5483" y="46600"/>
                      <a:pt x="30615" y="59002"/>
                      <a:pt x="34891" y="51893"/>
                    </a:cubicBezTo>
                    <a:cubicBezTo>
                      <a:pt x="40694" y="42247"/>
                      <a:pt x="54313" y="21253"/>
                      <a:pt x="51896" y="13417"/>
                    </a:cubicBezTo>
                    <a:cubicBezTo>
                      <a:pt x="48778" y="3305"/>
                      <a:pt x="33466" y="-4248"/>
                      <a:pt x="24500" y="2615"/>
                    </a:cubicBezTo>
                    <a:cubicBezTo>
                      <a:pt x="15556" y="9461"/>
                      <a:pt x="4245" y="29031"/>
                      <a:pt x="681" y="35467"/>
                    </a:cubicBezTo>
                    <a:close/>
                  </a:path>
                </a:pathLst>
              </a:custGeom>
              <a:solidFill>
                <a:srgbClr val="F8EDD0"/>
              </a:solidFill>
              <a:ln w="7700" cap="flat">
                <a:solidFill>
                  <a:srgbClr val="D3A67D"/>
                </a:solidFill>
                <a:bevel/>
              </a:ln>
            </p:spPr>
          </p:sp>
          <p:sp>
            <p:nvSpPr>
              <p:cNvPr id="427" name="Freeform 426"/>
              <p:cNvSpPr/>
              <p:nvPr/>
            </p:nvSpPr>
            <p:spPr>
              <a:xfrm rot="-5400000">
                <a:off x="771248" y="882030"/>
                <a:ext cx="35754" cy="37877"/>
              </a:xfrm>
              <a:custGeom>
                <a:avLst/>
                <a:gdLst/>
                <a:ahLst/>
                <a:cxnLst/>
                <a:rect l="0" t="0" r="0" b="0"/>
                <a:pathLst>
                  <a:path w="35754" h="37877">
                    <a:moveTo>
                      <a:pt x="625" y="20963"/>
                    </a:moveTo>
                    <a:cubicBezTo>
                      <a:pt x="-3870" y="29079"/>
                      <a:pt x="15094" y="42739"/>
                      <a:pt x="20598" y="36100"/>
                    </a:cubicBezTo>
                    <a:cubicBezTo>
                      <a:pt x="27065" y="28301"/>
                      <a:pt x="35456" y="21763"/>
                      <a:pt x="35754" y="12084"/>
                    </a:cubicBezTo>
                    <a:cubicBezTo>
                      <a:pt x="36000" y="3514"/>
                      <a:pt x="24034" y="-4187"/>
                      <a:pt x="15242" y="2554"/>
                    </a:cubicBezTo>
                    <a:cubicBezTo>
                      <a:pt x="8777" y="7510"/>
                      <a:pt x="3223" y="16271"/>
                      <a:pt x="625" y="20963"/>
                    </a:cubicBezTo>
                    <a:close/>
                  </a:path>
                </a:pathLst>
              </a:custGeom>
              <a:solidFill>
                <a:srgbClr val="F8EDD0"/>
              </a:solidFill>
              <a:ln w="7700" cap="flat">
                <a:solidFill>
                  <a:srgbClr val="D3A67D"/>
                </a:solidFill>
                <a:bevel/>
              </a:ln>
            </p:spPr>
          </p:sp>
          <p:sp>
            <p:nvSpPr>
              <p:cNvPr id="428" name="Freeform 427"/>
              <p:cNvSpPr/>
              <p:nvPr/>
            </p:nvSpPr>
            <p:spPr>
              <a:xfrm flipH="1">
                <a:off x="864962" y="453515"/>
                <a:ext cx="48388" cy="61293"/>
              </a:xfrm>
              <a:custGeom>
                <a:avLst/>
                <a:gdLst/>
                <a:ahLst/>
                <a:cxnLst/>
                <a:rect l="0" t="0" r="0" b="0"/>
                <a:pathLst>
                  <a:path w="48388" h="61293">
                    <a:moveTo>
                      <a:pt x="12740" y="277"/>
                    </a:moveTo>
                    <a:cubicBezTo>
                      <a:pt x="12740" y="277"/>
                      <a:pt x="38236" y="35438"/>
                      <a:pt x="48388" y="55394"/>
                    </a:cubicBezTo>
                    <a:cubicBezTo>
                      <a:pt x="44446" y="60779"/>
                      <a:pt x="35294" y="63629"/>
                      <a:pt x="24507" y="58888"/>
                    </a:cubicBezTo>
                    <a:cubicBezTo>
                      <a:pt x="9798" y="50325"/>
                      <a:pt x="194" y="27239"/>
                      <a:pt x="0" y="15482"/>
                    </a:cubicBezTo>
                    <a:cubicBezTo>
                      <a:pt x="-335" y="-3524"/>
                      <a:pt x="12740" y="277"/>
                      <a:pt x="12740" y="277"/>
                    </a:cubicBezTo>
                    <a:close/>
                  </a:path>
                </a:pathLst>
              </a:custGeom>
              <a:solidFill>
                <a:srgbClr val="F8EDD0"/>
              </a:solidFill>
              <a:ln w="7700" cap="flat">
                <a:solidFill>
                  <a:srgbClr val="D3A67D"/>
                </a:solidFill>
                <a:bevel/>
              </a:ln>
            </p:spPr>
          </p:sp>
          <p:sp>
            <p:nvSpPr>
              <p:cNvPr id="429" name="Freeform 428"/>
              <p:cNvSpPr/>
              <p:nvPr/>
            </p:nvSpPr>
            <p:spPr>
              <a:xfrm>
                <a:off x="861405" y="660954"/>
                <a:ext cx="137248" cy="62402"/>
              </a:xfrm>
              <a:custGeom>
                <a:avLst/>
                <a:gdLst/>
                <a:ahLst/>
                <a:cxnLst/>
                <a:rect l="0" t="0" r="0" b="0"/>
                <a:pathLst>
                  <a:path w="137248" h="62402">
                    <a:moveTo>
                      <a:pt x="27156" y="21086"/>
                    </a:moveTo>
                    <a:cubicBezTo>
                      <a:pt x="12474" y="22588"/>
                      <a:pt x="1622" y="14546"/>
                      <a:pt x="0" y="0"/>
                    </a:cubicBezTo>
                    <a:cubicBezTo>
                      <a:pt x="8642" y="8316"/>
                      <a:pt x="22902" y="10421"/>
                      <a:pt x="27437" y="9503"/>
                    </a:cubicBezTo>
                    <a:cubicBezTo>
                      <a:pt x="34873" y="7998"/>
                      <a:pt x="42473" y="18371"/>
                      <a:pt x="52279" y="21541"/>
                    </a:cubicBezTo>
                    <a:cubicBezTo>
                      <a:pt x="62086" y="24705"/>
                      <a:pt x="72544" y="25731"/>
                      <a:pt x="84313" y="24705"/>
                    </a:cubicBezTo>
                    <a:cubicBezTo>
                      <a:pt x="96079" y="24072"/>
                      <a:pt x="130728" y="51947"/>
                      <a:pt x="136612" y="57017"/>
                    </a:cubicBezTo>
                    <a:cubicBezTo>
                      <a:pt x="142497" y="62083"/>
                      <a:pt x="100246" y="63630"/>
                      <a:pt x="109891" y="61293"/>
                    </a:cubicBezTo>
                    <a:cubicBezTo>
                      <a:pt x="125581" y="57492"/>
                      <a:pt x="75033" y="73933"/>
                      <a:pt x="78512" y="35161"/>
                    </a:cubicBezTo>
                    <a:cubicBezTo>
                      <a:pt x="64820" y="41765"/>
                      <a:pt x="32902" y="32486"/>
                      <a:pt x="27156" y="21086"/>
                    </a:cubicBezTo>
                    <a:close/>
                  </a:path>
                </a:pathLst>
              </a:custGeom>
              <a:solidFill>
                <a:srgbClr val="F7D8AA"/>
              </a:solidFill>
              <a:ln w="7700" cap="flat">
                <a:noFill/>
                <a:bevel/>
              </a:ln>
            </p:spPr>
          </p:sp>
          <p:sp>
            <p:nvSpPr>
              <p:cNvPr id="430" name="Freeform 429"/>
              <p:cNvSpPr/>
              <p:nvPr/>
            </p:nvSpPr>
            <p:spPr>
              <a:xfrm>
                <a:off x="782481" y="724940"/>
                <a:ext cx="185444" cy="57763"/>
              </a:xfrm>
              <a:custGeom>
                <a:avLst/>
                <a:gdLst/>
                <a:ahLst/>
                <a:cxnLst/>
                <a:rect l="0" t="0" r="0" b="0"/>
                <a:pathLst>
                  <a:path w="185444" h="57763">
                    <a:moveTo>
                      <a:pt x="185444" y="0"/>
                    </a:moveTo>
                    <a:cubicBezTo>
                      <a:pt x="185444" y="0"/>
                      <a:pt x="173311" y="9415"/>
                      <a:pt x="164791" y="9186"/>
                    </a:cubicBezTo>
                    <a:cubicBezTo>
                      <a:pt x="147140" y="8711"/>
                      <a:pt x="112900" y="35477"/>
                      <a:pt x="97209" y="35477"/>
                    </a:cubicBezTo>
                    <a:cubicBezTo>
                      <a:pt x="85924" y="35477"/>
                      <a:pt x="-5420" y="3761"/>
                      <a:pt x="3010" y="57763"/>
                    </a:cubicBezTo>
                    <a:cubicBezTo>
                      <a:pt x="-667" y="51372"/>
                      <a:pt x="-4087" y="31601"/>
                      <a:pt x="11603" y="22732"/>
                    </a:cubicBezTo>
                    <a:cubicBezTo>
                      <a:pt x="27293" y="13862"/>
                      <a:pt x="98846" y="19432"/>
                      <a:pt x="98846" y="19432"/>
                    </a:cubicBezTo>
                    <a:cubicBezTo>
                      <a:pt x="98846" y="19432"/>
                      <a:pt x="121511" y="10696"/>
                      <a:pt x="147787" y="3761"/>
                    </a:cubicBezTo>
                    <a:cubicBezTo>
                      <a:pt x="155998" y="1594"/>
                      <a:pt x="185444" y="0"/>
                      <a:pt x="185444" y="0"/>
                    </a:cubicBezTo>
                    <a:close/>
                  </a:path>
                </a:pathLst>
              </a:custGeom>
              <a:solidFill>
                <a:srgbClr val="F8ECD2"/>
              </a:solidFill>
              <a:ln w="7700" cap="flat">
                <a:noFill/>
                <a:bevel/>
              </a:ln>
            </p:spPr>
          </p:sp>
          <p:sp>
            <p:nvSpPr>
              <p:cNvPr id="431" name="Freeform 430"/>
              <p:cNvSpPr/>
              <p:nvPr/>
            </p:nvSpPr>
            <p:spPr>
              <a:xfrm rot="-5400000">
                <a:off x="793176" y="747097"/>
                <a:ext cx="42994" cy="58650"/>
              </a:xfrm>
              <a:custGeom>
                <a:avLst/>
                <a:gdLst/>
                <a:ahLst/>
                <a:cxnLst/>
                <a:rect l="0" t="0" r="0" b="0"/>
                <a:pathLst>
                  <a:path w="42994" h="58650">
                    <a:moveTo>
                      <a:pt x="-68" y="45761"/>
                    </a:moveTo>
                    <a:cubicBezTo>
                      <a:pt x="-2542" y="59379"/>
                      <a:pt x="35666" y="61499"/>
                      <a:pt x="37962" y="55445"/>
                    </a:cubicBezTo>
                    <a:cubicBezTo>
                      <a:pt x="41971" y="44873"/>
                      <a:pt x="44423" y="16833"/>
                      <a:pt x="42007" y="8996"/>
                    </a:cubicBezTo>
                    <a:cubicBezTo>
                      <a:pt x="38889" y="-1116"/>
                      <a:pt x="18456" y="-2706"/>
                      <a:pt x="13542" y="4054"/>
                    </a:cubicBezTo>
                    <a:cubicBezTo>
                      <a:pt x="6860" y="13248"/>
                      <a:pt x="1256" y="38475"/>
                      <a:pt x="-68" y="45761"/>
                    </a:cubicBezTo>
                    <a:close/>
                  </a:path>
                </a:pathLst>
              </a:custGeom>
              <a:solidFill>
                <a:srgbClr val="F8EDD0"/>
              </a:solidFill>
              <a:ln w="7700" cap="flat">
                <a:solidFill>
                  <a:srgbClr val="D3A67D"/>
                </a:solidFill>
                <a:bevel/>
              </a:ln>
            </p:spPr>
          </p:sp>
          <p:sp>
            <p:nvSpPr>
              <p:cNvPr id="432" name="Freeform 431"/>
              <p:cNvSpPr/>
              <p:nvPr/>
            </p:nvSpPr>
            <p:spPr>
              <a:xfrm>
                <a:off x="726723" y="726851"/>
                <a:ext cx="61442" cy="51963"/>
              </a:xfrm>
              <a:custGeom>
                <a:avLst/>
                <a:gdLst/>
                <a:ahLst/>
                <a:cxnLst/>
                <a:rect l="0" t="0" r="0" b="0"/>
                <a:pathLst>
                  <a:path w="61442" h="51963">
                    <a:moveTo>
                      <a:pt x="61442" y="0"/>
                    </a:moveTo>
                    <a:cubicBezTo>
                      <a:pt x="61442" y="0"/>
                      <a:pt x="49021" y="20263"/>
                      <a:pt x="38561" y="28499"/>
                    </a:cubicBezTo>
                    <a:cubicBezTo>
                      <a:pt x="28101" y="36734"/>
                      <a:pt x="0" y="51963"/>
                      <a:pt x="0" y="51963"/>
                    </a:cubicBezTo>
                    <a:cubicBezTo>
                      <a:pt x="0" y="51963"/>
                      <a:pt x="24434" y="49354"/>
                      <a:pt x="40124" y="37318"/>
                    </a:cubicBezTo>
                    <a:cubicBezTo>
                      <a:pt x="55814" y="25286"/>
                      <a:pt x="61442" y="0"/>
                      <a:pt x="61442" y="0"/>
                    </a:cubicBezTo>
                    <a:close/>
                  </a:path>
                </a:pathLst>
              </a:custGeom>
              <a:solidFill>
                <a:srgbClr val="F8ECD2"/>
              </a:solidFill>
              <a:ln w="7700" cap="flat">
                <a:noFill/>
                <a:bevel/>
              </a:ln>
            </p:spPr>
          </p:sp>
          <p:sp>
            <p:nvSpPr>
              <p:cNvPr id="433" name="Freeform 432"/>
              <p:cNvSpPr/>
              <p:nvPr/>
            </p:nvSpPr>
            <p:spPr>
              <a:xfrm>
                <a:off x="534582" y="450941"/>
                <a:ext cx="473346" cy="505019"/>
              </a:xfrm>
              <a:custGeom>
                <a:avLst/>
                <a:gdLst/>
                <a:ahLst/>
                <a:cxnLst/>
                <a:rect l="0" t="0" r="0" b="0"/>
                <a:pathLst>
                  <a:path w="473346" h="505019">
                    <a:moveTo>
                      <a:pt x="0" y="285364"/>
                    </a:moveTo>
                    <a:cubicBezTo>
                      <a:pt x="0" y="285364"/>
                      <a:pt x="53536" y="270920"/>
                      <a:pt x="60727" y="261416"/>
                    </a:cubicBezTo>
                    <a:cubicBezTo>
                      <a:pt x="67918" y="251914"/>
                      <a:pt x="129045" y="236391"/>
                      <a:pt x="133946" y="231643"/>
                    </a:cubicBezTo>
                    <a:cubicBezTo>
                      <a:pt x="138849" y="226890"/>
                      <a:pt x="140485" y="220237"/>
                      <a:pt x="147674" y="213270"/>
                    </a:cubicBezTo>
                    <a:cubicBezTo>
                      <a:pt x="154867" y="206301"/>
                      <a:pt x="196053" y="180959"/>
                      <a:pt x="203244" y="173989"/>
                    </a:cubicBezTo>
                    <a:cubicBezTo>
                      <a:pt x="210435" y="167022"/>
                      <a:pt x="213051" y="153718"/>
                      <a:pt x="221222" y="147066"/>
                    </a:cubicBezTo>
                    <a:cubicBezTo>
                      <a:pt x="229394" y="140415"/>
                      <a:pt x="295423" y="112538"/>
                      <a:pt x="303922" y="101136"/>
                    </a:cubicBezTo>
                    <a:cubicBezTo>
                      <a:pt x="312420" y="89733"/>
                      <a:pt x="360798" y="2940"/>
                      <a:pt x="369951" y="0"/>
                    </a:cubicBezTo>
                    <a:cubicBezTo>
                      <a:pt x="379103" y="-861"/>
                      <a:pt x="388254" y="11176"/>
                      <a:pt x="396101" y="29548"/>
                    </a:cubicBezTo>
                    <a:cubicBezTo>
                      <a:pt x="403945" y="47920"/>
                      <a:pt x="393486" y="92900"/>
                      <a:pt x="386949" y="105572"/>
                    </a:cubicBezTo>
                    <a:cubicBezTo>
                      <a:pt x="380410" y="118240"/>
                      <a:pt x="339878" y="158787"/>
                      <a:pt x="332687" y="173989"/>
                    </a:cubicBezTo>
                    <a:cubicBezTo>
                      <a:pt x="325495" y="189196"/>
                      <a:pt x="318304" y="203133"/>
                      <a:pt x="326803" y="210101"/>
                    </a:cubicBezTo>
                    <a:cubicBezTo>
                      <a:pt x="335302" y="217070"/>
                      <a:pt x="345761" y="220869"/>
                      <a:pt x="354261" y="219605"/>
                    </a:cubicBezTo>
                    <a:cubicBezTo>
                      <a:pt x="362760" y="218338"/>
                      <a:pt x="369297" y="228473"/>
                      <a:pt x="379103" y="231643"/>
                    </a:cubicBezTo>
                    <a:cubicBezTo>
                      <a:pt x="388910" y="234808"/>
                      <a:pt x="399368" y="235441"/>
                      <a:pt x="411136" y="234808"/>
                    </a:cubicBezTo>
                    <a:cubicBezTo>
                      <a:pt x="422903" y="234174"/>
                      <a:pt x="457552" y="262050"/>
                      <a:pt x="463436" y="267119"/>
                    </a:cubicBezTo>
                    <a:cubicBezTo>
                      <a:pt x="469321" y="272187"/>
                      <a:pt x="470637" y="286125"/>
                      <a:pt x="465398" y="299428"/>
                    </a:cubicBezTo>
                    <a:cubicBezTo>
                      <a:pt x="460169" y="312734"/>
                      <a:pt x="448400" y="321601"/>
                      <a:pt x="448400" y="321601"/>
                    </a:cubicBezTo>
                    <a:cubicBezTo>
                      <a:pt x="448400" y="321601"/>
                      <a:pt x="466443" y="325783"/>
                      <a:pt x="470637" y="337441"/>
                    </a:cubicBezTo>
                    <a:cubicBezTo>
                      <a:pt x="474993" y="349550"/>
                      <a:pt x="473346" y="362272"/>
                      <a:pt x="470637" y="372918"/>
                    </a:cubicBezTo>
                    <a:cubicBezTo>
                      <a:pt x="467490" y="385208"/>
                      <a:pt x="440163" y="396990"/>
                      <a:pt x="440163" y="396990"/>
                    </a:cubicBezTo>
                    <a:cubicBezTo>
                      <a:pt x="440163" y="396990"/>
                      <a:pt x="450361" y="400793"/>
                      <a:pt x="447093" y="413462"/>
                    </a:cubicBezTo>
                    <a:cubicBezTo>
                      <a:pt x="443824" y="426133"/>
                      <a:pt x="438594" y="429934"/>
                      <a:pt x="429441" y="441971"/>
                    </a:cubicBezTo>
                    <a:cubicBezTo>
                      <a:pt x="420289" y="454008"/>
                      <a:pt x="393485" y="455909"/>
                      <a:pt x="393485" y="455909"/>
                    </a:cubicBezTo>
                    <a:cubicBezTo>
                      <a:pt x="393485" y="455909"/>
                      <a:pt x="399290" y="460864"/>
                      <a:pt x="399369" y="467944"/>
                    </a:cubicBezTo>
                    <a:cubicBezTo>
                      <a:pt x="399533" y="482516"/>
                      <a:pt x="383189" y="496454"/>
                      <a:pt x="371912" y="500256"/>
                    </a:cubicBezTo>
                    <a:cubicBezTo>
                      <a:pt x="360971" y="503944"/>
                      <a:pt x="335465" y="505019"/>
                      <a:pt x="335465" y="505019"/>
                    </a:cubicBezTo>
                    <a:cubicBezTo>
                      <a:pt x="335465" y="505019"/>
                      <a:pt x="320266" y="503661"/>
                      <a:pt x="305230" y="505019"/>
                    </a:cubicBezTo>
                    <a:cubicBezTo>
                      <a:pt x="290193" y="506196"/>
                      <a:pt x="275811" y="495822"/>
                      <a:pt x="255545" y="493286"/>
                    </a:cubicBezTo>
                    <a:cubicBezTo>
                      <a:pt x="234976" y="490753"/>
                      <a:pt x="206513" y="485685"/>
                      <a:pt x="189516" y="487584"/>
                    </a:cubicBezTo>
                    <a:cubicBezTo>
                      <a:pt x="172519" y="489485"/>
                      <a:pt x="135255" y="457810"/>
                      <a:pt x="113680" y="467944"/>
                    </a:cubicBezTo>
                    <a:cubicBezTo>
                      <a:pt x="92107" y="478082"/>
                      <a:pt x="0" y="500762"/>
                      <a:pt x="0" y="500762"/>
                    </a:cubicBezTo>
                    <a:lnTo>
                      <a:pt x="0" y="285364"/>
                    </a:lnTo>
                    <a:close/>
                  </a:path>
                </a:pathLst>
              </a:custGeom>
              <a:noFill/>
              <a:ln w="7700" cap="flat">
                <a:solidFill>
                  <a:srgbClr val="D0855B"/>
                </a:solidFill>
                <a:bevel/>
              </a:ln>
            </p:spPr>
          </p:sp>
          <p:sp>
            <p:nvSpPr>
              <p:cNvPr id="434" name="Freeform 433"/>
              <p:cNvSpPr/>
              <p:nvPr/>
            </p:nvSpPr>
            <p:spPr>
              <a:xfrm flipH="1">
                <a:off x="459976" y="696611"/>
                <a:ext cx="106136" cy="302191"/>
              </a:xfrm>
              <a:custGeom>
                <a:avLst/>
                <a:gdLst/>
                <a:ahLst/>
                <a:cxnLst/>
                <a:rect l="0" t="0" r="0" b="0"/>
                <a:pathLst>
                  <a:path w="106136" h="302191">
                    <a:moveTo>
                      <a:pt x="0" y="16607"/>
                    </a:moveTo>
                    <a:lnTo>
                      <a:pt x="25500" y="0"/>
                    </a:lnTo>
                    <a:lnTo>
                      <a:pt x="106136" y="40936"/>
                    </a:lnTo>
                    <a:lnTo>
                      <a:pt x="106136" y="302191"/>
                    </a:lnTo>
                    <a:cubicBezTo>
                      <a:pt x="106015" y="302191"/>
                      <a:pt x="32938" y="294312"/>
                      <a:pt x="26348" y="293798"/>
                    </a:cubicBezTo>
                    <a:cubicBezTo>
                      <a:pt x="19758" y="292951"/>
                      <a:pt x="11291" y="281168"/>
                      <a:pt x="11291" y="281168"/>
                    </a:cubicBezTo>
                    <a:lnTo>
                      <a:pt x="2300" y="70243"/>
                    </a:lnTo>
                    <a:close/>
                  </a:path>
                </a:pathLst>
              </a:custGeom>
              <a:solidFill>
                <a:srgbClr val="3F3F3F"/>
              </a:solidFill>
              <a:ln w="7700" cap="flat">
                <a:solidFill>
                  <a:srgbClr val="000000"/>
                </a:solidFill>
                <a:bevel/>
              </a:ln>
            </p:spPr>
          </p:sp>
          <p:sp>
            <p:nvSpPr>
              <p:cNvPr id="435" name="Freeform 434"/>
              <p:cNvSpPr/>
              <p:nvPr/>
            </p:nvSpPr>
            <p:spPr>
              <a:xfrm>
                <a:off x="526767" y="698240"/>
                <a:ext cx="97842" cy="274935"/>
              </a:xfrm>
              <a:custGeom>
                <a:avLst/>
                <a:gdLst/>
                <a:ahLst/>
                <a:cxnLst/>
                <a:rect l="0" t="0" r="0" b="0"/>
                <a:pathLst>
                  <a:path w="97842" h="274935">
                    <a:moveTo>
                      <a:pt x="89491" y="14820"/>
                    </a:moveTo>
                    <a:cubicBezTo>
                      <a:pt x="89491" y="14820"/>
                      <a:pt x="82467" y="0"/>
                      <a:pt x="68035" y="0"/>
                    </a:cubicBezTo>
                    <a:cubicBezTo>
                      <a:pt x="53603" y="0"/>
                      <a:pt x="12983" y="21891"/>
                      <a:pt x="12983" y="21891"/>
                    </a:cubicBezTo>
                    <a:cubicBezTo>
                      <a:pt x="12983" y="21891"/>
                      <a:pt x="2226" y="84496"/>
                      <a:pt x="307" y="136456"/>
                    </a:cubicBezTo>
                    <a:cubicBezTo>
                      <a:pt x="-2126" y="209763"/>
                      <a:pt x="8091" y="274935"/>
                      <a:pt x="8091" y="274935"/>
                    </a:cubicBezTo>
                    <a:cubicBezTo>
                      <a:pt x="8091" y="274935"/>
                      <a:pt x="63504" y="258093"/>
                      <a:pt x="78841" y="255835"/>
                    </a:cubicBezTo>
                    <a:cubicBezTo>
                      <a:pt x="97842" y="252983"/>
                      <a:pt x="97842" y="230724"/>
                      <a:pt x="97842" y="230724"/>
                    </a:cubicBezTo>
                    <a:lnTo>
                      <a:pt x="68256" y="235286"/>
                    </a:lnTo>
                    <a:cubicBezTo>
                      <a:pt x="68256" y="235286"/>
                      <a:pt x="61840" y="173326"/>
                      <a:pt x="63538" y="119731"/>
                    </a:cubicBezTo>
                    <a:cubicBezTo>
                      <a:pt x="65235" y="66136"/>
                      <a:pt x="62358" y="20141"/>
                      <a:pt x="62358" y="20141"/>
                    </a:cubicBezTo>
                    <a:lnTo>
                      <a:pt x="89491" y="14820"/>
                    </a:lnTo>
                    <a:close/>
                  </a:path>
                </a:pathLst>
              </a:custGeom>
              <a:solidFill>
                <a:srgbClr val="B5CB90"/>
              </a:solidFill>
              <a:ln w="7700" cap="flat">
                <a:noFill/>
                <a:bevel/>
              </a:ln>
            </p:spPr>
          </p:sp>
        </p:grpSp>
        <p:grpSp>
          <p:nvGrpSpPr>
            <p:cNvPr id="436" name="Blue Flag"/>
            <p:cNvGrpSpPr/>
            <p:nvPr/>
          </p:nvGrpSpPr>
          <p:grpSpPr>
            <a:xfrm>
              <a:off x="1219575" y="493538"/>
              <a:ext cx="417704" cy="455677"/>
              <a:chOff x="1219575" y="493538"/>
              <a:chExt cx="417704" cy="455677"/>
            </a:xfrm>
          </p:grpSpPr>
          <p:sp>
            <p:nvSpPr>
              <p:cNvPr id="437" name="Freeform 436"/>
              <p:cNvSpPr/>
              <p:nvPr/>
            </p:nvSpPr>
            <p:spPr>
              <a:xfrm>
                <a:off x="1252991" y="493538"/>
                <a:ext cx="384288" cy="291634"/>
              </a:xfrm>
              <a:custGeom>
                <a:avLst/>
                <a:gdLst/>
                <a:ahLst/>
                <a:cxnLst/>
                <a:rect l="0" t="0" r="0" b="0"/>
                <a:pathLst>
                  <a:path w="384288" h="291634">
                    <a:moveTo>
                      <a:pt x="0" y="24592"/>
                    </a:moveTo>
                    <a:cubicBezTo>
                      <a:pt x="0" y="24592"/>
                      <a:pt x="80903" y="-30938"/>
                      <a:pt x="189810" y="24592"/>
                    </a:cubicBezTo>
                    <a:cubicBezTo>
                      <a:pt x="298718" y="80122"/>
                      <a:pt x="384288" y="24592"/>
                      <a:pt x="384288" y="24592"/>
                    </a:cubicBezTo>
                    <a:lnTo>
                      <a:pt x="384288" y="264166"/>
                    </a:lnTo>
                    <a:cubicBezTo>
                      <a:pt x="384288" y="264166"/>
                      <a:pt x="317388" y="326043"/>
                      <a:pt x="191366" y="264166"/>
                    </a:cubicBezTo>
                    <a:cubicBezTo>
                      <a:pt x="65344" y="202289"/>
                      <a:pt x="0" y="264166"/>
                      <a:pt x="0" y="264166"/>
                    </a:cubicBezTo>
                    <a:lnTo>
                      <a:pt x="0" y="24592"/>
                    </a:lnTo>
                    <a:close/>
                  </a:path>
                </a:pathLst>
              </a:custGeom>
              <a:gradFill>
                <a:gsLst>
                  <a:gs pos="4000">
                    <a:srgbClr val="00488E"/>
                  </a:gs>
                  <a:gs pos="23000">
                    <a:srgbClr val="1E90FF"/>
                  </a:gs>
                  <a:gs pos="44000">
                    <a:srgbClr val="005EB9"/>
                  </a:gs>
                  <a:gs pos="55000">
                    <a:srgbClr val="005EB9"/>
                  </a:gs>
                  <a:gs pos="83000">
                    <a:srgbClr val="1E90FF"/>
                  </a:gs>
                  <a:gs pos="100000">
                    <a:srgbClr val="0057AB"/>
                  </a:gs>
                </a:gsLst>
                <a:lin ang="0" scaled="0"/>
              </a:gradFill>
              <a:ln w="2500" cap="flat">
                <a:solidFill>
                  <a:srgbClr val="0057AB"/>
                </a:solidFill>
                <a:bevel/>
              </a:ln>
            </p:spPr>
          </p:sp>
          <p:sp>
            <p:nvSpPr>
              <p:cNvPr id="438" name="Freeform 437"/>
              <p:cNvSpPr/>
              <p:nvPr/>
            </p:nvSpPr>
            <p:spPr>
              <a:xfrm>
                <a:off x="1219575" y="493538"/>
                <a:ext cx="38500" cy="455677"/>
              </a:xfrm>
              <a:custGeom>
                <a:avLst/>
                <a:gdLst/>
                <a:ahLst/>
                <a:cxnLst/>
                <a:rect l="0" t="0" r="0" b="0"/>
                <a:pathLst>
                  <a:path w="38500" h="455677">
                    <a:moveTo>
                      <a:pt x="0" y="0"/>
                    </a:moveTo>
                    <a:lnTo>
                      <a:pt x="38500" y="0"/>
                    </a:lnTo>
                    <a:lnTo>
                      <a:pt x="38500" y="455677"/>
                    </a:lnTo>
                    <a:lnTo>
                      <a:pt x="0" y="455677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6F370F"/>
                  </a:gs>
                  <a:gs pos="50000">
                    <a:srgbClr val="B98F71"/>
                  </a:gs>
                  <a:gs pos="100000">
                    <a:srgbClr val="6F370F"/>
                  </a:gs>
                </a:gsLst>
                <a:lin ang="0" scaled="0"/>
              </a:gradFill>
              <a:ln w="2500" cap="flat">
                <a:solidFill>
                  <a:srgbClr val="53290B"/>
                </a:solidFill>
                <a:bevel/>
              </a:ln>
            </p:spPr>
          </p:sp>
        </p:grpSp>
        <p:grpSp>
          <p:nvGrpSpPr>
            <p:cNvPr id="439" name="Happy"/>
            <p:cNvGrpSpPr/>
            <p:nvPr/>
          </p:nvGrpSpPr>
          <p:grpSpPr>
            <a:xfrm>
              <a:off x="1848829" y="483446"/>
              <a:ext cx="438169" cy="438169"/>
              <a:chOff x="1848829" y="483446"/>
              <a:chExt cx="438169" cy="438169"/>
            </a:xfrm>
          </p:grpSpPr>
          <p:sp>
            <p:nvSpPr>
              <p:cNvPr id="440" name="Freeform 439"/>
              <p:cNvSpPr/>
              <p:nvPr/>
            </p:nvSpPr>
            <p:spPr>
              <a:xfrm>
                <a:off x="1848829" y="483446"/>
                <a:ext cx="438169" cy="438169"/>
              </a:xfrm>
              <a:custGeom>
                <a:avLst/>
                <a:gdLst/>
                <a:ahLst/>
                <a:cxnLst/>
                <a:rect l="0" t="0" r="0" b="0"/>
                <a:pathLst>
                  <a:path w="438169" h="438169">
                    <a:moveTo>
                      <a:pt x="0" y="219085"/>
                    </a:moveTo>
                    <a:cubicBezTo>
                      <a:pt x="0" y="97982"/>
                      <a:pt x="98071" y="0"/>
                      <a:pt x="219085" y="0"/>
                    </a:cubicBezTo>
                    <a:cubicBezTo>
                      <a:pt x="340065" y="0"/>
                      <a:pt x="438169" y="97982"/>
                      <a:pt x="438169" y="219085"/>
                    </a:cubicBezTo>
                    <a:cubicBezTo>
                      <a:pt x="438169" y="339991"/>
                      <a:pt x="340065" y="438169"/>
                      <a:pt x="219085" y="438169"/>
                    </a:cubicBezTo>
                    <a:cubicBezTo>
                      <a:pt x="98071" y="438169"/>
                      <a:pt x="0" y="339991"/>
                      <a:pt x="0" y="219085"/>
                    </a:cubicBezTo>
                    <a:close/>
                  </a:path>
                </a:pathLst>
              </a:custGeom>
              <a:gradFill>
                <a:gsLst>
                  <a:gs pos="0">
                    <a:srgbClr val="FDDE66"/>
                  </a:gs>
                  <a:gs pos="43000">
                    <a:srgbClr val="FCD63E"/>
                  </a:gs>
                  <a:gs pos="100000">
                    <a:srgbClr val="EABC04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441" name="Freeform 440"/>
              <p:cNvSpPr/>
              <p:nvPr/>
            </p:nvSpPr>
            <p:spPr>
              <a:xfrm>
                <a:off x="1856660" y="491277"/>
                <a:ext cx="422506" cy="422506"/>
              </a:xfrm>
              <a:custGeom>
                <a:avLst/>
                <a:gdLst/>
                <a:ahLst/>
                <a:cxnLst/>
                <a:rect l="0" t="0" r="0" b="0"/>
                <a:pathLst>
                  <a:path w="422506" h="422506">
                    <a:moveTo>
                      <a:pt x="0" y="211253"/>
                    </a:moveTo>
                    <a:cubicBezTo>
                      <a:pt x="0" y="94479"/>
                      <a:pt x="94565" y="0"/>
                      <a:pt x="211253" y="0"/>
                    </a:cubicBezTo>
                    <a:cubicBezTo>
                      <a:pt x="327909" y="0"/>
                      <a:pt x="422506" y="94479"/>
                      <a:pt x="422506" y="211253"/>
                    </a:cubicBezTo>
                    <a:cubicBezTo>
                      <a:pt x="422506" y="327838"/>
                      <a:pt x="327909" y="422506"/>
                      <a:pt x="211253" y="422506"/>
                    </a:cubicBezTo>
                    <a:cubicBezTo>
                      <a:pt x="94565" y="422506"/>
                      <a:pt x="0" y="327838"/>
                      <a:pt x="0" y="211253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36000"/>
                    </a:srgbClr>
                  </a:gs>
                  <a:gs pos="1000">
                    <a:srgbClr val="FFFFFF">
                      <a:alpha val="36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442" name="Freeform 441"/>
              <p:cNvSpPr/>
              <p:nvPr/>
            </p:nvSpPr>
            <p:spPr>
              <a:xfrm>
                <a:off x="1864680" y="490652"/>
                <a:ext cx="402746" cy="163849"/>
              </a:xfrm>
              <a:custGeom>
                <a:avLst/>
                <a:gdLst/>
                <a:ahLst/>
                <a:cxnLst/>
                <a:rect l="0" t="0" r="0" b="0"/>
                <a:pathLst>
                  <a:path w="402746" h="163849">
                    <a:moveTo>
                      <a:pt x="797" y="143574"/>
                    </a:moveTo>
                    <a:cubicBezTo>
                      <a:pt x="14570" y="93609"/>
                      <a:pt x="85695" y="0"/>
                      <a:pt x="202419" y="0"/>
                    </a:cubicBezTo>
                    <a:cubicBezTo>
                      <a:pt x="319040" y="0"/>
                      <a:pt x="383462" y="87230"/>
                      <a:pt x="401550" y="143574"/>
                    </a:cubicBezTo>
                    <a:cubicBezTo>
                      <a:pt x="414293" y="199918"/>
                      <a:pt x="319393" y="121249"/>
                      <a:pt x="202737" y="121249"/>
                    </a:cubicBezTo>
                    <a:cubicBezTo>
                      <a:pt x="86048" y="121249"/>
                      <a:pt x="-9882" y="196728"/>
                      <a:pt x="797" y="143574"/>
                    </a:cubicBezTo>
                    <a:close/>
                  </a:path>
                </a:pathLst>
              </a:custGeom>
              <a:solidFill>
                <a:srgbClr val="FFFFFF">
                  <a:alpha val="29000"/>
                </a:srgbClr>
              </a:solidFill>
              <a:ln w="7700" cap="flat">
                <a:noFill/>
                <a:bevel/>
              </a:ln>
            </p:spPr>
          </p:sp>
          <p:grpSp>
            <p:nvGrpSpPr>
              <p:cNvPr id="443" name="Group 442"/>
              <p:cNvGrpSpPr/>
              <p:nvPr/>
            </p:nvGrpSpPr>
            <p:grpSpPr>
              <a:xfrm>
                <a:off x="1921551" y="559451"/>
                <a:ext cx="292725" cy="286159"/>
                <a:chOff x="1921551" y="559451"/>
                <a:chExt cx="292725" cy="286159"/>
              </a:xfrm>
            </p:grpSpPr>
            <p:sp>
              <p:nvSpPr>
                <p:cNvPr id="444" name="Freeform 443"/>
                <p:cNvSpPr/>
                <p:nvPr/>
              </p:nvSpPr>
              <p:spPr>
                <a:xfrm>
                  <a:off x="1931860" y="761195"/>
                  <a:ext cx="272106" cy="8417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72106" h="84171">
                      <a:moveTo>
                        <a:pt x="0" y="-120"/>
                      </a:moveTo>
                      <a:cubicBezTo>
                        <a:pt x="0" y="-120"/>
                        <a:pt x="130355" y="148308"/>
                        <a:pt x="272106" y="-120"/>
                      </a:cubicBezTo>
                      <a:cubicBezTo>
                        <a:pt x="272106" y="-120"/>
                        <a:pt x="148269" y="190108"/>
                        <a:pt x="0" y="-120"/>
                      </a:cubicBezTo>
                      <a:close/>
                    </a:path>
                  </a:pathLst>
                </a:custGeom>
                <a:solidFill>
                  <a:srgbClr val="606060"/>
                </a:solidFill>
                <a:ln w="7700" cap="flat">
                  <a:solidFill>
                    <a:srgbClr val="606060"/>
                  </a:solidFill>
                  <a:bevel/>
                </a:ln>
              </p:spPr>
            </p:sp>
            <p:grpSp>
              <p:nvGrpSpPr>
                <p:cNvPr id="445" name="Group 444"/>
                <p:cNvGrpSpPr/>
                <p:nvPr/>
              </p:nvGrpSpPr>
              <p:grpSpPr>
                <a:xfrm>
                  <a:off x="1921551" y="559451"/>
                  <a:ext cx="292725" cy="144116"/>
                  <a:chOff x="1921551" y="559451"/>
                  <a:chExt cx="292725" cy="144116"/>
                </a:xfrm>
              </p:grpSpPr>
              <p:grpSp>
                <p:nvGrpSpPr>
                  <p:cNvPr id="446" name="Group 445"/>
                  <p:cNvGrpSpPr/>
                  <p:nvPr/>
                </p:nvGrpSpPr>
                <p:grpSpPr>
                  <a:xfrm>
                    <a:off x="1921407" y="559365"/>
                    <a:ext cx="125627" cy="144289"/>
                    <a:chOff x="1921407" y="559365"/>
                    <a:chExt cx="125627" cy="144289"/>
                  </a:xfrm>
                </p:grpSpPr>
                <p:sp>
                  <p:nvSpPr>
                    <p:cNvPr id="447" name="Freeform 446"/>
                    <p:cNvSpPr/>
                    <p:nvPr/>
                  </p:nvSpPr>
                  <p:spPr>
                    <a:xfrm>
                      <a:off x="1921475" y="559504"/>
                      <a:ext cx="125491" cy="144010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25491" h="144010">
                          <a:moveTo>
                            <a:pt x="0" y="72005"/>
                          </a:moveTo>
                          <a:cubicBezTo>
                            <a:pt x="0" y="32109"/>
                            <a:pt x="28020" y="-145"/>
                            <a:pt x="62746" y="-145"/>
                          </a:cubicBezTo>
                          <a:cubicBezTo>
                            <a:pt x="97327" y="-145"/>
                            <a:pt x="125491" y="32109"/>
                            <a:pt x="125491" y="72005"/>
                          </a:cubicBezTo>
                          <a:cubicBezTo>
                            <a:pt x="125491" y="111683"/>
                            <a:pt x="97327" y="144010"/>
                            <a:pt x="62746" y="144010"/>
                          </a:cubicBezTo>
                          <a:cubicBezTo>
                            <a:pt x="28020" y="144010"/>
                            <a:pt x="0" y="111683"/>
                            <a:pt x="0" y="72005"/>
                          </a:cubicBezTo>
                          <a:close/>
                        </a:path>
                      </a:pathLst>
                    </a:custGeom>
                    <a:solidFill>
                      <a:srgbClr val="606060"/>
                    </a:solidFill>
                    <a:ln w="7700" cap="flat">
                      <a:noFill/>
                      <a:bevel/>
                    </a:ln>
                  </p:spPr>
                </p:sp>
                <p:sp>
                  <p:nvSpPr>
                    <p:cNvPr id="448" name="Freeform 447"/>
                    <p:cNvSpPr/>
                    <p:nvPr/>
                  </p:nvSpPr>
                  <p:spPr>
                    <a:xfrm>
                      <a:off x="1926640" y="568570"/>
                      <a:ext cx="115161" cy="13215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15161" h="132155">
                          <a:moveTo>
                            <a:pt x="0" y="66077"/>
                          </a:moveTo>
                          <a:cubicBezTo>
                            <a:pt x="0" y="29465"/>
                            <a:pt x="25713" y="-133"/>
                            <a:pt x="57580" y="-133"/>
                          </a:cubicBezTo>
                          <a:cubicBezTo>
                            <a:pt x="89314" y="-133"/>
                            <a:pt x="115161" y="29465"/>
                            <a:pt x="115161" y="66077"/>
                          </a:cubicBezTo>
                          <a:cubicBezTo>
                            <a:pt x="115161" y="102489"/>
                            <a:pt x="89314" y="132155"/>
                            <a:pt x="57580" y="132155"/>
                          </a:cubicBezTo>
                          <a:cubicBezTo>
                            <a:pt x="25713" y="132155"/>
                            <a:pt x="0" y="102489"/>
                            <a:pt x="0" y="66077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7700" cap="flat">
                      <a:noFill/>
                      <a:bevel/>
                    </a:ln>
                  </p:spPr>
                </p:sp>
                <p:sp>
                  <p:nvSpPr>
                    <p:cNvPr id="449" name="Freeform 448"/>
                    <p:cNvSpPr/>
                    <p:nvPr/>
                  </p:nvSpPr>
                  <p:spPr>
                    <a:xfrm>
                      <a:off x="1941142" y="630282"/>
                      <a:ext cx="86157" cy="70443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86157" h="70443">
                          <a:moveTo>
                            <a:pt x="0" y="35221"/>
                          </a:moveTo>
                          <a:cubicBezTo>
                            <a:pt x="0" y="15706"/>
                            <a:pt x="19237" y="-71"/>
                            <a:pt x="43079" y="-71"/>
                          </a:cubicBezTo>
                          <a:cubicBezTo>
                            <a:pt x="66820" y="-71"/>
                            <a:pt x="86157" y="15706"/>
                            <a:pt x="86157" y="35221"/>
                          </a:cubicBezTo>
                          <a:cubicBezTo>
                            <a:pt x="86157" y="54630"/>
                            <a:pt x="66820" y="70443"/>
                            <a:pt x="43079" y="70443"/>
                          </a:cubicBezTo>
                          <a:cubicBezTo>
                            <a:pt x="19237" y="70443"/>
                            <a:pt x="0" y="54630"/>
                            <a:pt x="0" y="35221"/>
                          </a:cubicBezTo>
                          <a:close/>
                        </a:path>
                      </a:pathLst>
                    </a:custGeom>
                    <a:solidFill>
                      <a:srgbClr val="606060"/>
                    </a:solidFill>
                    <a:ln w="7700" cap="flat">
                      <a:noFill/>
                      <a:bevel/>
                    </a:ln>
                  </p:spPr>
                </p:sp>
              </p:grpSp>
              <p:grpSp>
                <p:nvGrpSpPr>
                  <p:cNvPr id="450" name="Group 449"/>
                  <p:cNvGrpSpPr/>
                  <p:nvPr/>
                </p:nvGrpSpPr>
                <p:grpSpPr>
                  <a:xfrm>
                    <a:off x="2088641" y="559365"/>
                    <a:ext cx="125627" cy="144289"/>
                    <a:chOff x="2088641" y="559365"/>
                    <a:chExt cx="125627" cy="144289"/>
                  </a:xfrm>
                </p:grpSpPr>
                <p:sp>
                  <p:nvSpPr>
                    <p:cNvPr id="451" name="Freeform 450"/>
                    <p:cNvSpPr/>
                    <p:nvPr/>
                  </p:nvSpPr>
                  <p:spPr>
                    <a:xfrm>
                      <a:off x="2088708" y="559504"/>
                      <a:ext cx="125491" cy="144010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25491" h="144010">
                          <a:moveTo>
                            <a:pt x="0" y="72005"/>
                          </a:moveTo>
                          <a:cubicBezTo>
                            <a:pt x="0" y="32109"/>
                            <a:pt x="28020" y="-145"/>
                            <a:pt x="62746" y="-145"/>
                          </a:cubicBezTo>
                          <a:cubicBezTo>
                            <a:pt x="97327" y="-145"/>
                            <a:pt x="125491" y="32109"/>
                            <a:pt x="125491" y="72005"/>
                          </a:cubicBezTo>
                          <a:cubicBezTo>
                            <a:pt x="125491" y="111683"/>
                            <a:pt x="97327" y="144010"/>
                            <a:pt x="62746" y="144010"/>
                          </a:cubicBezTo>
                          <a:cubicBezTo>
                            <a:pt x="28020" y="144010"/>
                            <a:pt x="0" y="111683"/>
                            <a:pt x="0" y="72005"/>
                          </a:cubicBezTo>
                          <a:close/>
                        </a:path>
                      </a:pathLst>
                    </a:custGeom>
                    <a:solidFill>
                      <a:srgbClr val="606060"/>
                    </a:solidFill>
                    <a:ln w="7700" cap="flat">
                      <a:noFill/>
                      <a:bevel/>
                    </a:ln>
                  </p:spPr>
                </p:sp>
                <p:sp>
                  <p:nvSpPr>
                    <p:cNvPr id="452" name="Freeform 451"/>
                    <p:cNvSpPr/>
                    <p:nvPr/>
                  </p:nvSpPr>
                  <p:spPr>
                    <a:xfrm>
                      <a:off x="2093874" y="568570"/>
                      <a:ext cx="115161" cy="13215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15161" h="132155">
                          <a:moveTo>
                            <a:pt x="0" y="66077"/>
                          </a:moveTo>
                          <a:cubicBezTo>
                            <a:pt x="0" y="29465"/>
                            <a:pt x="25713" y="-133"/>
                            <a:pt x="57580" y="-133"/>
                          </a:cubicBezTo>
                          <a:cubicBezTo>
                            <a:pt x="89314" y="-133"/>
                            <a:pt x="115161" y="29465"/>
                            <a:pt x="115161" y="66077"/>
                          </a:cubicBezTo>
                          <a:cubicBezTo>
                            <a:pt x="115161" y="102489"/>
                            <a:pt x="89314" y="132155"/>
                            <a:pt x="57580" y="132155"/>
                          </a:cubicBezTo>
                          <a:cubicBezTo>
                            <a:pt x="25713" y="132155"/>
                            <a:pt x="0" y="102489"/>
                            <a:pt x="0" y="66077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7700" cap="flat">
                      <a:noFill/>
                      <a:bevel/>
                    </a:ln>
                  </p:spPr>
                </p:sp>
                <p:sp>
                  <p:nvSpPr>
                    <p:cNvPr id="453" name="Freeform 452"/>
                    <p:cNvSpPr/>
                    <p:nvPr/>
                  </p:nvSpPr>
                  <p:spPr>
                    <a:xfrm>
                      <a:off x="2108376" y="630282"/>
                      <a:ext cx="86157" cy="70443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86157" h="70443">
                          <a:moveTo>
                            <a:pt x="0" y="35221"/>
                          </a:moveTo>
                          <a:cubicBezTo>
                            <a:pt x="0" y="15706"/>
                            <a:pt x="19237" y="-71"/>
                            <a:pt x="43079" y="-71"/>
                          </a:cubicBezTo>
                          <a:cubicBezTo>
                            <a:pt x="66820" y="-71"/>
                            <a:pt x="86157" y="15706"/>
                            <a:pt x="86157" y="35221"/>
                          </a:cubicBezTo>
                          <a:cubicBezTo>
                            <a:pt x="86157" y="54630"/>
                            <a:pt x="66820" y="70443"/>
                            <a:pt x="43079" y="70443"/>
                          </a:cubicBezTo>
                          <a:cubicBezTo>
                            <a:pt x="19237" y="70443"/>
                            <a:pt x="0" y="54630"/>
                            <a:pt x="0" y="35221"/>
                          </a:cubicBezTo>
                          <a:close/>
                        </a:path>
                      </a:pathLst>
                    </a:custGeom>
                    <a:solidFill>
                      <a:srgbClr val="606060"/>
                    </a:solidFill>
                    <a:ln w="7700" cap="flat">
                      <a:noFill/>
                      <a:bevel/>
                    </a:ln>
                  </p:spPr>
                </p:sp>
              </p:grpSp>
            </p:grpSp>
          </p:grpSp>
        </p:grpSp>
        <p:grpSp>
          <p:nvGrpSpPr>
            <p:cNvPr id="454" name="Heart"/>
            <p:cNvGrpSpPr/>
            <p:nvPr/>
          </p:nvGrpSpPr>
          <p:grpSpPr>
            <a:xfrm>
              <a:off x="2498547" y="499285"/>
              <a:ext cx="536031" cy="469027"/>
              <a:chOff x="2498547" y="499285"/>
              <a:chExt cx="536031" cy="469027"/>
            </a:xfrm>
          </p:grpSpPr>
          <p:sp>
            <p:nvSpPr>
              <p:cNvPr id="455" name="Freeform 454"/>
              <p:cNvSpPr/>
              <p:nvPr/>
            </p:nvSpPr>
            <p:spPr>
              <a:xfrm>
                <a:off x="2498547" y="499285"/>
                <a:ext cx="536031" cy="469027"/>
              </a:xfrm>
              <a:custGeom>
                <a:avLst/>
                <a:gdLst/>
                <a:ahLst/>
                <a:cxnLst/>
                <a:rect l="0" t="0" r="0" b="0"/>
                <a:pathLst>
                  <a:path w="536031" h="469027">
                    <a:moveTo>
                      <a:pt x="268016" y="55557"/>
                    </a:moveTo>
                    <a:cubicBezTo>
                      <a:pt x="268016" y="55557"/>
                      <a:pt x="344928" y="-44583"/>
                      <a:pt x="458830" y="24006"/>
                    </a:cubicBezTo>
                    <a:cubicBezTo>
                      <a:pt x="572733" y="92595"/>
                      <a:pt x="537479" y="236633"/>
                      <a:pt x="498154" y="292877"/>
                    </a:cubicBezTo>
                    <a:cubicBezTo>
                      <a:pt x="458830" y="349120"/>
                      <a:pt x="381539" y="406734"/>
                      <a:pt x="319164" y="436914"/>
                    </a:cubicBezTo>
                    <a:cubicBezTo>
                      <a:pt x="273799" y="462140"/>
                      <a:pt x="268016" y="469027"/>
                      <a:pt x="268016" y="469027"/>
                    </a:cubicBezTo>
                    <a:cubicBezTo>
                      <a:pt x="268016" y="469027"/>
                      <a:pt x="258145" y="458862"/>
                      <a:pt x="218821" y="436914"/>
                    </a:cubicBezTo>
                    <a:cubicBezTo>
                      <a:pt x="179498" y="414965"/>
                      <a:pt x="103563" y="369696"/>
                      <a:pt x="46612" y="295620"/>
                    </a:cubicBezTo>
                    <a:cubicBezTo>
                      <a:pt x="-10339" y="221544"/>
                      <a:pt x="-38815" y="73391"/>
                      <a:pt x="103563" y="11660"/>
                    </a:cubicBezTo>
                    <a:cubicBezTo>
                      <a:pt x="103563" y="11660"/>
                      <a:pt x="204583" y="-22635"/>
                      <a:pt x="268016" y="55557"/>
                    </a:cubicBezTo>
                    <a:close/>
                  </a:path>
                </a:pathLst>
              </a:custGeom>
              <a:gradFill>
                <a:gsLst>
                  <a:gs pos="0">
                    <a:srgbClr val="D44A4D"/>
                  </a:gs>
                  <a:gs pos="56000">
                    <a:srgbClr val="BB131C"/>
                  </a:gs>
                  <a:gs pos="100000">
                    <a:srgbClr val="A00F17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grpSp>
            <p:nvGrpSpPr>
              <p:cNvPr id="456" name="Group 455"/>
              <p:cNvGrpSpPr/>
              <p:nvPr/>
            </p:nvGrpSpPr>
            <p:grpSpPr>
              <a:xfrm>
                <a:off x="2530220" y="530602"/>
                <a:ext cx="471490" cy="424796"/>
                <a:chOff x="2530220" y="530602"/>
                <a:chExt cx="471490" cy="424796"/>
              </a:xfrm>
            </p:grpSpPr>
            <p:sp>
              <p:nvSpPr>
                <p:cNvPr id="457" name="Freeform 456"/>
                <p:cNvSpPr/>
                <p:nvPr/>
              </p:nvSpPr>
              <p:spPr>
                <a:xfrm>
                  <a:off x="2530220" y="530578"/>
                  <a:ext cx="471490" cy="30182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71490" h="301823">
                      <a:moveTo>
                        <a:pt x="235745" y="50239"/>
                      </a:moveTo>
                      <a:cubicBezTo>
                        <a:pt x="235745" y="50239"/>
                        <a:pt x="306190" y="-40316"/>
                        <a:pt x="409212" y="21708"/>
                      </a:cubicBezTo>
                      <a:cubicBezTo>
                        <a:pt x="409212" y="21708"/>
                        <a:pt x="494617" y="60234"/>
                        <a:pt x="465461" y="171249"/>
                      </a:cubicBezTo>
                      <a:cubicBezTo>
                        <a:pt x="374138" y="359453"/>
                        <a:pt x="95022" y="328232"/>
                        <a:pt x="11844" y="179922"/>
                      </a:cubicBezTo>
                      <a:cubicBezTo>
                        <a:pt x="-38748" y="61101"/>
                        <a:pt x="87882" y="10544"/>
                        <a:pt x="87882" y="10544"/>
                      </a:cubicBezTo>
                      <a:cubicBezTo>
                        <a:pt x="87882" y="10544"/>
                        <a:pt x="179253" y="-20468"/>
                        <a:pt x="235745" y="50239"/>
                      </a:cubicBezTo>
                      <a:close/>
                    </a:path>
                  </a:pathLst>
                </a:custGeom>
                <a:solidFill>
                  <a:srgbClr val="FFFFFF">
                    <a:alpha val="17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458" name="Freeform 457"/>
                <p:cNvSpPr/>
                <p:nvPr/>
              </p:nvSpPr>
              <p:spPr>
                <a:xfrm>
                  <a:off x="2637996" y="877993"/>
                  <a:ext cx="259041" cy="7740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59041" h="77404">
                      <a:moveTo>
                        <a:pt x="128049" y="31357"/>
                      </a:moveTo>
                      <a:cubicBezTo>
                        <a:pt x="193208" y="32447"/>
                        <a:pt x="338227" y="-33368"/>
                        <a:pt x="204131" y="33496"/>
                      </a:cubicBezTo>
                      <a:cubicBezTo>
                        <a:pt x="132723" y="69102"/>
                        <a:pt x="128395" y="77404"/>
                        <a:pt x="128395" y="77404"/>
                      </a:cubicBezTo>
                      <a:cubicBezTo>
                        <a:pt x="128395" y="77404"/>
                        <a:pt x="116510" y="63144"/>
                        <a:pt x="59867" y="33496"/>
                      </a:cubicBezTo>
                      <a:cubicBezTo>
                        <a:pt x="-80892" y="-40178"/>
                        <a:pt x="61753" y="30249"/>
                        <a:pt x="128049" y="31357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FFFF">
                        <a:alpha val="0"/>
                      </a:srgbClr>
                    </a:gs>
                    <a:gs pos="100000">
                      <a:srgbClr val="FFFFFF">
                        <a:alpha val="42000"/>
                      </a:srgbClr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459" name="Freeform 458"/>
                <p:cNvSpPr/>
                <p:nvPr/>
              </p:nvSpPr>
              <p:spPr>
                <a:xfrm>
                  <a:off x="2559424" y="550772"/>
                  <a:ext cx="109541" cy="15692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9541" h="156928">
                      <a:moveTo>
                        <a:pt x="15481" y="63996"/>
                      </a:moveTo>
                      <a:cubicBezTo>
                        <a:pt x="30535" y="22152"/>
                        <a:pt x="71879" y="-992"/>
                        <a:pt x="107918" y="12280"/>
                      </a:cubicBezTo>
                      <a:cubicBezTo>
                        <a:pt x="143914" y="25535"/>
                        <a:pt x="86614" y="33841"/>
                        <a:pt x="71561" y="75685"/>
                      </a:cubicBezTo>
                      <a:cubicBezTo>
                        <a:pt x="56518" y="117500"/>
                        <a:pt x="89430" y="176982"/>
                        <a:pt x="53434" y="163728"/>
                      </a:cubicBezTo>
                      <a:cubicBezTo>
                        <a:pt x="17395" y="150456"/>
                        <a:pt x="438" y="105811"/>
                        <a:pt x="15481" y="63996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FFFF">
                        <a:alpha val="64000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</p:grpSp>
        </p:grpSp>
        <p:grpSp>
          <p:nvGrpSpPr>
            <p:cNvPr id="460" name="Up Arrow"/>
            <p:cNvGrpSpPr/>
            <p:nvPr/>
          </p:nvGrpSpPr>
          <p:grpSpPr>
            <a:xfrm>
              <a:off x="3246128" y="485976"/>
              <a:ext cx="495646" cy="495645"/>
              <a:chOff x="3246128" y="485976"/>
              <a:chExt cx="495646" cy="495645"/>
            </a:xfrm>
          </p:grpSpPr>
          <p:sp>
            <p:nvSpPr>
              <p:cNvPr id="461" name="Freeform 460"/>
              <p:cNvSpPr/>
              <p:nvPr/>
            </p:nvSpPr>
            <p:spPr>
              <a:xfrm rot="-5400000" flipH="1">
                <a:off x="3245480" y="485329"/>
                <a:ext cx="495645" cy="496939"/>
              </a:xfrm>
              <a:custGeom>
                <a:avLst/>
                <a:gdLst/>
                <a:ahLst/>
                <a:cxnLst/>
                <a:rect l="0" t="0" r="0" b="0"/>
                <a:pathLst>
                  <a:path w="495645" h="496939">
                    <a:moveTo>
                      <a:pt x="0" y="253154"/>
                    </a:moveTo>
                    <a:lnTo>
                      <a:pt x="216457" y="476203"/>
                    </a:lnTo>
                    <a:cubicBezTo>
                      <a:pt x="216457" y="476203"/>
                      <a:pt x="262412" y="524475"/>
                      <a:pt x="312611" y="474355"/>
                    </a:cubicBezTo>
                    <a:cubicBezTo>
                      <a:pt x="312611" y="474355"/>
                      <a:pt x="345477" y="436337"/>
                      <a:pt x="312611" y="394852"/>
                    </a:cubicBezTo>
                    <a:lnTo>
                      <a:pt x="242780" y="320311"/>
                    </a:lnTo>
                    <a:lnTo>
                      <a:pt x="445962" y="320311"/>
                    </a:lnTo>
                    <a:cubicBezTo>
                      <a:pt x="445962" y="320311"/>
                      <a:pt x="495645" y="304619"/>
                      <a:pt x="495645" y="253188"/>
                    </a:cubicBezTo>
                    <a:cubicBezTo>
                      <a:pt x="495645" y="201757"/>
                      <a:pt x="445962" y="185187"/>
                      <a:pt x="445962" y="185187"/>
                    </a:cubicBezTo>
                    <a:lnTo>
                      <a:pt x="238960" y="185187"/>
                    </a:lnTo>
                    <a:lnTo>
                      <a:pt x="306960" y="114708"/>
                    </a:lnTo>
                    <a:cubicBezTo>
                      <a:pt x="306960" y="114708"/>
                      <a:pt x="349253" y="61269"/>
                      <a:pt x="312611" y="21766"/>
                    </a:cubicBezTo>
                    <a:cubicBezTo>
                      <a:pt x="275968" y="-17737"/>
                      <a:pt x="226876" y="5645"/>
                      <a:pt x="213281" y="19222"/>
                    </a:cubicBezTo>
                    <a:lnTo>
                      <a:pt x="0" y="253154"/>
                    </a:lnTo>
                    <a:close/>
                  </a:path>
                </a:pathLst>
              </a:custGeom>
              <a:gradFill>
                <a:gsLst>
                  <a:gs pos="0">
                    <a:srgbClr val="5FD85F"/>
                  </a:gs>
                  <a:gs pos="46000">
                    <a:srgbClr val="2BAE2B"/>
                  </a:gs>
                  <a:gs pos="100000">
                    <a:srgbClr val="1F7F1F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462" name="Freeform 461"/>
              <p:cNvSpPr/>
              <p:nvPr/>
            </p:nvSpPr>
            <p:spPr>
              <a:xfrm rot="-5400000" flipH="1">
                <a:off x="3245480" y="485329"/>
                <a:ext cx="495645" cy="496939"/>
              </a:xfrm>
              <a:custGeom>
                <a:avLst/>
                <a:gdLst/>
                <a:ahLst/>
                <a:cxnLst/>
                <a:rect l="0" t="0" r="0" b="0"/>
                <a:pathLst>
                  <a:path w="495645" h="496939">
                    <a:moveTo>
                      <a:pt x="0" y="253154"/>
                    </a:moveTo>
                    <a:lnTo>
                      <a:pt x="216457" y="476203"/>
                    </a:lnTo>
                    <a:cubicBezTo>
                      <a:pt x="216457" y="476203"/>
                      <a:pt x="262412" y="524475"/>
                      <a:pt x="312611" y="474355"/>
                    </a:cubicBezTo>
                    <a:cubicBezTo>
                      <a:pt x="312611" y="474355"/>
                      <a:pt x="345477" y="436337"/>
                      <a:pt x="312611" y="394852"/>
                    </a:cubicBezTo>
                    <a:lnTo>
                      <a:pt x="242780" y="320311"/>
                    </a:lnTo>
                    <a:lnTo>
                      <a:pt x="445962" y="320311"/>
                    </a:lnTo>
                    <a:cubicBezTo>
                      <a:pt x="445962" y="320311"/>
                      <a:pt x="495645" y="304619"/>
                      <a:pt x="495645" y="253188"/>
                    </a:cubicBezTo>
                    <a:cubicBezTo>
                      <a:pt x="495645" y="201757"/>
                      <a:pt x="445962" y="185187"/>
                      <a:pt x="445962" y="185187"/>
                    </a:cubicBezTo>
                    <a:lnTo>
                      <a:pt x="238960" y="185187"/>
                    </a:lnTo>
                    <a:lnTo>
                      <a:pt x="306960" y="114708"/>
                    </a:lnTo>
                    <a:cubicBezTo>
                      <a:pt x="306960" y="114708"/>
                      <a:pt x="349253" y="61269"/>
                      <a:pt x="312611" y="21766"/>
                    </a:cubicBezTo>
                    <a:cubicBezTo>
                      <a:pt x="275968" y="-17737"/>
                      <a:pt x="226876" y="5645"/>
                      <a:pt x="213281" y="19222"/>
                    </a:cubicBezTo>
                    <a:lnTo>
                      <a:pt x="0" y="253154"/>
                    </a:lnTo>
                    <a:close/>
                  </a:path>
                </a:pathLst>
              </a:custGeom>
              <a:solidFill>
                <a:srgbClr val="FFFFFF">
                  <a:alpha val="17000"/>
                </a:srgbClr>
              </a:solidFill>
              <a:ln w="7700" cap="flat">
                <a:noFill/>
                <a:bevel/>
              </a:ln>
            </p:spPr>
          </p:sp>
          <p:sp>
            <p:nvSpPr>
              <p:cNvPr id="463" name="Freeform 462"/>
              <p:cNvSpPr/>
              <p:nvPr/>
            </p:nvSpPr>
            <p:spPr>
              <a:xfrm rot="-5400000" flipH="1">
                <a:off x="3130631" y="600298"/>
                <a:ext cx="495645" cy="267001"/>
              </a:xfrm>
              <a:custGeom>
                <a:avLst/>
                <a:gdLst/>
                <a:ahLst/>
                <a:cxnLst/>
                <a:rect l="0" t="0" r="0" b="0"/>
                <a:pathLst>
                  <a:path w="495645" h="267001">
                    <a:moveTo>
                      <a:pt x="0" y="252794"/>
                    </a:moveTo>
                    <a:cubicBezTo>
                      <a:pt x="0" y="252794"/>
                      <a:pt x="132676" y="266615"/>
                      <a:pt x="262748" y="266615"/>
                    </a:cubicBezTo>
                    <a:cubicBezTo>
                      <a:pt x="379812" y="266615"/>
                      <a:pt x="495645" y="253053"/>
                      <a:pt x="495645" y="253053"/>
                    </a:cubicBezTo>
                    <a:cubicBezTo>
                      <a:pt x="495645" y="201390"/>
                      <a:pt x="445713" y="184817"/>
                      <a:pt x="445713" y="184817"/>
                    </a:cubicBezTo>
                    <a:lnTo>
                      <a:pt x="238827" y="184817"/>
                    </a:lnTo>
                    <a:lnTo>
                      <a:pt x="306788" y="114327"/>
                    </a:lnTo>
                    <a:cubicBezTo>
                      <a:pt x="306788" y="114327"/>
                      <a:pt x="349058" y="60879"/>
                      <a:pt x="312436" y="21370"/>
                    </a:cubicBezTo>
                    <a:cubicBezTo>
                      <a:pt x="275814" y="-18139"/>
                      <a:pt x="226749" y="5247"/>
                      <a:pt x="213162" y="18826"/>
                    </a:cubicBezTo>
                    <a:lnTo>
                      <a:pt x="0" y="252794"/>
                    </a:lnTo>
                    <a:close/>
                  </a:path>
                </a:pathLst>
              </a:custGeom>
              <a:solidFill>
                <a:srgbClr val="FFFFFF">
                  <a:alpha val="25000"/>
                </a:srgbClr>
              </a:solidFill>
              <a:ln w="7700" cap="flat">
                <a:noFill/>
                <a:bevel/>
              </a:ln>
            </p:spPr>
          </p:sp>
          <p:sp>
            <p:nvSpPr>
              <p:cNvPr id="464" name="Freeform 463"/>
              <p:cNvSpPr/>
              <p:nvPr/>
            </p:nvSpPr>
            <p:spPr>
              <a:xfrm rot="-5400000" flipH="1">
                <a:off x="3215968" y="537314"/>
                <a:ext cx="308632" cy="237909"/>
              </a:xfrm>
              <a:custGeom>
                <a:avLst/>
                <a:gdLst/>
                <a:ahLst/>
                <a:cxnLst/>
                <a:rect l="0" t="0" r="0" b="0"/>
                <a:pathLst>
                  <a:path w="308632" h="237909">
                    <a:moveTo>
                      <a:pt x="-376" y="237229"/>
                    </a:moveTo>
                    <a:lnTo>
                      <a:pt x="26737" y="237909"/>
                    </a:lnTo>
                    <a:cubicBezTo>
                      <a:pt x="26737" y="237909"/>
                      <a:pt x="130256" y="115713"/>
                      <a:pt x="223829" y="27297"/>
                    </a:cubicBezTo>
                    <a:cubicBezTo>
                      <a:pt x="278014" y="-23901"/>
                      <a:pt x="333110" y="60879"/>
                      <a:pt x="296486" y="21370"/>
                    </a:cubicBezTo>
                    <a:cubicBezTo>
                      <a:pt x="259864" y="-18139"/>
                      <a:pt x="210799" y="5247"/>
                      <a:pt x="197212" y="18826"/>
                    </a:cubicBezTo>
                    <a:lnTo>
                      <a:pt x="-376" y="237229"/>
                    </a:lnTo>
                    <a:close/>
                  </a:path>
                </a:pathLst>
              </a:custGeom>
              <a:solidFill>
                <a:srgbClr val="FFFFFF">
                  <a:alpha val="55000"/>
                </a:srgbClr>
              </a:solidFill>
              <a:ln w="7700" cap="flat">
                <a:noFill/>
                <a:bevel/>
              </a:ln>
            </p:spPr>
          </p:sp>
        </p:grpSp>
        <p:sp>
          <p:nvSpPr>
            <p:cNvPr id="5771" name="Text 5771"/>
            <p:cNvSpPr txBox="1"/>
            <p:nvPr/>
          </p:nvSpPr>
          <p:spPr>
            <a:xfrm>
              <a:off x="579201" y="1094113"/>
              <a:ext cx="2799252" cy="393089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ctr"/>
              <a:r>
                <a:rPr lang="en-US" sz="780" dirty="0" smtClean="0">
                  <a:solidFill>
                    <a:srgbClr val="303030"/>
                  </a:solidFill>
                  <a:latin typeface="Arial"/>
                  <a:hlinkClick r:id="rId6"/>
                </a:rPr>
                <a:t>Click here to </a:t>
              </a:r>
              <a:r>
                <a:rPr sz="780" dirty="0" smtClean="0">
                  <a:solidFill>
                    <a:srgbClr val="303030"/>
                  </a:solidFill>
                  <a:latin typeface="Arial"/>
                  <a:hlinkClick r:id="rId6"/>
                </a:rPr>
                <a:t>Get </a:t>
              </a:r>
              <a:r>
                <a:rPr sz="780" dirty="0">
                  <a:solidFill>
                    <a:srgbClr val="303030"/>
                  </a:solidFill>
                  <a:latin typeface="Arial"/>
                  <a:hlinkClick r:id="rId6"/>
                </a:rPr>
                <a:t>Rich Diagramming Resources from Edraw</a:t>
              </a:r>
              <a:endParaRPr sz="780" dirty="0">
                <a:solidFill>
                  <a:srgbClr val="303030"/>
                </a:solidFill>
                <a:latin typeface="Arial"/>
              </a:endParaRPr>
            </a:p>
          </p:txBody>
        </p:sp>
        <p:pic>
          <p:nvPicPr>
            <p:cNvPr id="528" name="Picture 527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41759" y="3616239"/>
              <a:ext cx="1394115" cy="159737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Page-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72" name="Group5772"/>
          <p:cNvGrpSpPr/>
          <p:nvPr/>
        </p:nvGrpSpPr>
        <p:grpSpPr>
          <a:xfrm>
            <a:off x="299887" y="290992"/>
            <a:ext cx="8544227" cy="6276015"/>
            <a:chOff x="299887" y="290992"/>
            <a:chExt cx="8544227" cy="6276015"/>
          </a:xfrm>
        </p:grpSpPr>
        <p:sp>
          <p:nvSpPr>
            <p:cNvPr id="535" name="Freeform 534"/>
            <p:cNvSpPr/>
            <p:nvPr/>
          </p:nvSpPr>
          <p:spPr>
            <a:xfrm>
              <a:off x="1152532" y="1758523"/>
              <a:ext cx="3005493" cy="1123520"/>
            </a:xfrm>
            <a:custGeom>
              <a:avLst/>
              <a:gdLst/>
              <a:ahLst/>
              <a:cxnLst/>
              <a:rect l="0" t="0" r="0" b="0"/>
              <a:pathLst>
                <a:path w="3005493" h="1123520">
                  <a:moveTo>
                    <a:pt x="1483400" y="769495"/>
                  </a:moveTo>
                  <a:cubicBezTo>
                    <a:pt x="1483400" y="769495"/>
                    <a:pt x="910259" y="-189224"/>
                    <a:pt x="316277" y="40036"/>
                  </a:cubicBezTo>
                  <a:cubicBezTo>
                    <a:pt x="-277707" y="269296"/>
                    <a:pt x="76598" y="863286"/>
                    <a:pt x="462167" y="999649"/>
                  </a:cubicBezTo>
                  <a:cubicBezTo>
                    <a:pt x="847735" y="1135204"/>
                    <a:pt x="1024131" y="1133676"/>
                    <a:pt x="1202041" y="1113382"/>
                  </a:cubicBezTo>
                  <a:cubicBezTo>
                    <a:pt x="1285512" y="1103859"/>
                    <a:pt x="1420877" y="1040437"/>
                    <a:pt x="1483400" y="1040437"/>
                  </a:cubicBezTo>
                  <a:cubicBezTo>
                    <a:pt x="1545926" y="1040437"/>
                    <a:pt x="1754339" y="1207166"/>
                    <a:pt x="2337904" y="1040437"/>
                  </a:cubicBezTo>
                  <a:cubicBezTo>
                    <a:pt x="2921462" y="873705"/>
                    <a:pt x="3275747" y="415188"/>
                    <a:pt x="2744310" y="92142"/>
                  </a:cubicBezTo>
                  <a:cubicBezTo>
                    <a:pt x="2212854" y="-230904"/>
                    <a:pt x="1764762" y="363082"/>
                    <a:pt x="1483400" y="769495"/>
                  </a:cubicBezTo>
                  <a:close/>
                </a:path>
                <a:path w="3005493" h="1123520">
                  <a:moveTo>
                    <a:pt x="300645" y="514184"/>
                  </a:moveTo>
                  <a:cubicBezTo>
                    <a:pt x="378800" y="748654"/>
                    <a:pt x="1181198" y="915389"/>
                    <a:pt x="1202041" y="873705"/>
                  </a:cubicBezTo>
                  <a:cubicBezTo>
                    <a:pt x="1222881" y="832019"/>
                    <a:pt x="807396" y="193411"/>
                    <a:pt x="472587" y="300556"/>
                  </a:cubicBezTo>
                  <a:cubicBezTo>
                    <a:pt x="212068" y="383926"/>
                    <a:pt x="300645" y="540239"/>
                    <a:pt x="300645" y="514184"/>
                  </a:cubicBezTo>
                  <a:close/>
                </a:path>
                <a:path w="3005493" h="1123520">
                  <a:moveTo>
                    <a:pt x="1775179" y="863283"/>
                  </a:moveTo>
                  <a:cubicBezTo>
                    <a:pt x="2785993" y="706971"/>
                    <a:pt x="2723469" y="425607"/>
                    <a:pt x="2671366" y="373505"/>
                  </a:cubicBezTo>
                  <a:cubicBezTo>
                    <a:pt x="2290967" y="-6891"/>
                    <a:pt x="1754339" y="884126"/>
                    <a:pt x="1775179" y="863283"/>
                  </a:cubicBezTo>
                  <a:close/>
                </a:path>
              </a:pathLst>
            </a:custGeom>
            <a:solidFill>
              <a:srgbClr val="A0D8EF"/>
            </a:solidFill>
            <a:ln w="7700" cap="flat">
              <a:noFill/>
              <a:bevel/>
            </a:ln>
          </p:spPr>
        </p:sp>
        <p:sp>
          <p:nvSpPr>
            <p:cNvPr id="536" name="Freeform 535"/>
            <p:cNvSpPr/>
            <p:nvPr/>
          </p:nvSpPr>
          <p:spPr>
            <a:xfrm>
              <a:off x="594264" y="3057167"/>
              <a:ext cx="1962020" cy="813273"/>
            </a:xfrm>
            <a:custGeom>
              <a:avLst/>
              <a:gdLst/>
              <a:ahLst/>
              <a:cxnLst/>
              <a:rect l="l" t="t" r="r" b="b"/>
              <a:pathLst>
                <a:path w="1962020" h="813273">
                  <a:moveTo>
                    <a:pt x="0" y="0"/>
                  </a:moveTo>
                  <a:lnTo>
                    <a:pt x="1962020" y="0"/>
                  </a:lnTo>
                  <a:lnTo>
                    <a:pt x="1962020" y="813273"/>
                  </a:lnTo>
                  <a:lnTo>
                    <a:pt x="0" y="81327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0D8EF"/>
            </a:solidFill>
            <a:ln w="7700" cap="flat">
              <a:noFill/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248">
                  <a:solidFill>
                    <a:srgbClr val="000000"/>
                  </a:solidFill>
                  <a:latin typeface="Arial"/>
                </a:rPr>
                <a:t>1</a:t>
              </a:r>
            </a:p>
          </p:txBody>
        </p:sp>
        <p:sp>
          <p:nvSpPr>
            <p:cNvPr id="537" name="Freeform 536"/>
            <p:cNvSpPr/>
            <p:nvPr/>
          </p:nvSpPr>
          <p:spPr>
            <a:xfrm>
              <a:off x="2754516" y="3057167"/>
              <a:ext cx="1962020" cy="813273"/>
            </a:xfrm>
            <a:custGeom>
              <a:avLst/>
              <a:gdLst/>
              <a:ahLst/>
              <a:cxnLst/>
              <a:rect l="l" t="t" r="r" b="b"/>
              <a:pathLst>
                <a:path w="1962020" h="813273">
                  <a:moveTo>
                    <a:pt x="0" y="0"/>
                  </a:moveTo>
                  <a:lnTo>
                    <a:pt x="1962020" y="0"/>
                  </a:lnTo>
                  <a:lnTo>
                    <a:pt x="1962020" y="813273"/>
                  </a:lnTo>
                  <a:lnTo>
                    <a:pt x="0" y="81327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0D8EF"/>
            </a:solidFill>
            <a:ln w="7700" cap="flat">
              <a:noFill/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248">
                  <a:solidFill>
                    <a:srgbClr val="000000"/>
                  </a:solidFill>
                  <a:latin typeface="Arial"/>
                </a:rPr>
                <a:t>2</a:t>
              </a:r>
            </a:p>
          </p:txBody>
        </p:sp>
        <p:sp>
          <p:nvSpPr>
            <p:cNvPr id="538" name="Freeform 537"/>
            <p:cNvSpPr/>
            <p:nvPr/>
          </p:nvSpPr>
          <p:spPr>
            <a:xfrm>
              <a:off x="797568" y="4053415"/>
              <a:ext cx="1758699" cy="2505892"/>
            </a:xfrm>
            <a:custGeom>
              <a:avLst/>
              <a:gdLst/>
              <a:ahLst/>
              <a:cxnLst/>
              <a:rect l="l" t="t" r="r" b="b"/>
              <a:pathLst>
                <a:path w="1758699" h="2505892">
                  <a:moveTo>
                    <a:pt x="1758699" y="2505892"/>
                  </a:moveTo>
                  <a:lnTo>
                    <a:pt x="0" y="2505892"/>
                  </a:lnTo>
                  <a:lnTo>
                    <a:pt x="0" y="0"/>
                  </a:lnTo>
                  <a:lnTo>
                    <a:pt x="1758699" y="0"/>
                  </a:lnTo>
                  <a:lnTo>
                    <a:pt x="1758699" y="2505892"/>
                  </a:lnTo>
                  <a:close/>
                </a:path>
              </a:pathLst>
            </a:custGeom>
            <a:solidFill>
              <a:srgbClr val="A0D8EF"/>
            </a:solidFill>
            <a:ln w="7700" cap="flat">
              <a:noFill/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248">
                  <a:solidFill>
                    <a:srgbClr val="000000"/>
                  </a:solidFill>
                  <a:latin typeface="Arial"/>
                </a:rPr>
                <a:t>Definition of Mind Map </a:t>
              </a:r>
            </a:p>
          </p:txBody>
        </p:sp>
        <p:sp>
          <p:nvSpPr>
            <p:cNvPr id="539" name="Freeform 538"/>
            <p:cNvSpPr/>
            <p:nvPr/>
          </p:nvSpPr>
          <p:spPr>
            <a:xfrm>
              <a:off x="2754508" y="4053415"/>
              <a:ext cx="1758699" cy="2505892"/>
            </a:xfrm>
            <a:custGeom>
              <a:avLst/>
              <a:gdLst/>
              <a:ahLst/>
              <a:cxnLst/>
              <a:rect l="l" t="t" r="r" b="b"/>
              <a:pathLst>
                <a:path w="1758699" h="2505892">
                  <a:moveTo>
                    <a:pt x="1758699" y="2505892"/>
                  </a:moveTo>
                  <a:lnTo>
                    <a:pt x="0" y="2505892"/>
                  </a:lnTo>
                  <a:lnTo>
                    <a:pt x="0" y="0"/>
                  </a:lnTo>
                  <a:lnTo>
                    <a:pt x="1758699" y="0"/>
                  </a:lnTo>
                  <a:lnTo>
                    <a:pt x="1758699" y="2505892"/>
                  </a:lnTo>
                  <a:close/>
                </a:path>
              </a:pathLst>
            </a:custGeom>
            <a:solidFill>
              <a:srgbClr val="A0D8EF"/>
            </a:solidFill>
            <a:ln w="7700" cap="flat">
              <a:noFill/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248">
                  <a:solidFill>
                    <a:srgbClr val="000000"/>
                  </a:solidFill>
                  <a:latin typeface="Arial"/>
                </a:rPr>
                <a:t>Benefits and Application of Mind Map</a:t>
              </a:r>
            </a:p>
          </p:txBody>
        </p:sp>
        <p:sp>
          <p:nvSpPr>
            <p:cNvPr id="541" name="Freeform 540"/>
            <p:cNvSpPr/>
            <p:nvPr/>
          </p:nvSpPr>
          <p:spPr>
            <a:xfrm>
              <a:off x="322986" y="1251746"/>
              <a:ext cx="484491" cy="252555"/>
            </a:xfrm>
            <a:custGeom>
              <a:avLst/>
              <a:gdLst/>
              <a:ahLst/>
              <a:cxnLst/>
              <a:rect l="0" t="0" r="0" b="0"/>
              <a:pathLst>
                <a:path w="484491" h="252555">
                  <a:moveTo>
                    <a:pt x="0" y="0"/>
                  </a:moveTo>
                  <a:lnTo>
                    <a:pt x="415192" y="0"/>
                  </a:lnTo>
                  <a:lnTo>
                    <a:pt x="484491" y="25255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FEBF6"/>
            </a:solidFill>
            <a:ln w="7700" cap="flat">
              <a:noFill/>
              <a:bevel/>
            </a:ln>
          </p:spPr>
        </p:sp>
        <p:sp>
          <p:nvSpPr>
            <p:cNvPr id="542" name="Freeform 541"/>
            <p:cNvSpPr/>
            <p:nvPr/>
          </p:nvSpPr>
          <p:spPr>
            <a:xfrm>
              <a:off x="846705" y="762314"/>
              <a:ext cx="3484458" cy="720432"/>
            </a:xfrm>
            <a:custGeom>
              <a:avLst/>
              <a:gdLst/>
              <a:ahLst/>
              <a:cxnLst/>
              <a:rect l="l" t="t" r="r" b="b"/>
              <a:pathLst>
                <a:path w="3484458" h="720432">
                  <a:moveTo>
                    <a:pt x="0" y="0"/>
                  </a:moveTo>
                  <a:lnTo>
                    <a:pt x="3484458" y="0"/>
                  </a:lnTo>
                  <a:lnTo>
                    <a:pt x="3484458" y="720432"/>
                  </a:lnTo>
                  <a:lnTo>
                    <a:pt x="0" y="7204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0D8EF"/>
            </a:solidFill>
            <a:ln w="7700" cap="flat">
              <a:noFill/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872">
                  <a:solidFill>
                    <a:srgbClr val="000000"/>
                  </a:solidFill>
                  <a:latin typeface="Arial"/>
                </a:rPr>
                <a:t>Main Contents</a:t>
              </a:r>
            </a:p>
          </p:txBody>
        </p:sp>
        <p:sp>
          <p:nvSpPr>
            <p:cNvPr id="543" name="Freeform 542"/>
            <p:cNvSpPr/>
            <p:nvPr/>
          </p:nvSpPr>
          <p:spPr>
            <a:xfrm>
              <a:off x="840843" y="1196306"/>
              <a:ext cx="467134" cy="287466"/>
            </a:xfrm>
            <a:custGeom>
              <a:avLst/>
              <a:gdLst/>
              <a:ahLst/>
              <a:cxnLst/>
              <a:rect l="0" t="0" r="0" b="0"/>
              <a:pathLst>
                <a:path w="467134" h="287466">
                  <a:moveTo>
                    <a:pt x="0" y="0"/>
                  </a:moveTo>
                  <a:lnTo>
                    <a:pt x="0" y="287466"/>
                  </a:lnTo>
                  <a:lnTo>
                    <a:pt x="467134" y="6673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FEBF6"/>
            </a:solidFill>
            <a:ln w="7700" cap="flat">
              <a:noFill/>
              <a:bevel/>
            </a:ln>
          </p:spPr>
        </p:sp>
        <p:sp>
          <p:nvSpPr>
            <p:cNvPr id="544" name="Freeform 543"/>
            <p:cNvSpPr/>
            <p:nvPr/>
          </p:nvSpPr>
          <p:spPr>
            <a:xfrm>
              <a:off x="322987" y="554807"/>
              <a:ext cx="992384" cy="720432"/>
            </a:xfrm>
            <a:custGeom>
              <a:avLst/>
              <a:gdLst/>
              <a:ahLst/>
              <a:cxnLst/>
              <a:rect l="0" t="0" r="0" b="0"/>
              <a:pathLst>
                <a:path w="992384" h="720432">
                  <a:moveTo>
                    <a:pt x="0" y="0"/>
                  </a:moveTo>
                  <a:lnTo>
                    <a:pt x="992384" y="0"/>
                  </a:lnTo>
                  <a:lnTo>
                    <a:pt x="992384" y="720432"/>
                  </a:lnTo>
                  <a:lnTo>
                    <a:pt x="0" y="7204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0D8EF"/>
            </a:solidFill>
            <a:ln w="23100" cap="flat">
              <a:noFill/>
              <a:bevel/>
            </a:ln>
          </p:spPr>
        </p:sp>
        <p:sp>
          <p:nvSpPr>
            <p:cNvPr id="545" name="Freeform 544"/>
            <p:cNvSpPr/>
            <p:nvPr/>
          </p:nvSpPr>
          <p:spPr>
            <a:xfrm>
              <a:off x="327507" y="913968"/>
              <a:ext cx="975336" cy="7700"/>
            </a:xfrm>
            <a:custGeom>
              <a:avLst/>
              <a:gdLst/>
              <a:ahLst/>
              <a:cxnLst/>
              <a:rect l="0" t="0" r="0" b="0"/>
              <a:pathLst>
                <a:path w="975336" h="7700" fill="none">
                  <a:moveTo>
                    <a:pt x="0" y="0"/>
                  </a:moveTo>
                  <a:lnTo>
                    <a:pt x="975336" y="0"/>
                  </a:lnTo>
                </a:path>
              </a:pathLst>
            </a:custGeom>
            <a:solidFill>
              <a:srgbClr val="A0D8EF"/>
            </a:solidFill>
            <a:ln w="23100" cap="flat">
              <a:solidFill>
                <a:srgbClr val="FFFFFF"/>
              </a:solidFill>
              <a:bevel/>
            </a:ln>
          </p:spPr>
        </p:sp>
        <p:sp>
          <p:nvSpPr>
            <p:cNvPr id="546" name="Freeform 545"/>
            <p:cNvSpPr/>
            <p:nvPr/>
          </p:nvSpPr>
          <p:spPr>
            <a:xfrm>
              <a:off x="830573" y="554634"/>
              <a:ext cx="7700" cy="718666"/>
            </a:xfrm>
            <a:custGeom>
              <a:avLst/>
              <a:gdLst/>
              <a:ahLst/>
              <a:cxnLst/>
              <a:rect l="0" t="0" r="0" b="0"/>
              <a:pathLst>
                <a:path w="7700" h="718666" fill="none">
                  <a:moveTo>
                    <a:pt x="0" y="0"/>
                  </a:moveTo>
                  <a:lnTo>
                    <a:pt x="0" y="718666"/>
                  </a:lnTo>
                </a:path>
              </a:pathLst>
            </a:custGeom>
            <a:solidFill>
              <a:srgbClr val="A0D8EF"/>
            </a:solidFill>
            <a:ln w="23100" cap="flat">
              <a:solidFill>
                <a:srgbClr val="FFFFFF"/>
              </a:solidFill>
              <a:bevel/>
            </a:ln>
          </p:spPr>
        </p:sp>
        <p:sp>
          <p:nvSpPr>
            <p:cNvPr id="547" name="Freeform 546"/>
            <p:cNvSpPr/>
            <p:nvPr/>
          </p:nvSpPr>
          <p:spPr>
            <a:xfrm>
              <a:off x="449681" y="298611"/>
              <a:ext cx="777184" cy="290529"/>
            </a:xfrm>
            <a:custGeom>
              <a:avLst/>
              <a:gdLst/>
              <a:ahLst/>
              <a:cxnLst/>
              <a:rect l="0" t="0" r="0" b="0"/>
              <a:pathLst>
                <a:path w="777184" h="290529">
                  <a:moveTo>
                    <a:pt x="383589" y="198983"/>
                  </a:moveTo>
                  <a:cubicBezTo>
                    <a:pt x="383589" y="198983"/>
                    <a:pt x="235382" y="-48931"/>
                    <a:pt x="81786" y="10353"/>
                  </a:cubicBezTo>
                  <a:cubicBezTo>
                    <a:pt x="-71812" y="69637"/>
                    <a:pt x="19807" y="223235"/>
                    <a:pt x="119511" y="258497"/>
                  </a:cubicBezTo>
                  <a:cubicBezTo>
                    <a:pt x="219214" y="293550"/>
                    <a:pt x="264828" y="293155"/>
                    <a:pt x="310834" y="287908"/>
                  </a:cubicBezTo>
                  <a:cubicBezTo>
                    <a:pt x="332418" y="285445"/>
                    <a:pt x="367422" y="269045"/>
                    <a:pt x="383589" y="269045"/>
                  </a:cubicBezTo>
                  <a:cubicBezTo>
                    <a:pt x="399759" y="269045"/>
                    <a:pt x="453652" y="312159"/>
                    <a:pt x="604554" y="269045"/>
                  </a:cubicBezTo>
                  <a:cubicBezTo>
                    <a:pt x="755455" y="225930"/>
                    <a:pt x="847069" y="107363"/>
                    <a:pt x="709646" y="23827"/>
                  </a:cubicBezTo>
                  <a:cubicBezTo>
                    <a:pt x="572218" y="-59709"/>
                    <a:pt x="456347" y="93888"/>
                    <a:pt x="383589" y="198983"/>
                  </a:cubicBezTo>
                  <a:close/>
                </a:path>
                <a:path w="777184" h="290529">
                  <a:moveTo>
                    <a:pt x="77743" y="132962"/>
                  </a:moveTo>
                  <a:cubicBezTo>
                    <a:pt x="97953" y="193593"/>
                    <a:pt x="305444" y="236709"/>
                    <a:pt x="310834" y="225930"/>
                  </a:cubicBezTo>
                  <a:cubicBezTo>
                    <a:pt x="316223" y="215150"/>
                    <a:pt x="208783" y="50014"/>
                    <a:pt x="122205" y="77720"/>
                  </a:cubicBezTo>
                  <a:cubicBezTo>
                    <a:pt x="54838" y="99278"/>
                    <a:pt x="77743" y="139700"/>
                    <a:pt x="77743" y="132962"/>
                  </a:cubicBezTo>
                  <a:close/>
                </a:path>
                <a:path w="777184" h="290529">
                  <a:moveTo>
                    <a:pt x="459040" y="223235"/>
                  </a:moveTo>
                  <a:cubicBezTo>
                    <a:pt x="720425" y="182814"/>
                    <a:pt x="704257" y="110057"/>
                    <a:pt x="690784" y="96584"/>
                  </a:cubicBezTo>
                  <a:cubicBezTo>
                    <a:pt x="592417" y="-1782"/>
                    <a:pt x="453652" y="228625"/>
                    <a:pt x="459040" y="223235"/>
                  </a:cubicBezTo>
                  <a:close/>
                </a:path>
              </a:pathLst>
            </a:custGeom>
            <a:solidFill>
              <a:srgbClr val="A0D8EF"/>
            </a:solidFill>
            <a:ln w="7700" cap="flat">
              <a:noFill/>
              <a:bevel/>
            </a:ln>
          </p:spPr>
        </p:sp>
        <p:sp>
          <p:nvSpPr>
            <p:cNvPr id="548" name="Freeform 547"/>
            <p:cNvSpPr/>
            <p:nvPr/>
          </p:nvSpPr>
          <p:spPr>
            <a:xfrm>
              <a:off x="5291271" y="1772801"/>
              <a:ext cx="2976583" cy="1112713"/>
            </a:xfrm>
            <a:custGeom>
              <a:avLst/>
              <a:gdLst/>
              <a:ahLst/>
              <a:cxnLst/>
              <a:rect l="0" t="0" r="0" b="0"/>
              <a:pathLst>
                <a:path w="2976583" h="1112713">
                  <a:moveTo>
                    <a:pt x="1469131" y="762094"/>
                  </a:moveTo>
                  <a:cubicBezTo>
                    <a:pt x="1469131" y="762094"/>
                    <a:pt x="901503" y="-187404"/>
                    <a:pt x="313235" y="39651"/>
                  </a:cubicBezTo>
                  <a:cubicBezTo>
                    <a:pt x="-275036" y="266706"/>
                    <a:pt x="75861" y="854982"/>
                    <a:pt x="457721" y="990034"/>
                  </a:cubicBezTo>
                  <a:cubicBezTo>
                    <a:pt x="839581" y="1124285"/>
                    <a:pt x="1014280" y="1122772"/>
                    <a:pt x="1190479" y="1102673"/>
                  </a:cubicBezTo>
                  <a:cubicBezTo>
                    <a:pt x="1273147" y="1093241"/>
                    <a:pt x="1407210" y="1030429"/>
                    <a:pt x="1469131" y="1030429"/>
                  </a:cubicBezTo>
                  <a:cubicBezTo>
                    <a:pt x="1531056" y="1030429"/>
                    <a:pt x="1737465" y="1195554"/>
                    <a:pt x="2315416" y="1030429"/>
                  </a:cubicBezTo>
                  <a:cubicBezTo>
                    <a:pt x="2893361" y="865301"/>
                    <a:pt x="3244238" y="411194"/>
                    <a:pt x="2717912" y="91256"/>
                  </a:cubicBezTo>
                  <a:cubicBezTo>
                    <a:pt x="2191569" y="-228682"/>
                    <a:pt x="1747787" y="359590"/>
                    <a:pt x="1469131" y="762094"/>
                  </a:cubicBezTo>
                  <a:close/>
                </a:path>
                <a:path w="2976583" h="1112713">
                  <a:moveTo>
                    <a:pt x="297754" y="509239"/>
                  </a:moveTo>
                  <a:cubicBezTo>
                    <a:pt x="375157" y="741453"/>
                    <a:pt x="1169836" y="906584"/>
                    <a:pt x="1190479" y="865301"/>
                  </a:cubicBezTo>
                  <a:cubicBezTo>
                    <a:pt x="1211118" y="824016"/>
                    <a:pt x="799629" y="191550"/>
                    <a:pt x="468041" y="297665"/>
                  </a:cubicBezTo>
                  <a:cubicBezTo>
                    <a:pt x="210029" y="380233"/>
                    <a:pt x="297754" y="535042"/>
                    <a:pt x="297754" y="509239"/>
                  </a:cubicBezTo>
                  <a:close/>
                </a:path>
                <a:path w="2976583" h="1112713">
                  <a:moveTo>
                    <a:pt x="1758104" y="854979"/>
                  </a:moveTo>
                  <a:cubicBezTo>
                    <a:pt x="2759195" y="700171"/>
                    <a:pt x="2697273" y="421513"/>
                    <a:pt x="2645671" y="369912"/>
                  </a:cubicBezTo>
                  <a:cubicBezTo>
                    <a:pt x="2268930" y="-6825"/>
                    <a:pt x="1737465" y="875621"/>
                    <a:pt x="1758104" y="854979"/>
                  </a:cubicBezTo>
                  <a:close/>
                </a:path>
              </a:pathLst>
            </a:custGeom>
            <a:solidFill>
              <a:srgbClr val="A0D8EF"/>
            </a:solidFill>
            <a:ln w="7700" cap="flat">
              <a:noFill/>
              <a:bevel/>
            </a:ln>
          </p:spPr>
        </p:sp>
        <p:sp>
          <p:nvSpPr>
            <p:cNvPr id="549" name="Freeform 548"/>
            <p:cNvSpPr/>
            <p:nvPr/>
          </p:nvSpPr>
          <p:spPr>
            <a:xfrm>
              <a:off x="4862347" y="3058952"/>
              <a:ext cx="1943148" cy="805451"/>
            </a:xfrm>
            <a:custGeom>
              <a:avLst/>
              <a:gdLst/>
              <a:ahLst/>
              <a:cxnLst/>
              <a:rect l="l" t="t" r="r" b="b"/>
              <a:pathLst>
                <a:path w="1943148" h="805451">
                  <a:moveTo>
                    <a:pt x="0" y="0"/>
                  </a:moveTo>
                  <a:lnTo>
                    <a:pt x="1943148" y="0"/>
                  </a:lnTo>
                  <a:lnTo>
                    <a:pt x="1943148" y="805451"/>
                  </a:lnTo>
                  <a:lnTo>
                    <a:pt x="0" y="8054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0D8EF"/>
            </a:solidFill>
            <a:ln w="7700" cap="flat">
              <a:noFill/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092">
                  <a:solidFill>
                    <a:srgbClr val="000000"/>
                  </a:solidFill>
                  <a:latin typeface="Arial"/>
                </a:rPr>
                <a:t>3</a:t>
              </a:r>
            </a:p>
          </p:txBody>
        </p:sp>
        <p:sp>
          <p:nvSpPr>
            <p:cNvPr id="550" name="Freeform 549"/>
            <p:cNvSpPr/>
            <p:nvPr/>
          </p:nvSpPr>
          <p:spPr>
            <a:xfrm>
              <a:off x="6928278" y="3035897"/>
              <a:ext cx="1908137" cy="790938"/>
            </a:xfrm>
            <a:custGeom>
              <a:avLst/>
              <a:gdLst/>
              <a:ahLst/>
              <a:cxnLst/>
              <a:rect l="l" t="t" r="r" b="b"/>
              <a:pathLst>
                <a:path w="1908137" h="790938">
                  <a:moveTo>
                    <a:pt x="0" y="0"/>
                  </a:moveTo>
                  <a:lnTo>
                    <a:pt x="1908137" y="0"/>
                  </a:lnTo>
                  <a:lnTo>
                    <a:pt x="1908137" y="790938"/>
                  </a:lnTo>
                  <a:lnTo>
                    <a:pt x="0" y="7909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0D8EF"/>
            </a:solidFill>
            <a:ln w="7700" cap="flat">
              <a:noFill/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092">
                  <a:solidFill>
                    <a:srgbClr val="000000"/>
                  </a:solidFill>
                  <a:latin typeface="Arial"/>
                </a:rPr>
                <a:t>4</a:t>
              </a:r>
            </a:p>
          </p:txBody>
        </p:sp>
        <p:sp>
          <p:nvSpPr>
            <p:cNvPr id="551" name="Freeform 550"/>
            <p:cNvSpPr/>
            <p:nvPr/>
          </p:nvSpPr>
          <p:spPr>
            <a:xfrm>
              <a:off x="5063691" y="4045616"/>
              <a:ext cx="1741779" cy="2481790"/>
            </a:xfrm>
            <a:custGeom>
              <a:avLst/>
              <a:gdLst/>
              <a:ahLst/>
              <a:cxnLst/>
              <a:rect l="l" t="t" r="r" b="b"/>
              <a:pathLst>
                <a:path w="1741779" h="2481790">
                  <a:moveTo>
                    <a:pt x="1741779" y="2481790"/>
                  </a:moveTo>
                  <a:lnTo>
                    <a:pt x="0" y="2481790"/>
                  </a:lnTo>
                  <a:lnTo>
                    <a:pt x="0" y="0"/>
                  </a:lnTo>
                  <a:lnTo>
                    <a:pt x="1741779" y="0"/>
                  </a:lnTo>
                  <a:lnTo>
                    <a:pt x="1741779" y="2481790"/>
                  </a:lnTo>
                  <a:close/>
                </a:path>
              </a:pathLst>
            </a:custGeom>
            <a:solidFill>
              <a:srgbClr val="A0D8EF"/>
            </a:solidFill>
            <a:ln w="7700" cap="flat">
              <a:noFill/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092">
                  <a:solidFill>
                    <a:srgbClr val="000000"/>
                  </a:solidFill>
                  <a:latin typeface="Arial"/>
                </a:rPr>
                <a:t>Rules and Tips to Draw Mind Map</a:t>
              </a:r>
            </a:p>
          </p:txBody>
        </p:sp>
        <p:sp>
          <p:nvSpPr>
            <p:cNvPr id="552" name="Freeform 551"/>
            <p:cNvSpPr/>
            <p:nvPr/>
          </p:nvSpPr>
          <p:spPr>
            <a:xfrm>
              <a:off x="6928277" y="4045616"/>
              <a:ext cx="1741779" cy="2481790"/>
            </a:xfrm>
            <a:custGeom>
              <a:avLst/>
              <a:gdLst/>
              <a:ahLst/>
              <a:cxnLst/>
              <a:rect l="l" t="t" r="r" b="b"/>
              <a:pathLst>
                <a:path w="1741779" h="2481790">
                  <a:moveTo>
                    <a:pt x="1741779" y="2481790"/>
                  </a:moveTo>
                  <a:lnTo>
                    <a:pt x="0" y="2481790"/>
                  </a:lnTo>
                  <a:lnTo>
                    <a:pt x="0" y="0"/>
                  </a:lnTo>
                  <a:lnTo>
                    <a:pt x="1741779" y="0"/>
                  </a:lnTo>
                  <a:lnTo>
                    <a:pt x="1741779" y="2481790"/>
                  </a:lnTo>
                  <a:close/>
                </a:path>
              </a:pathLst>
            </a:custGeom>
            <a:solidFill>
              <a:srgbClr val="A0D8EF"/>
            </a:solidFill>
            <a:ln w="7700" cap="flat">
              <a:noFill/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092">
                  <a:solidFill>
                    <a:srgbClr val="000000"/>
                  </a:solidFill>
                  <a:latin typeface="Arial"/>
                </a:rPr>
                <a:t>Examples of Mind map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Page-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73" name="Group5773"/>
          <p:cNvGrpSpPr/>
          <p:nvPr/>
        </p:nvGrpSpPr>
        <p:grpSpPr>
          <a:xfrm>
            <a:off x="-9740" y="187300"/>
            <a:ext cx="9163481" cy="6483400"/>
            <a:chOff x="-9740" y="187300"/>
            <a:chExt cx="9163481" cy="6483400"/>
          </a:xfrm>
        </p:grpSpPr>
        <p:grpSp>
          <p:nvGrpSpPr>
            <p:cNvPr id="712" name="Background"/>
            <p:cNvGrpSpPr/>
            <p:nvPr/>
          </p:nvGrpSpPr>
          <p:grpSpPr>
            <a:xfrm>
              <a:off x="-1559" y="195000"/>
              <a:ext cx="9147600" cy="6468000"/>
              <a:chOff x="-1559" y="195000"/>
              <a:chExt cx="9147600" cy="6468000"/>
            </a:xfrm>
          </p:grpSpPr>
          <p:sp>
            <p:nvSpPr>
              <p:cNvPr id="713" name="Freeform 712"/>
              <p:cNvSpPr/>
              <p:nvPr/>
            </p:nvSpPr>
            <p:spPr>
              <a:xfrm>
                <a:off x="-1559" y="195000"/>
                <a:ext cx="9147600" cy="6468000"/>
              </a:xfrm>
              <a:custGeom>
                <a:avLst/>
                <a:gdLst/>
                <a:ahLst/>
                <a:cxnLst/>
                <a:rect l="0" t="0" r="0" b="0"/>
                <a:pathLst>
                  <a:path w="9147600" h="6468000">
                    <a:moveTo>
                      <a:pt x="0" y="0"/>
                    </a:moveTo>
                    <a:lnTo>
                      <a:pt x="9147600" y="0"/>
                    </a:lnTo>
                    <a:lnTo>
                      <a:pt x="9147600" y="6468000"/>
                    </a:lnTo>
                    <a:lnTo>
                      <a:pt x="0" y="6468000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100000">
                    <a:srgbClr val="F4F6F5"/>
                  </a:gs>
                  <a:gs pos="100000">
                    <a:srgbClr val="F7F8F7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714" name="Freeform 713"/>
              <p:cNvSpPr/>
              <p:nvPr/>
            </p:nvSpPr>
            <p:spPr>
              <a:xfrm>
                <a:off x="-1559" y="4360000"/>
                <a:ext cx="9147600" cy="1768629"/>
              </a:xfrm>
              <a:custGeom>
                <a:avLst/>
                <a:gdLst/>
                <a:ahLst/>
                <a:cxnLst/>
                <a:rect l="0" t="0" r="0" b="0"/>
                <a:pathLst>
                  <a:path w="9147600" h="1768629">
                    <a:moveTo>
                      <a:pt x="656476" y="189746"/>
                    </a:moveTo>
                    <a:cubicBezTo>
                      <a:pt x="1935632" y="-468849"/>
                      <a:pt x="1748984" y="835520"/>
                      <a:pt x="3732203" y="351832"/>
                    </a:cubicBezTo>
                    <a:cubicBezTo>
                      <a:pt x="6060559" y="-239059"/>
                      <a:pt x="5816227" y="1295613"/>
                      <a:pt x="6976307" y="433898"/>
                    </a:cubicBezTo>
                    <a:cubicBezTo>
                      <a:pt x="7594649" y="-5819"/>
                      <a:pt x="7643607" y="977599"/>
                      <a:pt x="8701014" y="515968"/>
                    </a:cubicBezTo>
                    <a:cubicBezTo>
                      <a:pt x="9122947" y="449287"/>
                      <a:pt x="9147600" y="863730"/>
                      <a:pt x="9147600" y="863730"/>
                    </a:cubicBezTo>
                    <a:lnTo>
                      <a:pt x="9147600" y="1758271"/>
                    </a:lnTo>
                    <a:lnTo>
                      <a:pt x="0" y="1768629"/>
                    </a:lnTo>
                    <a:cubicBezTo>
                      <a:pt x="0" y="1768629"/>
                      <a:pt x="-34648" y="792946"/>
                      <a:pt x="656476" y="189746"/>
                    </a:cubicBezTo>
                    <a:close/>
                  </a:path>
                </a:pathLst>
              </a:custGeom>
              <a:solidFill>
                <a:srgbClr val="EFF1F1">
                  <a:alpha val="86000"/>
                </a:srgbClr>
              </a:solidFill>
              <a:ln w="7700" cap="flat">
                <a:noFill/>
                <a:bevel/>
              </a:ln>
            </p:spPr>
          </p:sp>
          <p:sp>
            <p:nvSpPr>
              <p:cNvPr id="715" name="Freeform 714"/>
              <p:cNvSpPr/>
              <p:nvPr/>
            </p:nvSpPr>
            <p:spPr>
              <a:xfrm>
                <a:off x="-1559" y="4602842"/>
                <a:ext cx="9147600" cy="1395956"/>
              </a:xfrm>
              <a:custGeom>
                <a:avLst/>
                <a:gdLst/>
                <a:ahLst/>
                <a:cxnLst/>
                <a:rect l="0" t="0" r="0" b="0"/>
                <a:pathLst>
                  <a:path w="9147600" h="1395956">
                    <a:moveTo>
                      <a:pt x="0" y="0"/>
                    </a:moveTo>
                    <a:lnTo>
                      <a:pt x="0" y="1395956"/>
                    </a:lnTo>
                    <a:lnTo>
                      <a:pt x="9147600" y="1394381"/>
                    </a:lnTo>
                    <a:lnTo>
                      <a:pt x="9147600" y="1086302"/>
                    </a:lnTo>
                    <a:cubicBezTo>
                      <a:pt x="9147600" y="1086302"/>
                      <a:pt x="7528200" y="632175"/>
                      <a:pt x="6747938" y="816828"/>
                    </a:cubicBezTo>
                    <a:cubicBezTo>
                      <a:pt x="5635150" y="1080173"/>
                      <a:pt x="4525537" y="693651"/>
                      <a:pt x="4068331" y="560366"/>
                    </a:cubicBezTo>
                    <a:cubicBezTo>
                      <a:pt x="3390732" y="362632"/>
                      <a:pt x="2864772" y="358530"/>
                      <a:pt x="2435933" y="539850"/>
                    </a:cubicBezTo>
                    <a:cubicBezTo>
                      <a:pt x="1316870" y="1012996"/>
                      <a:pt x="1033670" y="185126"/>
                      <a:pt x="0" y="0"/>
                    </a:cubicBezTo>
                    <a:close/>
                  </a:path>
                </a:pathLst>
              </a:custGeom>
              <a:solidFill>
                <a:srgbClr val="EEEEEE">
                  <a:alpha val="87000"/>
                </a:srgbClr>
              </a:solidFill>
              <a:ln w="7700" cap="flat">
                <a:noFill/>
                <a:bevel/>
              </a:ln>
            </p:spPr>
          </p:sp>
          <p:grpSp>
            <p:nvGrpSpPr>
              <p:cNvPr id="716" name="Group 715"/>
              <p:cNvGrpSpPr/>
              <p:nvPr/>
            </p:nvGrpSpPr>
            <p:grpSpPr>
              <a:xfrm>
                <a:off x="4208" y="213961"/>
                <a:ext cx="2100957" cy="2267286"/>
                <a:chOff x="4208" y="213961"/>
                <a:chExt cx="2100957" cy="2267286"/>
              </a:xfrm>
            </p:grpSpPr>
            <p:sp>
              <p:nvSpPr>
                <p:cNvPr id="717" name="Freeform 716"/>
                <p:cNvSpPr/>
                <p:nvPr/>
              </p:nvSpPr>
              <p:spPr>
                <a:xfrm flipH="1">
                  <a:off x="4084" y="286726"/>
                  <a:ext cx="2024961" cy="80400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024961" h="804009">
                      <a:moveTo>
                        <a:pt x="2024961" y="83404"/>
                      </a:moveTo>
                      <a:lnTo>
                        <a:pt x="2024961" y="0"/>
                      </a:lnTo>
                      <a:lnTo>
                        <a:pt x="1938892" y="13701"/>
                      </a:lnTo>
                      <a:lnTo>
                        <a:pt x="1767815" y="21303"/>
                      </a:lnTo>
                      <a:lnTo>
                        <a:pt x="1543510" y="116322"/>
                      </a:lnTo>
                      <a:lnTo>
                        <a:pt x="1391442" y="249351"/>
                      </a:lnTo>
                      <a:lnTo>
                        <a:pt x="1296398" y="291159"/>
                      </a:lnTo>
                      <a:lnTo>
                        <a:pt x="1250776" y="291159"/>
                      </a:lnTo>
                      <a:lnTo>
                        <a:pt x="1121517" y="291159"/>
                      </a:lnTo>
                      <a:lnTo>
                        <a:pt x="885809" y="389980"/>
                      </a:lnTo>
                      <a:cubicBezTo>
                        <a:pt x="885809" y="389980"/>
                        <a:pt x="790766" y="446992"/>
                        <a:pt x="783160" y="446992"/>
                      </a:cubicBezTo>
                      <a:cubicBezTo>
                        <a:pt x="775558" y="446992"/>
                        <a:pt x="638693" y="458395"/>
                        <a:pt x="631091" y="458395"/>
                      </a:cubicBezTo>
                      <a:cubicBezTo>
                        <a:pt x="623486" y="458395"/>
                        <a:pt x="486624" y="389980"/>
                        <a:pt x="486624" y="389980"/>
                      </a:cubicBezTo>
                      <a:lnTo>
                        <a:pt x="448608" y="332968"/>
                      </a:lnTo>
                      <a:lnTo>
                        <a:pt x="224303" y="321566"/>
                      </a:lnTo>
                      <a:lnTo>
                        <a:pt x="0" y="298762"/>
                      </a:lnTo>
                      <a:lnTo>
                        <a:pt x="0" y="321566"/>
                      </a:lnTo>
                      <a:lnTo>
                        <a:pt x="235708" y="351972"/>
                      </a:lnTo>
                      <a:lnTo>
                        <a:pt x="441002" y="374777"/>
                      </a:lnTo>
                      <a:lnTo>
                        <a:pt x="467616" y="416585"/>
                      </a:lnTo>
                      <a:lnTo>
                        <a:pt x="570263" y="465996"/>
                      </a:lnTo>
                      <a:lnTo>
                        <a:pt x="646299" y="488801"/>
                      </a:lnTo>
                      <a:lnTo>
                        <a:pt x="805973" y="477399"/>
                      </a:lnTo>
                      <a:lnTo>
                        <a:pt x="912419" y="416585"/>
                      </a:lnTo>
                      <a:cubicBezTo>
                        <a:pt x="912419" y="416585"/>
                        <a:pt x="885809" y="450793"/>
                        <a:pt x="885809" y="488801"/>
                      </a:cubicBezTo>
                      <a:cubicBezTo>
                        <a:pt x="885809" y="526809"/>
                        <a:pt x="885809" y="526809"/>
                        <a:pt x="885809" y="526809"/>
                      </a:cubicBezTo>
                      <a:cubicBezTo>
                        <a:pt x="885809" y="526809"/>
                        <a:pt x="897214" y="581920"/>
                        <a:pt x="830684" y="581920"/>
                      </a:cubicBezTo>
                      <a:cubicBezTo>
                        <a:pt x="764152" y="581920"/>
                        <a:pt x="547452" y="720649"/>
                        <a:pt x="547452" y="720649"/>
                      </a:cubicBezTo>
                      <a:lnTo>
                        <a:pt x="547452" y="747256"/>
                      </a:lnTo>
                      <a:lnTo>
                        <a:pt x="817376" y="610426"/>
                      </a:lnTo>
                      <a:lnTo>
                        <a:pt x="885809" y="591422"/>
                      </a:lnTo>
                      <a:lnTo>
                        <a:pt x="923826" y="542012"/>
                      </a:lnTo>
                      <a:lnTo>
                        <a:pt x="954241" y="431788"/>
                      </a:lnTo>
                      <a:lnTo>
                        <a:pt x="1012481" y="363375"/>
                      </a:lnTo>
                      <a:lnTo>
                        <a:pt x="1121517" y="332968"/>
                      </a:lnTo>
                      <a:lnTo>
                        <a:pt x="1262183" y="332968"/>
                      </a:lnTo>
                      <a:lnTo>
                        <a:pt x="1250776" y="408984"/>
                      </a:lnTo>
                      <a:lnTo>
                        <a:pt x="1205156" y="465996"/>
                      </a:lnTo>
                      <a:lnTo>
                        <a:pt x="1144326" y="542012"/>
                      </a:lnTo>
                      <a:lnTo>
                        <a:pt x="1159533" y="549613"/>
                      </a:lnTo>
                      <a:lnTo>
                        <a:pt x="1235568" y="458395"/>
                      </a:lnTo>
                      <a:lnTo>
                        <a:pt x="1296398" y="363374"/>
                      </a:lnTo>
                      <a:lnTo>
                        <a:pt x="1296398" y="344371"/>
                      </a:lnTo>
                      <a:lnTo>
                        <a:pt x="1400945" y="308263"/>
                      </a:lnTo>
                      <a:lnTo>
                        <a:pt x="1513098" y="211343"/>
                      </a:lnTo>
                      <a:lnTo>
                        <a:pt x="1513098" y="291159"/>
                      </a:lnTo>
                      <a:lnTo>
                        <a:pt x="1513098" y="351972"/>
                      </a:lnTo>
                      <a:lnTo>
                        <a:pt x="1528303" y="477399"/>
                      </a:lnTo>
                      <a:lnTo>
                        <a:pt x="1452268" y="610426"/>
                      </a:lnTo>
                      <a:lnTo>
                        <a:pt x="1380035" y="694044"/>
                      </a:lnTo>
                      <a:lnTo>
                        <a:pt x="1284992" y="800466"/>
                      </a:lnTo>
                      <a:cubicBezTo>
                        <a:pt x="1284992" y="800466"/>
                        <a:pt x="1277390" y="808069"/>
                        <a:pt x="1296398" y="800466"/>
                      </a:cubicBezTo>
                      <a:cubicBezTo>
                        <a:pt x="1315407" y="792865"/>
                        <a:pt x="1400945" y="733953"/>
                        <a:pt x="1400945" y="714948"/>
                      </a:cubicBezTo>
                      <a:cubicBezTo>
                        <a:pt x="1400945" y="695945"/>
                        <a:pt x="1478882" y="637033"/>
                        <a:pt x="1478882" y="637033"/>
                      </a:cubicBezTo>
                      <a:lnTo>
                        <a:pt x="1543510" y="504004"/>
                      </a:lnTo>
                      <a:lnTo>
                        <a:pt x="1551114" y="351972"/>
                      </a:lnTo>
                      <a:lnTo>
                        <a:pt x="1562519" y="184737"/>
                      </a:lnTo>
                      <a:cubicBezTo>
                        <a:pt x="1562519" y="184737"/>
                        <a:pt x="1600535" y="135327"/>
                        <a:pt x="1610041" y="137227"/>
                      </a:cubicBezTo>
                      <a:cubicBezTo>
                        <a:pt x="1619546" y="139128"/>
                        <a:pt x="1767815" y="97319"/>
                        <a:pt x="1767815" y="97319"/>
                      </a:cubicBezTo>
                      <a:lnTo>
                        <a:pt x="1802029" y="82116"/>
                      </a:lnTo>
                      <a:lnTo>
                        <a:pt x="1870461" y="82116"/>
                      </a:lnTo>
                      <a:lnTo>
                        <a:pt x="1870461" y="123924"/>
                      </a:lnTo>
                      <a:lnTo>
                        <a:pt x="1786824" y="218945"/>
                      </a:lnTo>
                      <a:lnTo>
                        <a:pt x="1756409" y="230347"/>
                      </a:lnTo>
                      <a:lnTo>
                        <a:pt x="1672770" y="184737"/>
                      </a:lnTo>
                      <a:lnTo>
                        <a:pt x="1630950" y="173335"/>
                      </a:lnTo>
                      <a:lnTo>
                        <a:pt x="1630950" y="203742"/>
                      </a:lnTo>
                      <a:lnTo>
                        <a:pt x="1703185" y="249351"/>
                      </a:lnTo>
                      <a:lnTo>
                        <a:pt x="1610043" y="308263"/>
                      </a:lnTo>
                      <a:lnTo>
                        <a:pt x="1577726" y="374777"/>
                      </a:lnTo>
                      <a:lnTo>
                        <a:pt x="1646158" y="321566"/>
                      </a:lnTo>
                      <a:lnTo>
                        <a:pt x="1798228" y="249351"/>
                      </a:lnTo>
                      <a:lnTo>
                        <a:pt x="1912282" y="150530"/>
                      </a:lnTo>
                      <a:lnTo>
                        <a:pt x="1923685" y="82116"/>
                      </a:lnTo>
                      <a:lnTo>
                        <a:pt x="2024961" y="83404"/>
                      </a:lnTo>
                      <a:close/>
                    </a:path>
                  </a:pathLst>
                </a:custGeom>
                <a:solidFill>
                  <a:srgbClr val="DCDCDD">
                    <a:alpha val="42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718" name="Freeform 717"/>
                <p:cNvSpPr/>
                <p:nvPr/>
              </p:nvSpPr>
              <p:spPr>
                <a:xfrm flipH="1">
                  <a:off x="477926" y="292828"/>
                  <a:ext cx="517037" cy="29265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17037" h="292659">
                      <a:moveTo>
                        <a:pt x="509433" y="110222"/>
                      </a:moveTo>
                      <a:lnTo>
                        <a:pt x="368769" y="83617"/>
                      </a:lnTo>
                      <a:lnTo>
                        <a:pt x="300338" y="83617"/>
                      </a:lnTo>
                      <a:lnTo>
                        <a:pt x="171078" y="57011"/>
                      </a:lnTo>
                      <a:lnTo>
                        <a:pt x="60828" y="0"/>
                      </a:lnTo>
                      <a:lnTo>
                        <a:pt x="79836" y="38008"/>
                      </a:lnTo>
                      <a:lnTo>
                        <a:pt x="214798" y="100720"/>
                      </a:lnTo>
                      <a:lnTo>
                        <a:pt x="188186" y="127326"/>
                      </a:lnTo>
                      <a:lnTo>
                        <a:pt x="106449" y="178636"/>
                      </a:lnTo>
                      <a:lnTo>
                        <a:pt x="0" y="269854"/>
                      </a:lnTo>
                      <a:lnTo>
                        <a:pt x="0" y="292659"/>
                      </a:lnTo>
                      <a:lnTo>
                        <a:pt x="140664" y="193839"/>
                      </a:lnTo>
                      <a:lnTo>
                        <a:pt x="273725" y="110222"/>
                      </a:lnTo>
                      <a:lnTo>
                        <a:pt x="368769" y="127326"/>
                      </a:lnTo>
                      <a:lnTo>
                        <a:pt x="448606" y="127326"/>
                      </a:lnTo>
                      <a:lnTo>
                        <a:pt x="482821" y="144429"/>
                      </a:lnTo>
                      <a:lnTo>
                        <a:pt x="517037" y="144429"/>
                      </a:lnTo>
                      <a:lnTo>
                        <a:pt x="509433" y="110222"/>
                      </a:lnTo>
                      <a:close/>
                    </a:path>
                  </a:pathLst>
                </a:custGeom>
                <a:solidFill>
                  <a:srgbClr val="DCDCDD">
                    <a:alpha val="42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719" name="Freeform 718"/>
                <p:cNvSpPr/>
                <p:nvPr/>
              </p:nvSpPr>
              <p:spPr>
                <a:xfrm>
                  <a:off x="338975" y="545357"/>
                  <a:ext cx="152839" cy="1425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2839" h="142575">
                      <a:moveTo>
                        <a:pt x="65168" y="38488"/>
                      </a:moveTo>
                      <a:cubicBezTo>
                        <a:pt x="65168" y="38488"/>
                        <a:pt x="48959" y="-156"/>
                        <a:pt x="95093" y="-156"/>
                      </a:cubicBezTo>
                      <a:cubicBezTo>
                        <a:pt x="141227" y="-156"/>
                        <a:pt x="102574" y="48460"/>
                        <a:pt x="102574" y="48460"/>
                      </a:cubicBezTo>
                      <a:cubicBezTo>
                        <a:pt x="102574" y="48460"/>
                        <a:pt x="160554" y="29138"/>
                        <a:pt x="152449" y="73391"/>
                      </a:cubicBezTo>
                      <a:cubicBezTo>
                        <a:pt x="144345" y="117644"/>
                        <a:pt x="98834" y="89596"/>
                        <a:pt x="98834" y="89596"/>
                      </a:cubicBezTo>
                      <a:cubicBezTo>
                        <a:pt x="98834" y="89596"/>
                        <a:pt x="126265" y="110788"/>
                        <a:pt x="112550" y="128240"/>
                      </a:cubicBezTo>
                      <a:cubicBezTo>
                        <a:pt x="98834" y="145692"/>
                        <a:pt x="70156" y="145692"/>
                        <a:pt x="65168" y="136966"/>
                      </a:cubicBezTo>
                      <a:cubicBezTo>
                        <a:pt x="60181" y="128240"/>
                        <a:pt x="61428" y="104555"/>
                        <a:pt x="65168" y="97076"/>
                      </a:cubicBezTo>
                      <a:cubicBezTo>
                        <a:pt x="68909" y="89596"/>
                        <a:pt x="51453" y="131979"/>
                        <a:pt x="31503" y="128240"/>
                      </a:cubicBezTo>
                      <a:cubicBezTo>
                        <a:pt x="11553" y="124500"/>
                        <a:pt x="-10890" y="105801"/>
                        <a:pt x="5319" y="89596"/>
                      </a:cubicBezTo>
                      <a:cubicBezTo>
                        <a:pt x="21528" y="73391"/>
                        <a:pt x="30256" y="73391"/>
                        <a:pt x="31503" y="73391"/>
                      </a:cubicBezTo>
                      <a:cubicBezTo>
                        <a:pt x="31503" y="73391"/>
                        <a:pt x="-2162" y="64665"/>
                        <a:pt x="5319" y="42227"/>
                      </a:cubicBezTo>
                      <a:cubicBezTo>
                        <a:pt x="12800" y="19789"/>
                        <a:pt x="35243" y="3584"/>
                        <a:pt x="65168" y="38488"/>
                      </a:cubicBezTo>
                      <a:close/>
                    </a:path>
                  </a:pathLst>
                </a:custGeom>
                <a:solidFill>
                  <a:srgbClr val="ECDADA">
                    <a:alpha val="67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720" name="Freeform 719"/>
                <p:cNvSpPr/>
                <p:nvPr/>
              </p:nvSpPr>
              <p:spPr>
                <a:xfrm>
                  <a:off x="392747" y="595900"/>
                  <a:ext cx="45296" cy="4528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5296" h="45285">
                      <a:moveTo>
                        <a:pt x="-98" y="22448"/>
                      </a:moveTo>
                      <a:cubicBezTo>
                        <a:pt x="-98" y="9964"/>
                        <a:pt x="10025" y="-156"/>
                        <a:pt x="22512" y="-156"/>
                      </a:cubicBezTo>
                      <a:cubicBezTo>
                        <a:pt x="34999" y="-156"/>
                        <a:pt x="45121" y="9964"/>
                        <a:pt x="45121" y="22448"/>
                      </a:cubicBezTo>
                      <a:cubicBezTo>
                        <a:pt x="45121" y="34931"/>
                        <a:pt x="34999" y="45051"/>
                        <a:pt x="22512" y="45051"/>
                      </a:cubicBezTo>
                      <a:cubicBezTo>
                        <a:pt x="10025" y="45051"/>
                        <a:pt x="-98" y="34931"/>
                        <a:pt x="-98" y="22448"/>
                      </a:cubicBezTo>
                      <a:close/>
                    </a:path>
                  </a:pathLst>
                </a:custGeom>
                <a:solidFill>
                  <a:srgbClr val="FFFADA">
                    <a:alpha val="55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721" name="Freeform 720"/>
                <p:cNvSpPr/>
                <p:nvPr/>
              </p:nvSpPr>
              <p:spPr>
                <a:xfrm>
                  <a:off x="851603" y="213998"/>
                  <a:ext cx="152839" cy="1425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2839" h="142575">
                      <a:moveTo>
                        <a:pt x="65168" y="38488"/>
                      </a:moveTo>
                      <a:cubicBezTo>
                        <a:pt x="65168" y="38488"/>
                        <a:pt x="48959" y="-156"/>
                        <a:pt x="95093" y="-156"/>
                      </a:cubicBezTo>
                      <a:cubicBezTo>
                        <a:pt x="141227" y="-156"/>
                        <a:pt x="102574" y="48460"/>
                        <a:pt x="102574" y="48460"/>
                      </a:cubicBezTo>
                      <a:cubicBezTo>
                        <a:pt x="102574" y="48460"/>
                        <a:pt x="160554" y="29138"/>
                        <a:pt x="152449" y="73391"/>
                      </a:cubicBezTo>
                      <a:cubicBezTo>
                        <a:pt x="144345" y="117644"/>
                        <a:pt x="98834" y="89596"/>
                        <a:pt x="98834" y="89596"/>
                      </a:cubicBezTo>
                      <a:cubicBezTo>
                        <a:pt x="98834" y="89596"/>
                        <a:pt x="126265" y="110788"/>
                        <a:pt x="112550" y="128240"/>
                      </a:cubicBezTo>
                      <a:cubicBezTo>
                        <a:pt x="98834" y="145692"/>
                        <a:pt x="70156" y="145692"/>
                        <a:pt x="65168" y="136966"/>
                      </a:cubicBezTo>
                      <a:cubicBezTo>
                        <a:pt x="60181" y="128240"/>
                        <a:pt x="61428" y="104555"/>
                        <a:pt x="65168" y="97076"/>
                      </a:cubicBezTo>
                      <a:cubicBezTo>
                        <a:pt x="68909" y="89596"/>
                        <a:pt x="51453" y="131979"/>
                        <a:pt x="31503" y="128240"/>
                      </a:cubicBezTo>
                      <a:cubicBezTo>
                        <a:pt x="11553" y="124500"/>
                        <a:pt x="-10890" y="105801"/>
                        <a:pt x="5319" y="89596"/>
                      </a:cubicBezTo>
                      <a:cubicBezTo>
                        <a:pt x="21528" y="73391"/>
                        <a:pt x="30256" y="73391"/>
                        <a:pt x="31503" y="73391"/>
                      </a:cubicBezTo>
                      <a:cubicBezTo>
                        <a:pt x="31503" y="73391"/>
                        <a:pt x="-2162" y="64665"/>
                        <a:pt x="5319" y="42227"/>
                      </a:cubicBezTo>
                      <a:cubicBezTo>
                        <a:pt x="12800" y="19789"/>
                        <a:pt x="35243" y="3584"/>
                        <a:pt x="65168" y="38488"/>
                      </a:cubicBezTo>
                      <a:close/>
                    </a:path>
                  </a:pathLst>
                </a:custGeom>
                <a:solidFill>
                  <a:srgbClr val="EEE3E3">
                    <a:alpha val="58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722" name="Freeform 721"/>
                <p:cNvSpPr/>
                <p:nvPr/>
              </p:nvSpPr>
              <p:spPr>
                <a:xfrm>
                  <a:off x="905374" y="264542"/>
                  <a:ext cx="45296" cy="4528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5296" h="45285">
                      <a:moveTo>
                        <a:pt x="-98" y="22448"/>
                      </a:moveTo>
                      <a:cubicBezTo>
                        <a:pt x="-98" y="9964"/>
                        <a:pt x="10025" y="-156"/>
                        <a:pt x="22512" y="-156"/>
                      </a:cubicBezTo>
                      <a:cubicBezTo>
                        <a:pt x="34999" y="-156"/>
                        <a:pt x="45121" y="9964"/>
                        <a:pt x="45121" y="22448"/>
                      </a:cubicBezTo>
                      <a:cubicBezTo>
                        <a:pt x="45121" y="34931"/>
                        <a:pt x="34999" y="45051"/>
                        <a:pt x="22512" y="45051"/>
                      </a:cubicBezTo>
                      <a:cubicBezTo>
                        <a:pt x="10025" y="45051"/>
                        <a:pt x="-98" y="34931"/>
                        <a:pt x="-98" y="22448"/>
                      </a:cubicBezTo>
                      <a:close/>
                    </a:path>
                  </a:pathLst>
                </a:custGeom>
                <a:solidFill>
                  <a:srgbClr val="FFFADA">
                    <a:alpha val="48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723" name="Freeform 722"/>
                <p:cNvSpPr/>
                <p:nvPr/>
              </p:nvSpPr>
              <p:spPr>
                <a:xfrm>
                  <a:off x="928021" y="474069"/>
                  <a:ext cx="152839" cy="1425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2839" h="142575">
                      <a:moveTo>
                        <a:pt x="65168" y="38488"/>
                      </a:moveTo>
                      <a:cubicBezTo>
                        <a:pt x="65168" y="38488"/>
                        <a:pt x="48959" y="-156"/>
                        <a:pt x="95093" y="-156"/>
                      </a:cubicBezTo>
                      <a:cubicBezTo>
                        <a:pt x="141227" y="-156"/>
                        <a:pt x="102574" y="48460"/>
                        <a:pt x="102574" y="48460"/>
                      </a:cubicBezTo>
                      <a:cubicBezTo>
                        <a:pt x="102574" y="48460"/>
                        <a:pt x="160554" y="29138"/>
                        <a:pt x="152449" y="73391"/>
                      </a:cubicBezTo>
                      <a:cubicBezTo>
                        <a:pt x="144345" y="117644"/>
                        <a:pt x="98834" y="89596"/>
                        <a:pt x="98834" y="89596"/>
                      </a:cubicBezTo>
                      <a:cubicBezTo>
                        <a:pt x="98834" y="89596"/>
                        <a:pt x="126265" y="110788"/>
                        <a:pt x="112550" y="128240"/>
                      </a:cubicBezTo>
                      <a:cubicBezTo>
                        <a:pt x="98834" y="145692"/>
                        <a:pt x="70156" y="145692"/>
                        <a:pt x="65168" y="136966"/>
                      </a:cubicBezTo>
                      <a:cubicBezTo>
                        <a:pt x="60181" y="128240"/>
                        <a:pt x="61428" y="104555"/>
                        <a:pt x="65168" y="97076"/>
                      </a:cubicBezTo>
                      <a:cubicBezTo>
                        <a:pt x="68909" y="89596"/>
                        <a:pt x="51453" y="131979"/>
                        <a:pt x="31503" y="128240"/>
                      </a:cubicBezTo>
                      <a:cubicBezTo>
                        <a:pt x="11553" y="124500"/>
                        <a:pt x="-10890" y="105801"/>
                        <a:pt x="5319" y="89596"/>
                      </a:cubicBezTo>
                      <a:cubicBezTo>
                        <a:pt x="21528" y="73391"/>
                        <a:pt x="30256" y="73391"/>
                        <a:pt x="31503" y="73391"/>
                      </a:cubicBezTo>
                      <a:cubicBezTo>
                        <a:pt x="31503" y="73391"/>
                        <a:pt x="-2162" y="64665"/>
                        <a:pt x="5319" y="42227"/>
                      </a:cubicBezTo>
                      <a:cubicBezTo>
                        <a:pt x="12800" y="19789"/>
                        <a:pt x="35243" y="3584"/>
                        <a:pt x="65168" y="38488"/>
                      </a:cubicBezTo>
                      <a:close/>
                    </a:path>
                  </a:pathLst>
                </a:custGeom>
                <a:solidFill>
                  <a:srgbClr val="ECDADA">
                    <a:alpha val="44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724" name="Freeform 723"/>
                <p:cNvSpPr/>
                <p:nvPr/>
              </p:nvSpPr>
              <p:spPr>
                <a:xfrm>
                  <a:off x="981792" y="524614"/>
                  <a:ext cx="45296" cy="4528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5296" h="45285">
                      <a:moveTo>
                        <a:pt x="-98" y="22448"/>
                      </a:moveTo>
                      <a:cubicBezTo>
                        <a:pt x="-98" y="9964"/>
                        <a:pt x="10025" y="-156"/>
                        <a:pt x="22512" y="-156"/>
                      </a:cubicBezTo>
                      <a:cubicBezTo>
                        <a:pt x="34999" y="-156"/>
                        <a:pt x="45121" y="9964"/>
                        <a:pt x="45121" y="22448"/>
                      </a:cubicBezTo>
                      <a:cubicBezTo>
                        <a:pt x="45121" y="34931"/>
                        <a:pt x="34999" y="45051"/>
                        <a:pt x="22512" y="45051"/>
                      </a:cubicBezTo>
                      <a:cubicBezTo>
                        <a:pt x="10025" y="45051"/>
                        <a:pt x="-98" y="34931"/>
                        <a:pt x="-98" y="22448"/>
                      </a:cubicBezTo>
                      <a:close/>
                    </a:path>
                  </a:pathLst>
                </a:custGeom>
                <a:solidFill>
                  <a:srgbClr val="FFFDF3">
                    <a:alpha val="55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725" name="Freeform 724"/>
                <p:cNvSpPr/>
                <p:nvPr/>
              </p:nvSpPr>
              <p:spPr>
                <a:xfrm>
                  <a:off x="775182" y="752047"/>
                  <a:ext cx="152839" cy="1425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2839" h="142575">
                      <a:moveTo>
                        <a:pt x="65168" y="38488"/>
                      </a:moveTo>
                      <a:cubicBezTo>
                        <a:pt x="65168" y="38488"/>
                        <a:pt x="48959" y="-156"/>
                        <a:pt x="95093" y="-156"/>
                      </a:cubicBezTo>
                      <a:cubicBezTo>
                        <a:pt x="141227" y="-156"/>
                        <a:pt x="102574" y="48460"/>
                        <a:pt x="102574" y="48460"/>
                      </a:cubicBezTo>
                      <a:cubicBezTo>
                        <a:pt x="102574" y="48460"/>
                        <a:pt x="160554" y="29138"/>
                        <a:pt x="152449" y="73391"/>
                      </a:cubicBezTo>
                      <a:cubicBezTo>
                        <a:pt x="144345" y="117644"/>
                        <a:pt x="98834" y="89596"/>
                        <a:pt x="98834" y="89596"/>
                      </a:cubicBezTo>
                      <a:cubicBezTo>
                        <a:pt x="98834" y="89596"/>
                        <a:pt x="126265" y="110788"/>
                        <a:pt x="112550" y="128240"/>
                      </a:cubicBezTo>
                      <a:cubicBezTo>
                        <a:pt x="98834" y="145692"/>
                        <a:pt x="70156" y="145692"/>
                        <a:pt x="65168" y="136966"/>
                      </a:cubicBezTo>
                      <a:cubicBezTo>
                        <a:pt x="60181" y="128240"/>
                        <a:pt x="61428" y="104555"/>
                        <a:pt x="65168" y="97076"/>
                      </a:cubicBezTo>
                      <a:cubicBezTo>
                        <a:pt x="68909" y="89596"/>
                        <a:pt x="51453" y="131979"/>
                        <a:pt x="31503" y="128240"/>
                      </a:cubicBezTo>
                      <a:cubicBezTo>
                        <a:pt x="11553" y="124500"/>
                        <a:pt x="-10890" y="105801"/>
                        <a:pt x="5319" y="89596"/>
                      </a:cubicBezTo>
                      <a:cubicBezTo>
                        <a:pt x="21528" y="73391"/>
                        <a:pt x="30256" y="73391"/>
                        <a:pt x="31503" y="73391"/>
                      </a:cubicBezTo>
                      <a:cubicBezTo>
                        <a:pt x="31503" y="73391"/>
                        <a:pt x="-2162" y="64665"/>
                        <a:pt x="5319" y="42227"/>
                      </a:cubicBezTo>
                      <a:cubicBezTo>
                        <a:pt x="12800" y="19789"/>
                        <a:pt x="35243" y="3584"/>
                        <a:pt x="65168" y="38488"/>
                      </a:cubicBezTo>
                      <a:close/>
                    </a:path>
                  </a:pathLst>
                </a:custGeom>
                <a:solidFill>
                  <a:srgbClr val="ECDADA">
                    <a:alpha val="69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726" name="Freeform 725"/>
                <p:cNvSpPr/>
                <p:nvPr/>
              </p:nvSpPr>
              <p:spPr>
                <a:xfrm>
                  <a:off x="828954" y="802590"/>
                  <a:ext cx="45296" cy="4528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5296" h="45285">
                      <a:moveTo>
                        <a:pt x="-98" y="22448"/>
                      </a:moveTo>
                      <a:cubicBezTo>
                        <a:pt x="-98" y="9964"/>
                        <a:pt x="10025" y="-156"/>
                        <a:pt x="22512" y="-156"/>
                      </a:cubicBezTo>
                      <a:cubicBezTo>
                        <a:pt x="34999" y="-156"/>
                        <a:pt x="45121" y="9964"/>
                        <a:pt x="45121" y="22448"/>
                      </a:cubicBezTo>
                      <a:cubicBezTo>
                        <a:pt x="45121" y="34931"/>
                        <a:pt x="34999" y="45051"/>
                        <a:pt x="22512" y="45051"/>
                      </a:cubicBezTo>
                      <a:cubicBezTo>
                        <a:pt x="10025" y="45051"/>
                        <a:pt x="-98" y="34931"/>
                        <a:pt x="-98" y="22448"/>
                      </a:cubicBezTo>
                      <a:close/>
                    </a:path>
                  </a:pathLst>
                </a:custGeom>
                <a:solidFill>
                  <a:srgbClr val="FFFADA">
                    <a:alpha val="61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727" name="Freeform 726"/>
                <p:cNvSpPr/>
                <p:nvPr/>
              </p:nvSpPr>
              <p:spPr>
                <a:xfrm>
                  <a:off x="1385607" y="948002"/>
                  <a:ext cx="152839" cy="1425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2839" h="142575">
                      <a:moveTo>
                        <a:pt x="65168" y="38488"/>
                      </a:moveTo>
                      <a:cubicBezTo>
                        <a:pt x="65168" y="38488"/>
                        <a:pt x="48959" y="-156"/>
                        <a:pt x="95093" y="-156"/>
                      </a:cubicBezTo>
                      <a:cubicBezTo>
                        <a:pt x="141227" y="-156"/>
                        <a:pt x="102574" y="48460"/>
                        <a:pt x="102574" y="48460"/>
                      </a:cubicBezTo>
                      <a:cubicBezTo>
                        <a:pt x="102574" y="48460"/>
                        <a:pt x="160554" y="29138"/>
                        <a:pt x="152449" y="73391"/>
                      </a:cubicBezTo>
                      <a:cubicBezTo>
                        <a:pt x="144345" y="117644"/>
                        <a:pt x="98834" y="89596"/>
                        <a:pt x="98834" y="89596"/>
                      </a:cubicBezTo>
                      <a:cubicBezTo>
                        <a:pt x="98834" y="89596"/>
                        <a:pt x="126265" y="110788"/>
                        <a:pt x="112550" y="128240"/>
                      </a:cubicBezTo>
                      <a:cubicBezTo>
                        <a:pt x="98834" y="145692"/>
                        <a:pt x="70156" y="145692"/>
                        <a:pt x="65168" y="136966"/>
                      </a:cubicBezTo>
                      <a:cubicBezTo>
                        <a:pt x="60181" y="128240"/>
                        <a:pt x="61428" y="104555"/>
                        <a:pt x="65168" y="97076"/>
                      </a:cubicBezTo>
                      <a:cubicBezTo>
                        <a:pt x="68909" y="89596"/>
                        <a:pt x="51453" y="131979"/>
                        <a:pt x="31503" y="128240"/>
                      </a:cubicBezTo>
                      <a:cubicBezTo>
                        <a:pt x="11553" y="124500"/>
                        <a:pt x="-10890" y="105801"/>
                        <a:pt x="5319" y="89596"/>
                      </a:cubicBezTo>
                      <a:cubicBezTo>
                        <a:pt x="21528" y="73391"/>
                        <a:pt x="30256" y="73391"/>
                        <a:pt x="31503" y="73391"/>
                      </a:cubicBezTo>
                      <a:cubicBezTo>
                        <a:pt x="31503" y="73391"/>
                        <a:pt x="-2162" y="64665"/>
                        <a:pt x="5319" y="42227"/>
                      </a:cubicBezTo>
                      <a:cubicBezTo>
                        <a:pt x="12800" y="19789"/>
                        <a:pt x="35243" y="3584"/>
                        <a:pt x="65168" y="38488"/>
                      </a:cubicBezTo>
                      <a:close/>
                    </a:path>
                  </a:pathLst>
                </a:custGeom>
                <a:solidFill>
                  <a:srgbClr val="ECDADA">
                    <a:alpha val="77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728" name="Freeform 727"/>
                <p:cNvSpPr/>
                <p:nvPr/>
              </p:nvSpPr>
              <p:spPr>
                <a:xfrm>
                  <a:off x="1439378" y="998547"/>
                  <a:ext cx="45296" cy="4528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5296" h="45285">
                      <a:moveTo>
                        <a:pt x="-98" y="22448"/>
                      </a:moveTo>
                      <a:cubicBezTo>
                        <a:pt x="-98" y="9964"/>
                        <a:pt x="10025" y="-156"/>
                        <a:pt x="22512" y="-156"/>
                      </a:cubicBezTo>
                      <a:cubicBezTo>
                        <a:pt x="34999" y="-156"/>
                        <a:pt x="45121" y="9964"/>
                        <a:pt x="45121" y="22448"/>
                      </a:cubicBezTo>
                      <a:cubicBezTo>
                        <a:pt x="45121" y="34931"/>
                        <a:pt x="34999" y="45051"/>
                        <a:pt x="22512" y="45051"/>
                      </a:cubicBezTo>
                      <a:cubicBezTo>
                        <a:pt x="10025" y="45051"/>
                        <a:pt x="-98" y="34931"/>
                        <a:pt x="-98" y="22448"/>
                      </a:cubicBezTo>
                      <a:close/>
                    </a:path>
                  </a:pathLst>
                </a:custGeom>
                <a:solidFill>
                  <a:srgbClr val="FFFBE7">
                    <a:alpha val="83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729" name="Freeform 728"/>
                <p:cNvSpPr/>
                <p:nvPr/>
              </p:nvSpPr>
              <p:spPr>
                <a:xfrm>
                  <a:off x="1952619" y="545357"/>
                  <a:ext cx="152839" cy="1425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2839" h="142575">
                      <a:moveTo>
                        <a:pt x="65168" y="38488"/>
                      </a:moveTo>
                      <a:cubicBezTo>
                        <a:pt x="65168" y="38488"/>
                        <a:pt x="48959" y="-156"/>
                        <a:pt x="95093" y="-156"/>
                      </a:cubicBezTo>
                      <a:cubicBezTo>
                        <a:pt x="141227" y="-156"/>
                        <a:pt x="102574" y="48460"/>
                        <a:pt x="102574" y="48460"/>
                      </a:cubicBezTo>
                      <a:cubicBezTo>
                        <a:pt x="102574" y="48460"/>
                        <a:pt x="160554" y="29138"/>
                        <a:pt x="152449" y="73391"/>
                      </a:cubicBezTo>
                      <a:cubicBezTo>
                        <a:pt x="144345" y="117644"/>
                        <a:pt x="98834" y="89596"/>
                        <a:pt x="98834" y="89596"/>
                      </a:cubicBezTo>
                      <a:cubicBezTo>
                        <a:pt x="98834" y="89596"/>
                        <a:pt x="126265" y="110788"/>
                        <a:pt x="112550" y="128240"/>
                      </a:cubicBezTo>
                      <a:cubicBezTo>
                        <a:pt x="98834" y="145692"/>
                        <a:pt x="70156" y="145692"/>
                        <a:pt x="65168" y="136966"/>
                      </a:cubicBezTo>
                      <a:cubicBezTo>
                        <a:pt x="60181" y="128240"/>
                        <a:pt x="61428" y="104555"/>
                        <a:pt x="65168" y="97076"/>
                      </a:cubicBezTo>
                      <a:cubicBezTo>
                        <a:pt x="68909" y="89596"/>
                        <a:pt x="51453" y="131979"/>
                        <a:pt x="31503" y="128240"/>
                      </a:cubicBezTo>
                      <a:cubicBezTo>
                        <a:pt x="11553" y="124500"/>
                        <a:pt x="-10890" y="105801"/>
                        <a:pt x="5319" y="89596"/>
                      </a:cubicBezTo>
                      <a:cubicBezTo>
                        <a:pt x="21528" y="73391"/>
                        <a:pt x="30256" y="73391"/>
                        <a:pt x="31503" y="73391"/>
                      </a:cubicBezTo>
                      <a:cubicBezTo>
                        <a:pt x="31503" y="73391"/>
                        <a:pt x="-2162" y="64665"/>
                        <a:pt x="5319" y="42227"/>
                      </a:cubicBezTo>
                      <a:cubicBezTo>
                        <a:pt x="12800" y="19789"/>
                        <a:pt x="35243" y="3584"/>
                        <a:pt x="65168" y="38488"/>
                      </a:cubicBezTo>
                      <a:close/>
                    </a:path>
                  </a:pathLst>
                </a:custGeom>
                <a:solidFill>
                  <a:srgbClr val="ECDADA">
                    <a:alpha val="80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730" name="Freeform 729"/>
                <p:cNvSpPr/>
                <p:nvPr/>
              </p:nvSpPr>
              <p:spPr>
                <a:xfrm>
                  <a:off x="2006389" y="595900"/>
                  <a:ext cx="45296" cy="4528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5296" h="45285">
                      <a:moveTo>
                        <a:pt x="-98" y="22448"/>
                      </a:moveTo>
                      <a:cubicBezTo>
                        <a:pt x="-98" y="9964"/>
                        <a:pt x="10025" y="-156"/>
                        <a:pt x="22512" y="-156"/>
                      </a:cubicBezTo>
                      <a:cubicBezTo>
                        <a:pt x="34999" y="-156"/>
                        <a:pt x="45121" y="9964"/>
                        <a:pt x="45121" y="22448"/>
                      </a:cubicBezTo>
                      <a:cubicBezTo>
                        <a:pt x="45121" y="34931"/>
                        <a:pt x="34999" y="45051"/>
                        <a:pt x="22512" y="45051"/>
                      </a:cubicBezTo>
                      <a:cubicBezTo>
                        <a:pt x="10025" y="45051"/>
                        <a:pt x="-98" y="34931"/>
                        <a:pt x="-98" y="22448"/>
                      </a:cubicBezTo>
                      <a:close/>
                    </a:path>
                  </a:pathLst>
                </a:custGeom>
                <a:solidFill>
                  <a:srgbClr val="FFFADA">
                    <a:alpha val="58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731" name="Freeform 730"/>
                <p:cNvSpPr/>
                <p:nvPr/>
              </p:nvSpPr>
              <p:spPr>
                <a:xfrm>
                  <a:off x="1538445" y="545357"/>
                  <a:ext cx="152839" cy="1425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2839" h="142575">
                      <a:moveTo>
                        <a:pt x="65168" y="38488"/>
                      </a:moveTo>
                      <a:cubicBezTo>
                        <a:pt x="65168" y="38488"/>
                        <a:pt x="48959" y="-156"/>
                        <a:pt x="95093" y="-156"/>
                      </a:cubicBezTo>
                      <a:cubicBezTo>
                        <a:pt x="141227" y="-156"/>
                        <a:pt x="102574" y="48460"/>
                        <a:pt x="102574" y="48460"/>
                      </a:cubicBezTo>
                      <a:cubicBezTo>
                        <a:pt x="102574" y="48460"/>
                        <a:pt x="160554" y="29138"/>
                        <a:pt x="152449" y="73391"/>
                      </a:cubicBezTo>
                      <a:cubicBezTo>
                        <a:pt x="144345" y="117644"/>
                        <a:pt x="98834" y="89596"/>
                        <a:pt x="98834" y="89596"/>
                      </a:cubicBezTo>
                      <a:cubicBezTo>
                        <a:pt x="98834" y="89596"/>
                        <a:pt x="126265" y="110788"/>
                        <a:pt x="112550" y="128240"/>
                      </a:cubicBezTo>
                      <a:cubicBezTo>
                        <a:pt x="98834" y="145692"/>
                        <a:pt x="70156" y="145692"/>
                        <a:pt x="65168" y="136966"/>
                      </a:cubicBezTo>
                      <a:cubicBezTo>
                        <a:pt x="60181" y="128240"/>
                        <a:pt x="61428" y="104555"/>
                        <a:pt x="65168" y="97076"/>
                      </a:cubicBezTo>
                      <a:cubicBezTo>
                        <a:pt x="68909" y="89596"/>
                        <a:pt x="51453" y="131979"/>
                        <a:pt x="31503" y="128240"/>
                      </a:cubicBezTo>
                      <a:cubicBezTo>
                        <a:pt x="11553" y="124500"/>
                        <a:pt x="-10890" y="105801"/>
                        <a:pt x="5319" y="89596"/>
                      </a:cubicBezTo>
                      <a:cubicBezTo>
                        <a:pt x="21528" y="73391"/>
                        <a:pt x="30256" y="73391"/>
                        <a:pt x="31503" y="73391"/>
                      </a:cubicBezTo>
                      <a:cubicBezTo>
                        <a:pt x="31503" y="73391"/>
                        <a:pt x="-2162" y="64665"/>
                        <a:pt x="5319" y="42227"/>
                      </a:cubicBezTo>
                      <a:cubicBezTo>
                        <a:pt x="12800" y="19789"/>
                        <a:pt x="35243" y="3584"/>
                        <a:pt x="65168" y="38488"/>
                      </a:cubicBezTo>
                      <a:close/>
                    </a:path>
                  </a:pathLst>
                </a:custGeom>
                <a:solidFill>
                  <a:srgbClr val="ECDADA">
                    <a:alpha val="73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732" name="Freeform 731"/>
                <p:cNvSpPr/>
                <p:nvPr/>
              </p:nvSpPr>
              <p:spPr>
                <a:xfrm>
                  <a:off x="1592216" y="595900"/>
                  <a:ext cx="45296" cy="4528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5296" h="45285">
                      <a:moveTo>
                        <a:pt x="-98" y="22448"/>
                      </a:moveTo>
                      <a:cubicBezTo>
                        <a:pt x="-98" y="9964"/>
                        <a:pt x="10025" y="-156"/>
                        <a:pt x="22512" y="-156"/>
                      </a:cubicBezTo>
                      <a:cubicBezTo>
                        <a:pt x="34999" y="-156"/>
                        <a:pt x="45121" y="9964"/>
                        <a:pt x="45121" y="22448"/>
                      </a:cubicBezTo>
                      <a:cubicBezTo>
                        <a:pt x="45121" y="34931"/>
                        <a:pt x="34999" y="45051"/>
                        <a:pt x="22512" y="45051"/>
                      </a:cubicBezTo>
                      <a:cubicBezTo>
                        <a:pt x="10025" y="45051"/>
                        <a:pt x="-98" y="34931"/>
                        <a:pt x="-98" y="22448"/>
                      </a:cubicBezTo>
                      <a:close/>
                    </a:path>
                  </a:pathLst>
                </a:custGeom>
                <a:solidFill>
                  <a:srgbClr val="FFF8CB">
                    <a:alpha val="39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733" name="Freeform 732"/>
                <p:cNvSpPr/>
                <p:nvPr/>
              </p:nvSpPr>
              <p:spPr>
                <a:xfrm>
                  <a:off x="698762" y="1019286"/>
                  <a:ext cx="152839" cy="1425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2839" h="142575">
                      <a:moveTo>
                        <a:pt x="65168" y="38488"/>
                      </a:moveTo>
                      <a:cubicBezTo>
                        <a:pt x="65168" y="38488"/>
                        <a:pt x="48959" y="-156"/>
                        <a:pt x="95093" y="-156"/>
                      </a:cubicBezTo>
                      <a:cubicBezTo>
                        <a:pt x="141227" y="-156"/>
                        <a:pt x="102574" y="48460"/>
                        <a:pt x="102574" y="48460"/>
                      </a:cubicBezTo>
                      <a:cubicBezTo>
                        <a:pt x="102574" y="48460"/>
                        <a:pt x="160554" y="29138"/>
                        <a:pt x="152449" y="73391"/>
                      </a:cubicBezTo>
                      <a:cubicBezTo>
                        <a:pt x="144345" y="117644"/>
                        <a:pt x="98834" y="89596"/>
                        <a:pt x="98834" y="89596"/>
                      </a:cubicBezTo>
                      <a:cubicBezTo>
                        <a:pt x="98834" y="89596"/>
                        <a:pt x="126265" y="110788"/>
                        <a:pt x="112550" y="128240"/>
                      </a:cubicBezTo>
                      <a:cubicBezTo>
                        <a:pt x="98834" y="145692"/>
                        <a:pt x="70156" y="145692"/>
                        <a:pt x="65168" y="136966"/>
                      </a:cubicBezTo>
                      <a:cubicBezTo>
                        <a:pt x="60181" y="128240"/>
                        <a:pt x="61428" y="104555"/>
                        <a:pt x="65168" y="97076"/>
                      </a:cubicBezTo>
                      <a:cubicBezTo>
                        <a:pt x="68909" y="89596"/>
                        <a:pt x="51453" y="131979"/>
                        <a:pt x="31503" y="128240"/>
                      </a:cubicBezTo>
                      <a:cubicBezTo>
                        <a:pt x="11553" y="124500"/>
                        <a:pt x="-10890" y="105801"/>
                        <a:pt x="5319" y="89596"/>
                      </a:cubicBezTo>
                      <a:cubicBezTo>
                        <a:pt x="21528" y="73391"/>
                        <a:pt x="30256" y="73391"/>
                        <a:pt x="31503" y="73391"/>
                      </a:cubicBezTo>
                      <a:cubicBezTo>
                        <a:pt x="31503" y="73391"/>
                        <a:pt x="-2162" y="64665"/>
                        <a:pt x="5319" y="42227"/>
                      </a:cubicBezTo>
                      <a:cubicBezTo>
                        <a:pt x="12800" y="19789"/>
                        <a:pt x="35243" y="3584"/>
                        <a:pt x="65168" y="38488"/>
                      </a:cubicBezTo>
                      <a:close/>
                    </a:path>
                  </a:pathLst>
                </a:custGeom>
                <a:solidFill>
                  <a:srgbClr val="ECDADA">
                    <a:alpha val="69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734" name="Freeform 733"/>
                <p:cNvSpPr/>
                <p:nvPr/>
              </p:nvSpPr>
              <p:spPr>
                <a:xfrm>
                  <a:off x="752533" y="1069831"/>
                  <a:ext cx="45296" cy="4528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5296" h="45285">
                      <a:moveTo>
                        <a:pt x="-98" y="22448"/>
                      </a:moveTo>
                      <a:cubicBezTo>
                        <a:pt x="-98" y="9964"/>
                        <a:pt x="10025" y="-156"/>
                        <a:pt x="22512" y="-156"/>
                      </a:cubicBezTo>
                      <a:cubicBezTo>
                        <a:pt x="34999" y="-156"/>
                        <a:pt x="45121" y="9964"/>
                        <a:pt x="45121" y="22448"/>
                      </a:cubicBezTo>
                      <a:cubicBezTo>
                        <a:pt x="45121" y="34931"/>
                        <a:pt x="34999" y="45051"/>
                        <a:pt x="22512" y="45051"/>
                      </a:cubicBezTo>
                      <a:cubicBezTo>
                        <a:pt x="10025" y="45051"/>
                        <a:pt x="-98" y="34931"/>
                        <a:pt x="-98" y="22448"/>
                      </a:cubicBezTo>
                      <a:close/>
                    </a:path>
                  </a:pathLst>
                </a:custGeom>
                <a:solidFill>
                  <a:srgbClr val="FFFADA">
                    <a:alpha val="85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735" name="Freeform 734"/>
                <p:cNvSpPr/>
                <p:nvPr/>
              </p:nvSpPr>
              <p:spPr>
                <a:xfrm>
                  <a:off x="205742" y="998248"/>
                  <a:ext cx="118323" cy="11300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8323" h="113004">
                      <a:moveTo>
                        <a:pt x="-160" y="-186"/>
                      </a:moveTo>
                      <a:cubicBezTo>
                        <a:pt x="-160" y="-186"/>
                        <a:pt x="20362" y="113004"/>
                        <a:pt x="92189" y="113004"/>
                      </a:cubicBezTo>
                      <a:cubicBezTo>
                        <a:pt x="164017" y="113004"/>
                        <a:pt x="71667" y="-186"/>
                        <a:pt x="-160" y="-186"/>
                      </a:cubicBezTo>
                      <a:close/>
                    </a:path>
                  </a:pathLst>
                </a:custGeom>
                <a:solidFill>
                  <a:srgbClr val="B60717">
                    <a:alpha val="10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736" name="Freeform 735"/>
                <p:cNvSpPr/>
                <p:nvPr/>
              </p:nvSpPr>
              <p:spPr>
                <a:xfrm rot="-10800000">
                  <a:off x="639600" y="1306003"/>
                  <a:ext cx="118323" cy="11300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8323" h="113004">
                      <a:moveTo>
                        <a:pt x="-160" y="-186"/>
                      </a:moveTo>
                      <a:cubicBezTo>
                        <a:pt x="-160" y="-186"/>
                        <a:pt x="20362" y="113004"/>
                        <a:pt x="92189" y="113004"/>
                      </a:cubicBezTo>
                      <a:cubicBezTo>
                        <a:pt x="164017" y="113004"/>
                        <a:pt x="71667" y="-186"/>
                        <a:pt x="-160" y="-186"/>
                      </a:cubicBezTo>
                      <a:close/>
                    </a:path>
                  </a:pathLst>
                </a:custGeom>
                <a:solidFill>
                  <a:srgbClr val="B60717">
                    <a:alpha val="6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737" name="Freeform 736"/>
                <p:cNvSpPr/>
                <p:nvPr/>
              </p:nvSpPr>
              <p:spPr>
                <a:xfrm>
                  <a:off x="1267288" y="1362508"/>
                  <a:ext cx="118323" cy="11300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8323" h="113004">
                      <a:moveTo>
                        <a:pt x="-160" y="-186"/>
                      </a:moveTo>
                      <a:cubicBezTo>
                        <a:pt x="-160" y="-186"/>
                        <a:pt x="20362" y="113004"/>
                        <a:pt x="92189" y="113004"/>
                      </a:cubicBezTo>
                      <a:cubicBezTo>
                        <a:pt x="164017" y="113004"/>
                        <a:pt x="71667" y="-186"/>
                        <a:pt x="-160" y="-186"/>
                      </a:cubicBezTo>
                      <a:close/>
                    </a:path>
                  </a:pathLst>
                </a:custGeom>
                <a:solidFill>
                  <a:srgbClr val="B60717">
                    <a:alpha val="4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738" name="Freeform 737"/>
                <p:cNvSpPr/>
                <p:nvPr/>
              </p:nvSpPr>
              <p:spPr>
                <a:xfrm>
                  <a:off x="1077773" y="1090575"/>
                  <a:ext cx="62245" cy="5650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2245" h="56502">
                      <a:moveTo>
                        <a:pt x="-84" y="-93"/>
                      </a:moveTo>
                      <a:cubicBezTo>
                        <a:pt x="-84" y="-93"/>
                        <a:pt x="10712" y="56502"/>
                        <a:pt x="48497" y="56502"/>
                      </a:cubicBezTo>
                      <a:cubicBezTo>
                        <a:pt x="86283" y="56502"/>
                        <a:pt x="37701" y="-93"/>
                        <a:pt x="-84" y="-93"/>
                      </a:cubicBezTo>
                      <a:close/>
                    </a:path>
                  </a:pathLst>
                </a:custGeom>
                <a:solidFill>
                  <a:srgbClr val="B60717">
                    <a:alpha val="10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739" name="Freeform 738"/>
                <p:cNvSpPr/>
                <p:nvPr/>
              </p:nvSpPr>
              <p:spPr>
                <a:xfrm rot="-2700000">
                  <a:off x="945286" y="1838958"/>
                  <a:ext cx="118308" cy="11301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8308" h="113018">
                      <a:moveTo>
                        <a:pt x="-160" y="-186"/>
                      </a:moveTo>
                      <a:cubicBezTo>
                        <a:pt x="-160" y="-186"/>
                        <a:pt x="20359" y="113018"/>
                        <a:pt x="92178" y="113018"/>
                      </a:cubicBezTo>
                      <a:cubicBezTo>
                        <a:pt x="163996" y="113018"/>
                        <a:pt x="71658" y="-186"/>
                        <a:pt x="-160" y="-186"/>
                      </a:cubicBezTo>
                      <a:close/>
                    </a:path>
                  </a:pathLst>
                </a:custGeom>
                <a:solidFill>
                  <a:srgbClr val="B60717">
                    <a:alpha val="3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740" name="Freeform 739"/>
                <p:cNvSpPr/>
                <p:nvPr/>
              </p:nvSpPr>
              <p:spPr>
                <a:xfrm rot="8100000">
                  <a:off x="1479291" y="2395402"/>
                  <a:ext cx="118308" cy="11301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8308" h="113018">
                      <a:moveTo>
                        <a:pt x="-160" y="-186"/>
                      </a:moveTo>
                      <a:cubicBezTo>
                        <a:pt x="-160" y="-186"/>
                        <a:pt x="20359" y="113018"/>
                        <a:pt x="92178" y="113018"/>
                      </a:cubicBezTo>
                      <a:cubicBezTo>
                        <a:pt x="163996" y="113018"/>
                        <a:pt x="71658" y="-186"/>
                        <a:pt x="-160" y="-186"/>
                      </a:cubicBezTo>
                      <a:close/>
                    </a:path>
                  </a:pathLst>
                </a:custGeom>
                <a:solidFill>
                  <a:srgbClr val="B60717">
                    <a:alpha val="4000"/>
                  </a:srgbClr>
                </a:solidFill>
                <a:ln w="7700" cap="flat">
                  <a:noFill/>
                  <a:bevel/>
                </a:ln>
              </p:spPr>
            </p:sp>
          </p:grpSp>
        </p:grpSp>
        <p:sp>
          <p:nvSpPr>
            <p:cNvPr id="559" name="Freeform 558"/>
            <p:cNvSpPr/>
            <p:nvPr/>
          </p:nvSpPr>
          <p:spPr>
            <a:xfrm>
              <a:off x="2675576" y="831638"/>
              <a:ext cx="3350056" cy="1252325"/>
            </a:xfrm>
            <a:custGeom>
              <a:avLst/>
              <a:gdLst/>
              <a:ahLst/>
              <a:cxnLst/>
              <a:rect l="0" t="0" r="0" b="0"/>
              <a:pathLst>
                <a:path w="3350056" h="1252325">
                  <a:moveTo>
                    <a:pt x="1653463" y="857714"/>
                  </a:moveTo>
                  <a:cubicBezTo>
                    <a:pt x="1653463" y="857714"/>
                    <a:pt x="1014615" y="-210918"/>
                    <a:pt x="352536" y="44626"/>
                  </a:cubicBezTo>
                  <a:cubicBezTo>
                    <a:pt x="-309545" y="300170"/>
                    <a:pt x="85380" y="962256"/>
                    <a:pt x="515151" y="1114254"/>
                  </a:cubicBezTo>
                  <a:cubicBezTo>
                    <a:pt x="944923" y="1265349"/>
                    <a:pt x="1141541" y="1263646"/>
                    <a:pt x="1339848" y="1241025"/>
                  </a:cubicBezTo>
                  <a:cubicBezTo>
                    <a:pt x="1432889" y="1230410"/>
                    <a:pt x="1583772" y="1159717"/>
                    <a:pt x="1653463" y="1159717"/>
                  </a:cubicBezTo>
                  <a:cubicBezTo>
                    <a:pt x="1723158" y="1159717"/>
                    <a:pt x="1955464" y="1345561"/>
                    <a:pt x="2605931" y="1159717"/>
                  </a:cubicBezTo>
                  <a:cubicBezTo>
                    <a:pt x="3256392" y="973870"/>
                    <a:pt x="3651293" y="462787"/>
                    <a:pt x="3058929" y="102706"/>
                  </a:cubicBezTo>
                  <a:cubicBezTo>
                    <a:pt x="2466546" y="-257375"/>
                    <a:pt x="1967082" y="404708"/>
                    <a:pt x="1653463" y="857714"/>
                  </a:cubicBezTo>
                  <a:close/>
                </a:path>
                <a:path w="3350056" h="1252325">
                  <a:moveTo>
                    <a:pt x="335113" y="573133"/>
                  </a:moveTo>
                  <a:cubicBezTo>
                    <a:pt x="422228" y="834483"/>
                    <a:pt x="1316615" y="1020333"/>
                    <a:pt x="1339848" y="973870"/>
                  </a:cubicBezTo>
                  <a:cubicBezTo>
                    <a:pt x="1363077" y="927405"/>
                    <a:pt x="899959" y="215584"/>
                    <a:pt x="526766" y="335013"/>
                  </a:cubicBezTo>
                  <a:cubicBezTo>
                    <a:pt x="236381" y="427941"/>
                    <a:pt x="335113" y="602174"/>
                    <a:pt x="335113" y="573133"/>
                  </a:cubicBezTo>
                  <a:close/>
                </a:path>
                <a:path w="3350056" h="1252325">
                  <a:moveTo>
                    <a:pt x="1978694" y="962254"/>
                  </a:moveTo>
                  <a:cubicBezTo>
                    <a:pt x="3105391" y="788022"/>
                    <a:pt x="3035700" y="474401"/>
                    <a:pt x="2977623" y="416325"/>
                  </a:cubicBezTo>
                  <a:cubicBezTo>
                    <a:pt x="2553614" y="-7681"/>
                    <a:pt x="1955464" y="985486"/>
                    <a:pt x="1978694" y="962254"/>
                  </a:cubicBezTo>
                  <a:close/>
                </a:path>
              </a:pathLst>
            </a:custGeom>
            <a:solidFill>
              <a:srgbClr val="FFDEAD"/>
            </a:solidFill>
            <a:ln w="7700" cap="flat">
              <a:solidFill>
                <a:srgbClr val="EACD98"/>
              </a:solidFill>
              <a:bevel/>
            </a:ln>
          </p:spPr>
        </p:sp>
        <p:sp>
          <p:nvSpPr>
            <p:cNvPr id="560" name="Freeform 559"/>
            <p:cNvSpPr/>
            <p:nvPr/>
          </p:nvSpPr>
          <p:spPr>
            <a:xfrm>
              <a:off x="1976432" y="2150338"/>
              <a:ext cx="4748343" cy="906512"/>
            </a:xfrm>
            <a:custGeom>
              <a:avLst/>
              <a:gdLst/>
              <a:ahLst/>
              <a:cxnLst/>
              <a:rect l="l" t="t" r="r" b="b"/>
              <a:pathLst>
                <a:path w="4748343" h="906512">
                  <a:moveTo>
                    <a:pt x="0" y="0"/>
                  </a:moveTo>
                  <a:lnTo>
                    <a:pt x="4748343" y="0"/>
                  </a:lnTo>
                  <a:lnTo>
                    <a:pt x="4748343" y="906512"/>
                  </a:lnTo>
                  <a:lnTo>
                    <a:pt x="0" y="90651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DEAD"/>
            </a:solidFill>
            <a:ln w="11550" cap="flat">
              <a:solidFill>
                <a:srgbClr val="EACD98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2028">
                  <a:solidFill>
                    <a:srgbClr val="000000"/>
                  </a:solidFill>
                  <a:latin typeface="Arial"/>
                </a:rPr>
                <a:t>1. What Is Mind Map</a:t>
              </a:r>
            </a:p>
          </p:txBody>
        </p:sp>
        <p:sp>
          <p:nvSpPr>
            <p:cNvPr id="562" name="Freeform 561"/>
            <p:cNvSpPr/>
            <p:nvPr/>
          </p:nvSpPr>
          <p:spPr>
            <a:xfrm>
              <a:off x="2250055" y="3056849"/>
              <a:ext cx="4201097" cy="2682149"/>
            </a:xfrm>
            <a:custGeom>
              <a:avLst/>
              <a:gdLst/>
              <a:ahLst/>
              <a:cxnLst/>
              <a:rect l="l" t="t" r="r" b="b"/>
              <a:pathLst>
                <a:path w="4201097" h="2682149">
                  <a:moveTo>
                    <a:pt x="4201097" y="2682149"/>
                  </a:moveTo>
                  <a:lnTo>
                    <a:pt x="0" y="2682149"/>
                  </a:lnTo>
                  <a:lnTo>
                    <a:pt x="0" y="0"/>
                  </a:lnTo>
                  <a:lnTo>
                    <a:pt x="4201097" y="0"/>
                  </a:lnTo>
                  <a:lnTo>
                    <a:pt x="4201097" y="2682149"/>
                  </a:lnTo>
                  <a:close/>
                </a:path>
              </a:pathLst>
            </a:custGeom>
            <a:solidFill>
              <a:srgbClr val="FFDEAD"/>
            </a:solidFill>
            <a:ln w="7700" cap="flat">
              <a:solidFill>
                <a:srgbClr val="EACD98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716">
                  <a:solidFill>
                    <a:srgbClr val="000000"/>
                  </a:solidFill>
                  <a:latin typeface="Arial"/>
                </a:rPr>
                <a:t>Mind map is a diagrammatic method of representing ideas, with related concepts arranged around a core concept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Page-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74" name="Group5774"/>
          <p:cNvGrpSpPr/>
          <p:nvPr/>
        </p:nvGrpSpPr>
        <p:grpSpPr>
          <a:xfrm>
            <a:off x="-9740" y="187300"/>
            <a:ext cx="9163481" cy="6483400"/>
            <a:chOff x="-9740" y="187300"/>
            <a:chExt cx="9163481" cy="6483400"/>
          </a:xfrm>
        </p:grpSpPr>
        <p:grpSp>
          <p:nvGrpSpPr>
            <p:cNvPr id="859" name="Background"/>
            <p:cNvGrpSpPr/>
            <p:nvPr/>
          </p:nvGrpSpPr>
          <p:grpSpPr>
            <a:xfrm>
              <a:off x="-1559" y="195000"/>
              <a:ext cx="9147600" cy="6468000"/>
              <a:chOff x="-1559" y="195000"/>
              <a:chExt cx="9147600" cy="6468000"/>
            </a:xfrm>
          </p:grpSpPr>
          <p:sp>
            <p:nvSpPr>
              <p:cNvPr id="860" name="Freeform 859"/>
              <p:cNvSpPr/>
              <p:nvPr/>
            </p:nvSpPr>
            <p:spPr>
              <a:xfrm>
                <a:off x="-1559" y="195000"/>
                <a:ext cx="9147600" cy="6468000"/>
              </a:xfrm>
              <a:custGeom>
                <a:avLst/>
                <a:gdLst/>
                <a:ahLst/>
                <a:cxnLst/>
                <a:rect l="0" t="0" r="0" b="0"/>
                <a:pathLst>
                  <a:path w="9147600" h="6468000">
                    <a:moveTo>
                      <a:pt x="0" y="0"/>
                    </a:moveTo>
                    <a:lnTo>
                      <a:pt x="9147600" y="0"/>
                    </a:lnTo>
                    <a:lnTo>
                      <a:pt x="9147600" y="6468000"/>
                    </a:lnTo>
                    <a:lnTo>
                      <a:pt x="0" y="6468000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100000">
                    <a:srgbClr val="F4F6F5"/>
                  </a:gs>
                  <a:gs pos="100000">
                    <a:srgbClr val="F7F8F7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861" name="Freeform 860"/>
              <p:cNvSpPr/>
              <p:nvPr/>
            </p:nvSpPr>
            <p:spPr>
              <a:xfrm>
                <a:off x="-1559" y="4360000"/>
                <a:ext cx="9147600" cy="1768629"/>
              </a:xfrm>
              <a:custGeom>
                <a:avLst/>
                <a:gdLst/>
                <a:ahLst/>
                <a:cxnLst/>
                <a:rect l="0" t="0" r="0" b="0"/>
                <a:pathLst>
                  <a:path w="9147600" h="1768629">
                    <a:moveTo>
                      <a:pt x="656476" y="189746"/>
                    </a:moveTo>
                    <a:cubicBezTo>
                      <a:pt x="1935632" y="-468849"/>
                      <a:pt x="1748984" y="835520"/>
                      <a:pt x="3732203" y="351832"/>
                    </a:cubicBezTo>
                    <a:cubicBezTo>
                      <a:pt x="6060559" y="-239059"/>
                      <a:pt x="5816227" y="1295613"/>
                      <a:pt x="6976307" y="433898"/>
                    </a:cubicBezTo>
                    <a:cubicBezTo>
                      <a:pt x="7594649" y="-5819"/>
                      <a:pt x="7643607" y="977599"/>
                      <a:pt x="8701014" y="515968"/>
                    </a:cubicBezTo>
                    <a:cubicBezTo>
                      <a:pt x="9122947" y="449287"/>
                      <a:pt x="9147600" y="863730"/>
                      <a:pt x="9147600" y="863730"/>
                    </a:cubicBezTo>
                    <a:lnTo>
                      <a:pt x="9147600" y="1758271"/>
                    </a:lnTo>
                    <a:lnTo>
                      <a:pt x="0" y="1768629"/>
                    </a:lnTo>
                    <a:cubicBezTo>
                      <a:pt x="0" y="1768629"/>
                      <a:pt x="-34648" y="792946"/>
                      <a:pt x="656476" y="189746"/>
                    </a:cubicBezTo>
                    <a:close/>
                  </a:path>
                </a:pathLst>
              </a:custGeom>
              <a:solidFill>
                <a:srgbClr val="EFF1F1">
                  <a:alpha val="86000"/>
                </a:srgbClr>
              </a:solidFill>
              <a:ln w="7700" cap="flat">
                <a:noFill/>
                <a:bevel/>
              </a:ln>
            </p:spPr>
          </p:sp>
          <p:sp>
            <p:nvSpPr>
              <p:cNvPr id="862" name="Freeform 861"/>
              <p:cNvSpPr/>
              <p:nvPr/>
            </p:nvSpPr>
            <p:spPr>
              <a:xfrm>
                <a:off x="-1559" y="4602842"/>
                <a:ext cx="9147600" cy="1395956"/>
              </a:xfrm>
              <a:custGeom>
                <a:avLst/>
                <a:gdLst/>
                <a:ahLst/>
                <a:cxnLst/>
                <a:rect l="0" t="0" r="0" b="0"/>
                <a:pathLst>
                  <a:path w="9147600" h="1395956">
                    <a:moveTo>
                      <a:pt x="0" y="0"/>
                    </a:moveTo>
                    <a:lnTo>
                      <a:pt x="0" y="1395956"/>
                    </a:lnTo>
                    <a:lnTo>
                      <a:pt x="9147600" y="1394381"/>
                    </a:lnTo>
                    <a:lnTo>
                      <a:pt x="9147600" y="1086302"/>
                    </a:lnTo>
                    <a:cubicBezTo>
                      <a:pt x="9147600" y="1086302"/>
                      <a:pt x="7528200" y="632175"/>
                      <a:pt x="6747938" y="816828"/>
                    </a:cubicBezTo>
                    <a:cubicBezTo>
                      <a:pt x="5635150" y="1080173"/>
                      <a:pt x="4525537" y="693651"/>
                      <a:pt x="4068331" y="560366"/>
                    </a:cubicBezTo>
                    <a:cubicBezTo>
                      <a:pt x="3390732" y="362632"/>
                      <a:pt x="2864772" y="358530"/>
                      <a:pt x="2435933" y="539850"/>
                    </a:cubicBezTo>
                    <a:cubicBezTo>
                      <a:pt x="1316870" y="1012996"/>
                      <a:pt x="1033670" y="185126"/>
                      <a:pt x="0" y="0"/>
                    </a:cubicBezTo>
                    <a:close/>
                  </a:path>
                </a:pathLst>
              </a:custGeom>
              <a:solidFill>
                <a:srgbClr val="EEEEEE">
                  <a:alpha val="87000"/>
                </a:srgbClr>
              </a:solidFill>
              <a:ln w="7700" cap="flat">
                <a:noFill/>
                <a:bevel/>
              </a:ln>
            </p:spPr>
          </p:sp>
          <p:grpSp>
            <p:nvGrpSpPr>
              <p:cNvPr id="863" name="Group 862"/>
              <p:cNvGrpSpPr/>
              <p:nvPr/>
            </p:nvGrpSpPr>
            <p:grpSpPr>
              <a:xfrm>
                <a:off x="4208" y="213961"/>
                <a:ext cx="2100957" cy="2267286"/>
                <a:chOff x="4208" y="213961"/>
                <a:chExt cx="2100957" cy="2267286"/>
              </a:xfrm>
            </p:grpSpPr>
            <p:sp>
              <p:nvSpPr>
                <p:cNvPr id="864" name="Freeform 863"/>
                <p:cNvSpPr/>
                <p:nvPr/>
              </p:nvSpPr>
              <p:spPr>
                <a:xfrm flipH="1">
                  <a:off x="4084" y="286726"/>
                  <a:ext cx="2024961" cy="80400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024961" h="804009">
                      <a:moveTo>
                        <a:pt x="2024961" y="83404"/>
                      </a:moveTo>
                      <a:lnTo>
                        <a:pt x="2024961" y="0"/>
                      </a:lnTo>
                      <a:lnTo>
                        <a:pt x="1938892" y="13701"/>
                      </a:lnTo>
                      <a:lnTo>
                        <a:pt x="1767815" y="21303"/>
                      </a:lnTo>
                      <a:lnTo>
                        <a:pt x="1543510" y="116322"/>
                      </a:lnTo>
                      <a:lnTo>
                        <a:pt x="1391442" y="249351"/>
                      </a:lnTo>
                      <a:lnTo>
                        <a:pt x="1296398" y="291159"/>
                      </a:lnTo>
                      <a:lnTo>
                        <a:pt x="1250776" y="291159"/>
                      </a:lnTo>
                      <a:lnTo>
                        <a:pt x="1121517" y="291159"/>
                      </a:lnTo>
                      <a:lnTo>
                        <a:pt x="885809" y="389980"/>
                      </a:lnTo>
                      <a:cubicBezTo>
                        <a:pt x="885809" y="389980"/>
                        <a:pt x="790766" y="446992"/>
                        <a:pt x="783160" y="446992"/>
                      </a:cubicBezTo>
                      <a:cubicBezTo>
                        <a:pt x="775558" y="446992"/>
                        <a:pt x="638693" y="458395"/>
                        <a:pt x="631091" y="458395"/>
                      </a:cubicBezTo>
                      <a:cubicBezTo>
                        <a:pt x="623486" y="458395"/>
                        <a:pt x="486624" y="389980"/>
                        <a:pt x="486624" y="389980"/>
                      </a:cubicBezTo>
                      <a:lnTo>
                        <a:pt x="448608" y="332968"/>
                      </a:lnTo>
                      <a:lnTo>
                        <a:pt x="224303" y="321566"/>
                      </a:lnTo>
                      <a:lnTo>
                        <a:pt x="0" y="298762"/>
                      </a:lnTo>
                      <a:lnTo>
                        <a:pt x="0" y="321566"/>
                      </a:lnTo>
                      <a:lnTo>
                        <a:pt x="235708" y="351972"/>
                      </a:lnTo>
                      <a:lnTo>
                        <a:pt x="441002" y="374777"/>
                      </a:lnTo>
                      <a:lnTo>
                        <a:pt x="467616" y="416585"/>
                      </a:lnTo>
                      <a:lnTo>
                        <a:pt x="570263" y="465996"/>
                      </a:lnTo>
                      <a:lnTo>
                        <a:pt x="646299" y="488801"/>
                      </a:lnTo>
                      <a:lnTo>
                        <a:pt x="805973" y="477399"/>
                      </a:lnTo>
                      <a:lnTo>
                        <a:pt x="912419" y="416585"/>
                      </a:lnTo>
                      <a:cubicBezTo>
                        <a:pt x="912419" y="416585"/>
                        <a:pt x="885809" y="450793"/>
                        <a:pt x="885809" y="488801"/>
                      </a:cubicBezTo>
                      <a:cubicBezTo>
                        <a:pt x="885809" y="526809"/>
                        <a:pt x="885809" y="526809"/>
                        <a:pt x="885809" y="526809"/>
                      </a:cubicBezTo>
                      <a:cubicBezTo>
                        <a:pt x="885809" y="526809"/>
                        <a:pt x="897214" y="581920"/>
                        <a:pt x="830684" y="581920"/>
                      </a:cubicBezTo>
                      <a:cubicBezTo>
                        <a:pt x="764152" y="581920"/>
                        <a:pt x="547452" y="720649"/>
                        <a:pt x="547452" y="720649"/>
                      </a:cubicBezTo>
                      <a:lnTo>
                        <a:pt x="547452" y="747256"/>
                      </a:lnTo>
                      <a:lnTo>
                        <a:pt x="817376" y="610426"/>
                      </a:lnTo>
                      <a:lnTo>
                        <a:pt x="885809" y="591422"/>
                      </a:lnTo>
                      <a:lnTo>
                        <a:pt x="923826" y="542012"/>
                      </a:lnTo>
                      <a:lnTo>
                        <a:pt x="954241" y="431788"/>
                      </a:lnTo>
                      <a:lnTo>
                        <a:pt x="1012481" y="363375"/>
                      </a:lnTo>
                      <a:lnTo>
                        <a:pt x="1121517" y="332968"/>
                      </a:lnTo>
                      <a:lnTo>
                        <a:pt x="1262183" y="332968"/>
                      </a:lnTo>
                      <a:lnTo>
                        <a:pt x="1250776" y="408984"/>
                      </a:lnTo>
                      <a:lnTo>
                        <a:pt x="1205156" y="465996"/>
                      </a:lnTo>
                      <a:lnTo>
                        <a:pt x="1144326" y="542012"/>
                      </a:lnTo>
                      <a:lnTo>
                        <a:pt x="1159533" y="549613"/>
                      </a:lnTo>
                      <a:lnTo>
                        <a:pt x="1235568" y="458395"/>
                      </a:lnTo>
                      <a:lnTo>
                        <a:pt x="1296398" y="363374"/>
                      </a:lnTo>
                      <a:lnTo>
                        <a:pt x="1296398" y="344371"/>
                      </a:lnTo>
                      <a:lnTo>
                        <a:pt x="1400945" y="308263"/>
                      </a:lnTo>
                      <a:lnTo>
                        <a:pt x="1513098" y="211343"/>
                      </a:lnTo>
                      <a:lnTo>
                        <a:pt x="1513098" y="291159"/>
                      </a:lnTo>
                      <a:lnTo>
                        <a:pt x="1513098" y="351972"/>
                      </a:lnTo>
                      <a:lnTo>
                        <a:pt x="1528303" y="477399"/>
                      </a:lnTo>
                      <a:lnTo>
                        <a:pt x="1452268" y="610426"/>
                      </a:lnTo>
                      <a:lnTo>
                        <a:pt x="1380035" y="694044"/>
                      </a:lnTo>
                      <a:lnTo>
                        <a:pt x="1284992" y="800466"/>
                      </a:lnTo>
                      <a:cubicBezTo>
                        <a:pt x="1284992" y="800466"/>
                        <a:pt x="1277390" y="808069"/>
                        <a:pt x="1296398" y="800466"/>
                      </a:cubicBezTo>
                      <a:cubicBezTo>
                        <a:pt x="1315407" y="792865"/>
                        <a:pt x="1400945" y="733953"/>
                        <a:pt x="1400945" y="714948"/>
                      </a:cubicBezTo>
                      <a:cubicBezTo>
                        <a:pt x="1400945" y="695945"/>
                        <a:pt x="1478882" y="637033"/>
                        <a:pt x="1478882" y="637033"/>
                      </a:cubicBezTo>
                      <a:lnTo>
                        <a:pt x="1543510" y="504004"/>
                      </a:lnTo>
                      <a:lnTo>
                        <a:pt x="1551114" y="351972"/>
                      </a:lnTo>
                      <a:lnTo>
                        <a:pt x="1562519" y="184737"/>
                      </a:lnTo>
                      <a:cubicBezTo>
                        <a:pt x="1562519" y="184737"/>
                        <a:pt x="1600535" y="135327"/>
                        <a:pt x="1610041" y="137227"/>
                      </a:cubicBezTo>
                      <a:cubicBezTo>
                        <a:pt x="1619546" y="139128"/>
                        <a:pt x="1767815" y="97319"/>
                        <a:pt x="1767815" y="97319"/>
                      </a:cubicBezTo>
                      <a:lnTo>
                        <a:pt x="1802029" y="82116"/>
                      </a:lnTo>
                      <a:lnTo>
                        <a:pt x="1870461" y="82116"/>
                      </a:lnTo>
                      <a:lnTo>
                        <a:pt x="1870461" y="123924"/>
                      </a:lnTo>
                      <a:lnTo>
                        <a:pt x="1786824" y="218945"/>
                      </a:lnTo>
                      <a:lnTo>
                        <a:pt x="1756409" y="230347"/>
                      </a:lnTo>
                      <a:lnTo>
                        <a:pt x="1672770" y="184737"/>
                      </a:lnTo>
                      <a:lnTo>
                        <a:pt x="1630950" y="173335"/>
                      </a:lnTo>
                      <a:lnTo>
                        <a:pt x="1630950" y="203742"/>
                      </a:lnTo>
                      <a:lnTo>
                        <a:pt x="1703185" y="249351"/>
                      </a:lnTo>
                      <a:lnTo>
                        <a:pt x="1610043" y="308263"/>
                      </a:lnTo>
                      <a:lnTo>
                        <a:pt x="1577726" y="374777"/>
                      </a:lnTo>
                      <a:lnTo>
                        <a:pt x="1646158" y="321566"/>
                      </a:lnTo>
                      <a:lnTo>
                        <a:pt x="1798228" y="249351"/>
                      </a:lnTo>
                      <a:lnTo>
                        <a:pt x="1912282" y="150530"/>
                      </a:lnTo>
                      <a:lnTo>
                        <a:pt x="1923685" y="82116"/>
                      </a:lnTo>
                      <a:lnTo>
                        <a:pt x="2024961" y="83404"/>
                      </a:lnTo>
                      <a:close/>
                    </a:path>
                  </a:pathLst>
                </a:custGeom>
                <a:solidFill>
                  <a:srgbClr val="DCDCDD">
                    <a:alpha val="42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865" name="Freeform 864"/>
                <p:cNvSpPr/>
                <p:nvPr/>
              </p:nvSpPr>
              <p:spPr>
                <a:xfrm flipH="1">
                  <a:off x="477926" y="292828"/>
                  <a:ext cx="517037" cy="29265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17037" h="292659">
                      <a:moveTo>
                        <a:pt x="509433" y="110222"/>
                      </a:moveTo>
                      <a:lnTo>
                        <a:pt x="368769" y="83617"/>
                      </a:lnTo>
                      <a:lnTo>
                        <a:pt x="300338" y="83617"/>
                      </a:lnTo>
                      <a:lnTo>
                        <a:pt x="171078" y="57011"/>
                      </a:lnTo>
                      <a:lnTo>
                        <a:pt x="60828" y="0"/>
                      </a:lnTo>
                      <a:lnTo>
                        <a:pt x="79836" y="38008"/>
                      </a:lnTo>
                      <a:lnTo>
                        <a:pt x="214798" y="100720"/>
                      </a:lnTo>
                      <a:lnTo>
                        <a:pt x="188186" y="127326"/>
                      </a:lnTo>
                      <a:lnTo>
                        <a:pt x="106449" y="178636"/>
                      </a:lnTo>
                      <a:lnTo>
                        <a:pt x="0" y="269854"/>
                      </a:lnTo>
                      <a:lnTo>
                        <a:pt x="0" y="292659"/>
                      </a:lnTo>
                      <a:lnTo>
                        <a:pt x="140664" y="193839"/>
                      </a:lnTo>
                      <a:lnTo>
                        <a:pt x="273725" y="110222"/>
                      </a:lnTo>
                      <a:lnTo>
                        <a:pt x="368769" y="127326"/>
                      </a:lnTo>
                      <a:lnTo>
                        <a:pt x="448606" y="127326"/>
                      </a:lnTo>
                      <a:lnTo>
                        <a:pt x="482821" y="144429"/>
                      </a:lnTo>
                      <a:lnTo>
                        <a:pt x="517037" y="144429"/>
                      </a:lnTo>
                      <a:lnTo>
                        <a:pt x="509433" y="110222"/>
                      </a:lnTo>
                      <a:close/>
                    </a:path>
                  </a:pathLst>
                </a:custGeom>
                <a:solidFill>
                  <a:srgbClr val="DCDCDD">
                    <a:alpha val="42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866" name="Freeform 865"/>
                <p:cNvSpPr/>
                <p:nvPr/>
              </p:nvSpPr>
              <p:spPr>
                <a:xfrm>
                  <a:off x="338975" y="545357"/>
                  <a:ext cx="152839" cy="1425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2839" h="142575">
                      <a:moveTo>
                        <a:pt x="65168" y="38488"/>
                      </a:moveTo>
                      <a:cubicBezTo>
                        <a:pt x="65168" y="38488"/>
                        <a:pt x="48959" y="-156"/>
                        <a:pt x="95093" y="-156"/>
                      </a:cubicBezTo>
                      <a:cubicBezTo>
                        <a:pt x="141227" y="-156"/>
                        <a:pt x="102574" y="48460"/>
                        <a:pt x="102574" y="48460"/>
                      </a:cubicBezTo>
                      <a:cubicBezTo>
                        <a:pt x="102574" y="48460"/>
                        <a:pt x="160554" y="29138"/>
                        <a:pt x="152449" y="73391"/>
                      </a:cubicBezTo>
                      <a:cubicBezTo>
                        <a:pt x="144345" y="117644"/>
                        <a:pt x="98834" y="89596"/>
                        <a:pt x="98834" y="89596"/>
                      </a:cubicBezTo>
                      <a:cubicBezTo>
                        <a:pt x="98834" y="89596"/>
                        <a:pt x="126265" y="110788"/>
                        <a:pt x="112550" y="128240"/>
                      </a:cubicBezTo>
                      <a:cubicBezTo>
                        <a:pt x="98834" y="145692"/>
                        <a:pt x="70156" y="145692"/>
                        <a:pt x="65168" y="136966"/>
                      </a:cubicBezTo>
                      <a:cubicBezTo>
                        <a:pt x="60181" y="128240"/>
                        <a:pt x="61428" y="104555"/>
                        <a:pt x="65168" y="97076"/>
                      </a:cubicBezTo>
                      <a:cubicBezTo>
                        <a:pt x="68909" y="89596"/>
                        <a:pt x="51453" y="131979"/>
                        <a:pt x="31503" y="128240"/>
                      </a:cubicBezTo>
                      <a:cubicBezTo>
                        <a:pt x="11553" y="124500"/>
                        <a:pt x="-10890" y="105801"/>
                        <a:pt x="5319" y="89596"/>
                      </a:cubicBezTo>
                      <a:cubicBezTo>
                        <a:pt x="21528" y="73391"/>
                        <a:pt x="30256" y="73391"/>
                        <a:pt x="31503" y="73391"/>
                      </a:cubicBezTo>
                      <a:cubicBezTo>
                        <a:pt x="31503" y="73391"/>
                        <a:pt x="-2162" y="64665"/>
                        <a:pt x="5319" y="42227"/>
                      </a:cubicBezTo>
                      <a:cubicBezTo>
                        <a:pt x="12800" y="19789"/>
                        <a:pt x="35243" y="3584"/>
                        <a:pt x="65168" y="38488"/>
                      </a:cubicBezTo>
                      <a:close/>
                    </a:path>
                  </a:pathLst>
                </a:custGeom>
                <a:solidFill>
                  <a:srgbClr val="ECDADA">
                    <a:alpha val="67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867" name="Freeform 866"/>
                <p:cNvSpPr/>
                <p:nvPr/>
              </p:nvSpPr>
              <p:spPr>
                <a:xfrm>
                  <a:off x="392747" y="595900"/>
                  <a:ext cx="45296" cy="4528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5296" h="45285">
                      <a:moveTo>
                        <a:pt x="-98" y="22448"/>
                      </a:moveTo>
                      <a:cubicBezTo>
                        <a:pt x="-98" y="9964"/>
                        <a:pt x="10025" y="-156"/>
                        <a:pt x="22512" y="-156"/>
                      </a:cubicBezTo>
                      <a:cubicBezTo>
                        <a:pt x="34999" y="-156"/>
                        <a:pt x="45121" y="9964"/>
                        <a:pt x="45121" y="22448"/>
                      </a:cubicBezTo>
                      <a:cubicBezTo>
                        <a:pt x="45121" y="34931"/>
                        <a:pt x="34999" y="45051"/>
                        <a:pt x="22512" y="45051"/>
                      </a:cubicBezTo>
                      <a:cubicBezTo>
                        <a:pt x="10025" y="45051"/>
                        <a:pt x="-98" y="34931"/>
                        <a:pt x="-98" y="22448"/>
                      </a:cubicBezTo>
                      <a:close/>
                    </a:path>
                  </a:pathLst>
                </a:custGeom>
                <a:solidFill>
                  <a:srgbClr val="FFFADA">
                    <a:alpha val="55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868" name="Freeform 867"/>
                <p:cNvSpPr/>
                <p:nvPr/>
              </p:nvSpPr>
              <p:spPr>
                <a:xfrm>
                  <a:off x="851603" y="213998"/>
                  <a:ext cx="152839" cy="1425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2839" h="142575">
                      <a:moveTo>
                        <a:pt x="65168" y="38488"/>
                      </a:moveTo>
                      <a:cubicBezTo>
                        <a:pt x="65168" y="38488"/>
                        <a:pt x="48959" y="-156"/>
                        <a:pt x="95093" y="-156"/>
                      </a:cubicBezTo>
                      <a:cubicBezTo>
                        <a:pt x="141227" y="-156"/>
                        <a:pt x="102574" y="48460"/>
                        <a:pt x="102574" y="48460"/>
                      </a:cubicBezTo>
                      <a:cubicBezTo>
                        <a:pt x="102574" y="48460"/>
                        <a:pt x="160554" y="29138"/>
                        <a:pt x="152449" y="73391"/>
                      </a:cubicBezTo>
                      <a:cubicBezTo>
                        <a:pt x="144345" y="117644"/>
                        <a:pt x="98834" y="89596"/>
                        <a:pt x="98834" y="89596"/>
                      </a:cubicBezTo>
                      <a:cubicBezTo>
                        <a:pt x="98834" y="89596"/>
                        <a:pt x="126265" y="110788"/>
                        <a:pt x="112550" y="128240"/>
                      </a:cubicBezTo>
                      <a:cubicBezTo>
                        <a:pt x="98834" y="145692"/>
                        <a:pt x="70156" y="145692"/>
                        <a:pt x="65168" y="136966"/>
                      </a:cubicBezTo>
                      <a:cubicBezTo>
                        <a:pt x="60181" y="128240"/>
                        <a:pt x="61428" y="104555"/>
                        <a:pt x="65168" y="97076"/>
                      </a:cubicBezTo>
                      <a:cubicBezTo>
                        <a:pt x="68909" y="89596"/>
                        <a:pt x="51453" y="131979"/>
                        <a:pt x="31503" y="128240"/>
                      </a:cubicBezTo>
                      <a:cubicBezTo>
                        <a:pt x="11553" y="124500"/>
                        <a:pt x="-10890" y="105801"/>
                        <a:pt x="5319" y="89596"/>
                      </a:cubicBezTo>
                      <a:cubicBezTo>
                        <a:pt x="21528" y="73391"/>
                        <a:pt x="30256" y="73391"/>
                        <a:pt x="31503" y="73391"/>
                      </a:cubicBezTo>
                      <a:cubicBezTo>
                        <a:pt x="31503" y="73391"/>
                        <a:pt x="-2162" y="64665"/>
                        <a:pt x="5319" y="42227"/>
                      </a:cubicBezTo>
                      <a:cubicBezTo>
                        <a:pt x="12800" y="19789"/>
                        <a:pt x="35243" y="3584"/>
                        <a:pt x="65168" y="38488"/>
                      </a:cubicBezTo>
                      <a:close/>
                    </a:path>
                  </a:pathLst>
                </a:custGeom>
                <a:solidFill>
                  <a:srgbClr val="EEE3E3">
                    <a:alpha val="58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869" name="Freeform 868"/>
                <p:cNvSpPr/>
                <p:nvPr/>
              </p:nvSpPr>
              <p:spPr>
                <a:xfrm>
                  <a:off x="905374" y="264542"/>
                  <a:ext cx="45296" cy="4528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5296" h="45285">
                      <a:moveTo>
                        <a:pt x="-98" y="22448"/>
                      </a:moveTo>
                      <a:cubicBezTo>
                        <a:pt x="-98" y="9964"/>
                        <a:pt x="10025" y="-156"/>
                        <a:pt x="22512" y="-156"/>
                      </a:cubicBezTo>
                      <a:cubicBezTo>
                        <a:pt x="34999" y="-156"/>
                        <a:pt x="45121" y="9964"/>
                        <a:pt x="45121" y="22448"/>
                      </a:cubicBezTo>
                      <a:cubicBezTo>
                        <a:pt x="45121" y="34931"/>
                        <a:pt x="34999" y="45051"/>
                        <a:pt x="22512" y="45051"/>
                      </a:cubicBezTo>
                      <a:cubicBezTo>
                        <a:pt x="10025" y="45051"/>
                        <a:pt x="-98" y="34931"/>
                        <a:pt x="-98" y="22448"/>
                      </a:cubicBezTo>
                      <a:close/>
                    </a:path>
                  </a:pathLst>
                </a:custGeom>
                <a:solidFill>
                  <a:srgbClr val="FFFADA">
                    <a:alpha val="48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870" name="Freeform 869"/>
                <p:cNvSpPr/>
                <p:nvPr/>
              </p:nvSpPr>
              <p:spPr>
                <a:xfrm>
                  <a:off x="928021" y="474069"/>
                  <a:ext cx="152839" cy="1425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2839" h="142575">
                      <a:moveTo>
                        <a:pt x="65168" y="38488"/>
                      </a:moveTo>
                      <a:cubicBezTo>
                        <a:pt x="65168" y="38488"/>
                        <a:pt x="48959" y="-156"/>
                        <a:pt x="95093" y="-156"/>
                      </a:cubicBezTo>
                      <a:cubicBezTo>
                        <a:pt x="141227" y="-156"/>
                        <a:pt x="102574" y="48460"/>
                        <a:pt x="102574" y="48460"/>
                      </a:cubicBezTo>
                      <a:cubicBezTo>
                        <a:pt x="102574" y="48460"/>
                        <a:pt x="160554" y="29138"/>
                        <a:pt x="152449" y="73391"/>
                      </a:cubicBezTo>
                      <a:cubicBezTo>
                        <a:pt x="144345" y="117644"/>
                        <a:pt x="98834" y="89596"/>
                        <a:pt x="98834" y="89596"/>
                      </a:cubicBezTo>
                      <a:cubicBezTo>
                        <a:pt x="98834" y="89596"/>
                        <a:pt x="126265" y="110788"/>
                        <a:pt x="112550" y="128240"/>
                      </a:cubicBezTo>
                      <a:cubicBezTo>
                        <a:pt x="98834" y="145692"/>
                        <a:pt x="70156" y="145692"/>
                        <a:pt x="65168" y="136966"/>
                      </a:cubicBezTo>
                      <a:cubicBezTo>
                        <a:pt x="60181" y="128240"/>
                        <a:pt x="61428" y="104555"/>
                        <a:pt x="65168" y="97076"/>
                      </a:cubicBezTo>
                      <a:cubicBezTo>
                        <a:pt x="68909" y="89596"/>
                        <a:pt x="51453" y="131979"/>
                        <a:pt x="31503" y="128240"/>
                      </a:cubicBezTo>
                      <a:cubicBezTo>
                        <a:pt x="11553" y="124500"/>
                        <a:pt x="-10890" y="105801"/>
                        <a:pt x="5319" y="89596"/>
                      </a:cubicBezTo>
                      <a:cubicBezTo>
                        <a:pt x="21528" y="73391"/>
                        <a:pt x="30256" y="73391"/>
                        <a:pt x="31503" y="73391"/>
                      </a:cubicBezTo>
                      <a:cubicBezTo>
                        <a:pt x="31503" y="73391"/>
                        <a:pt x="-2162" y="64665"/>
                        <a:pt x="5319" y="42227"/>
                      </a:cubicBezTo>
                      <a:cubicBezTo>
                        <a:pt x="12800" y="19789"/>
                        <a:pt x="35243" y="3584"/>
                        <a:pt x="65168" y="38488"/>
                      </a:cubicBezTo>
                      <a:close/>
                    </a:path>
                  </a:pathLst>
                </a:custGeom>
                <a:solidFill>
                  <a:srgbClr val="ECDADA">
                    <a:alpha val="44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871" name="Freeform 870"/>
                <p:cNvSpPr/>
                <p:nvPr/>
              </p:nvSpPr>
              <p:spPr>
                <a:xfrm>
                  <a:off x="981792" y="524614"/>
                  <a:ext cx="45296" cy="4528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5296" h="45285">
                      <a:moveTo>
                        <a:pt x="-98" y="22448"/>
                      </a:moveTo>
                      <a:cubicBezTo>
                        <a:pt x="-98" y="9964"/>
                        <a:pt x="10025" y="-156"/>
                        <a:pt x="22512" y="-156"/>
                      </a:cubicBezTo>
                      <a:cubicBezTo>
                        <a:pt x="34999" y="-156"/>
                        <a:pt x="45121" y="9964"/>
                        <a:pt x="45121" y="22448"/>
                      </a:cubicBezTo>
                      <a:cubicBezTo>
                        <a:pt x="45121" y="34931"/>
                        <a:pt x="34999" y="45051"/>
                        <a:pt x="22512" y="45051"/>
                      </a:cubicBezTo>
                      <a:cubicBezTo>
                        <a:pt x="10025" y="45051"/>
                        <a:pt x="-98" y="34931"/>
                        <a:pt x="-98" y="22448"/>
                      </a:cubicBezTo>
                      <a:close/>
                    </a:path>
                  </a:pathLst>
                </a:custGeom>
                <a:solidFill>
                  <a:srgbClr val="FFFDF3">
                    <a:alpha val="55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872" name="Freeform 871"/>
                <p:cNvSpPr/>
                <p:nvPr/>
              </p:nvSpPr>
              <p:spPr>
                <a:xfrm>
                  <a:off x="775182" y="752047"/>
                  <a:ext cx="152839" cy="1425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2839" h="142575">
                      <a:moveTo>
                        <a:pt x="65168" y="38488"/>
                      </a:moveTo>
                      <a:cubicBezTo>
                        <a:pt x="65168" y="38488"/>
                        <a:pt x="48959" y="-156"/>
                        <a:pt x="95093" y="-156"/>
                      </a:cubicBezTo>
                      <a:cubicBezTo>
                        <a:pt x="141227" y="-156"/>
                        <a:pt x="102574" y="48460"/>
                        <a:pt x="102574" y="48460"/>
                      </a:cubicBezTo>
                      <a:cubicBezTo>
                        <a:pt x="102574" y="48460"/>
                        <a:pt x="160554" y="29138"/>
                        <a:pt x="152449" y="73391"/>
                      </a:cubicBezTo>
                      <a:cubicBezTo>
                        <a:pt x="144345" y="117644"/>
                        <a:pt x="98834" y="89596"/>
                        <a:pt x="98834" y="89596"/>
                      </a:cubicBezTo>
                      <a:cubicBezTo>
                        <a:pt x="98834" y="89596"/>
                        <a:pt x="126265" y="110788"/>
                        <a:pt x="112550" y="128240"/>
                      </a:cubicBezTo>
                      <a:cubicBezTo>
                        <a:pt x="98834" y="145692"/>
                        <a:pt x="70156" y="145692"/>
                        <a:pt x="65168" y="136966"/>
                      </a:cubicBezTo>
                      <a:cubicBezTo>
                        <a:pt x="60181" y="128240"/>
                        <a:pt x="61428" y="104555"/>
                        <a:pt x="65168" y="97076"/>
                      </a:cubicBezTo>
                      <a:cubicBezTo>
                        <a:pt x="68909" y="89596"/>
                        <a:pt x="51453" y="131979"/>
                        <a:pt x="31503" y="128240"/>
                      </a:cubicBezTo>
                      <a:cubicBezTo>
                        <a:pt x="11553" y="124500"/>
                        <a:pt x="-10890" y="105801"/>
                        <a:pt x="5319" y="89596"/>
                      </a:cubicBezTo>
                      <a:cubicBezTo>
                        <a:pt x="21528" y="73391"/>
                        <a:pt x="30256" y="73391"/>
                        <a:pt x="31503" y="73391"/>
                      </a:cubicBezTo>
                      <a:cubicBezTo>
                        <a:pt x="31503" y="73391"/>
                        <a:pt x="-2162" y="64665"/>
                        <a:pt x="5319" y="42227"/>
                      </a:cubicBezTo>
                      <a:cubicBezTo>
                        <a:pt x="12800" y="19789"/>
                        <a:pt x="35243" y="3584"/>
                        <a:pt x="65168" y="38488"/>
                      </a:cubicBezTo>
                      <a:close/>
                    </a:path>
                  </a:pathLst>
                </a:custGeom>
                <a:solidFill>
                  <a:srgbClr val="ECDADA">
                    <a:alpha val="69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873" name="Freeform 872"/>
                <p:cNvSpPr/>
                <p:nvPr/>
              </p:nvSpPr>
              <p:spPr>
                <a:xfrm>
                  <a:off x="828954" y="802590"/>
                  <a:ext cx="45296" cy="4528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5296" h="45285">
                      <a:moveTo>
                        <a:pt x="-98" y="22448"/>
                      </a:moveTo>
                      <a:cubicBezTo>
                        <a:pt x="-98" y="9964"/>
                        <a:pt x="10025" y="-156"/>
                        <a:pt x="22512" y="-156"/>
                      </a:cubicBezTo>
                      <a:cubicBezTo>
                        <a:pt x="34999" y="-156"/>
                        <a:pt x="45121" y="9964"/>
                        <a:pt x="45121" y="22448"/>
                      </a:cubicBezTo>
                      <a:cubicBezTo>
                        <a:pt x="45121" y="34931"/>
                        <a:pt x="34999" y="45051"/>
                        <a:pt x="22512" y="45051"/>
                      </a:cubicBezTo>
                      <a:cubicBezTo>
                        <a:pt x="10025" y="45051"/>
                        <a:pt x="-98" y="34931"/>
                        <a:pt x="-98" y="22448"/>
                      </a:cubicBezTo>
                      <a:close/>
                    </a:path>
                  </a:pathLst>
                </a:custGeom>
                <a:solidFill>
                  <a:srgbClr val="FFFADA">
                    <a:alpha val="61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874" name="Freeform 873"/>
                <p:cNvSpPr/>
                <p:nvPr/>
              </p:nvSpPr>
              <p:spPr>
                <a:xfrm>
                  <a:off x="1385607" y="948002"/>
                  <a:ext cx="152839" cy="1425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2839" h="142575">
                      <a:moveTo>
                        <a:pt x="65168" y="38488"/>
                      </a:moveTo>
                      <a:cubicBezTo>
                        <a:pt x="65168" y="38488"/>
                        <a:pt x="48959" y="-156"/>
                        <a:pt x="95093" y="-156"/>
                      </a:cubicBezTo>
                      <a:cubicBezTo>
                        <a:pt x="141227" y="-156"/>
                        <a:pt x="102574" y="48460"/>
                        <a:pt x="102574" y="48460"/>
                      </a:cubicBezTo>
                      <a:cubicBezTo>
                        <a:pt x="102574" y="48460"/>
                        <a:pt x="160554" y="29138"/>
                        <a:pt x="152449" y="73391"/>
                      </a:cubicBezTo>
                      <a:cubicBezTo>
                        <a:pt x="144345" y="117644"/>
                        <a:pt x="98834" y="89596"/>
                        <a:pt x="98834" y="89596"/>
                      </a:cubicBezTo>
                      <a:cubicBezTo>
                        <a:pt x="98834" y="89596"/>
                        <a:pt x="126265" y="110788"/>
                        <a:pt x="112550" y="128240"/>
                      </a:cubicBezTo>
                      <a:cubicBezTo>
                        <a:pt x="98834" y="145692"/>
                        <a:pt x="70156" y="145692"/>
                        <a:pt x="65168" y="136966"/>
                      </a:cubicBezTo>
                      <a:cubicBezTo>
                        <a:pt x="60181" y="128240"/>
                        <a:pt x="61428" y="104555"/>
                        <a:pt x="65168" y="97076"/>
                      </a:cubicBezTo>
                      <a:cubicBezTo>
                        <a:pt x="68909" y="89596"/>
                        <a:pt x="51453" y="131979"/>
                        <a:pt x="31503" y="128240"/>
                      </a:cubicBezTo>
                      <a:cubicBezTo>
                        <a:pt x="11553" y="124500"/>
                        <a:pt x="-10890" y="105801"/>
                        <a:pt x="5319" y="89596"/>
                      </a:cubicBezTo>
                      <a:cubicBezTo>
                        <a:pt x="21528" y="73391"/>
                        <a:pt x="30256" y="73391"/>
                        <a:pt x="31503" y="73391"/>
                      </a:cubicBezTo>
                      <a:cubicBezTo>
                        <a:pt x="31503" y="73391"/>
                        <a:pt x="-2162" y="64665"/>
                        <a:pt x="5319" y="42227"/>
                      </a:cubicBezTo>
                      <a:cubicBezTo>
                        <a:pt x="12800" y="19789"/>
                        <a:pt x="35243" y="3584"/>
                        <a:pt x="65168" y="38488"/>
                      </a:cubicBezTo>
                      <a:close/>
                    </a:path>
                  </a:pathLst>
                </a:custGeom>
                <a:solidFill>
                  <a:srgbClr val="ECDADA">
                    <a:alpha val="77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875" name="Freeform 874"/>
                <p:cNvSpPr/>
                <p:nvPr/>
              </p:nvSpPr>
              <p:spPr>
                <a:xfrm>
                  <a:off x="1439378" y="998547"/>
                  <a:ext cx="45296" cy="4528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5296" h="45285">
                      <a:moveTo>
                        <a:pt x="-98" y="22448"/>
                      </a:moveTo>
                      <a:cubicBezTo>
                        <a:pt x="-98" y="9964"/>
                        <a:pt x="10025" y="-156"/>
                        <a:pt x="22512" y="-156"/>
                      </a:cubicBezTo>
                      <a:cubicBezTo>
                        <a:pt x="34999" y="-156"/>
                        <a:pt x="45121" y="9964"/>
                        <a:pt x="45121" y="22448"/>
                      </a:cubicBezTo>
                      <a:cubicBezTo>
                        <a:pt x="45121" y="34931"/>
                        <a:pt x="34999" y="45051"/>
                        <a:pt x="22512" y="45051"/>
                      </a:cubicBezTo>
                      <a:cubicBezTo>
                        <a:pt x="10025" y="45051"/>
                        <a:pt x="-98" y="34931"/>
                        <a:pt x="-98" y="22448"/>
                      </a:cubicBezTo>
                      <a:close/>
                    </a:path>
                  </a:pathLst>
                </a:custGeom>
                <a:solidFill>
                  <a:srgbClr val="FFFBE7">
                    <a:alpha val="83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876" name="Freeform 875"/>
                <p:cNvSpPr/>
                <p:nvPr/>
              </p:nvSpPr>
              <p:spPr>
                <a:xfrm>
                  <a:off x="1952619" y="545357"/>
                  <a:ext cx="152839" cy="1425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2839" h="142575">
                      <a:moveTo>
                        <a:pt x="65168" y="38488"/>
                      </a:moveTo>
                      <a:cubicBezTo>
                        <a:pt x="65168" y="38488"/>
                        <a:pt x="48959" y="-156"/>
                        <a:pt x="95093" y="-156"/>
                      </a:cubicBezTo>
                      <a:cubicBezTo>
                        <a:pt x="141227" y="-156"/>
                        <a:pt x="102574" y="48460"/>
                        <a:pt x="102574" y="48460"/>
                      </a:cubicBezTo>
                      <a:cubicBezTo>
                        <a:pt x="102574" y="48460"/>
                        <a:pt x="160554" y="29138"/>
                        <a:pt x="152449" y="73391"/>
                      </a:cubicBezTo>
                      <a:cubicBezTo>
                        <a:pt x="144345" y="117644"/>
                        <a:pt x="98834" y="89596"/>
                        <a:pt x="98834" y="89596"/>
                      </a:cubicBezTo>
                      <a:cubicBezTo>
                        <a:pt x="98834" y="89596"/>
                        <a:pt x="126265" y="110788"/>
                        <a:pt x="112550" y="128240"/>
                      </a:cubicBezTo>
                      <a:cubicBezTo>
                        <a:pt x="98834" y="145692"/>
                        <a:pt x="70156" y="145692"/>
                        <a:pt x="65168" y="136966"/>
                      </a:cubicBezTo>
                      <a:cubicBezTo>
                        <a:pt x="60181" y="128240"/>
                        <a:pt x="61428" y="104555"/>
                        <a:pt x="65168" y="97076"/>
                      </a:cubicBezTo>
                      <a:cubicBezTo>
                        <a:pt x="68909" y="89596"/>
                        <a:pt x="51453" y="131979"/>
                        <a:pt x="31503" y="128240"/>
                      </a:cubicBezTo>
                      <a:cubicBezTo>
                        <a:pt x="11553" y="124500"/>
                        <a:pt x="-10890" y="105801"/>
                        <a:pt x="5319" y="89596"/>
                      </a:cubicBezTo>
                      <a:cubicBezTo>
                        <a:pt x="21528" y="73391"/>
                        <a:pt x="30256" y="73391"/>
                        <a:pt x="31503" y="73391"/>
                      </a:cubicBezTo>
                      <a:cubicBezTo>
                        <a:pt x="31503" y="73391"/>
                        <a:pt x="-2162" y="64665"/>
                        <a:pt x="5319" y="42227"/>
                      </a:cubicBezTo>
                      <a:cubicBezTo>
                        <a:pt x="12800" y="19789"/>
                        <a:pt x="35243" y="3584"/>
                        <a:pt x="65168" y="38488"/>
                      </a:cubicBezTo>
                      <a:close/>
                    </a:path>
                  </a:pathLst>
                </a:custGeom>
                <a:solidFill>
                  <a:srgbClr val="ECDADA">
                    <a:alpha val="80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877" name="Freeform 876"/>
                <p:cNvSpPr/>
                <p:nvPr/>
              </p:nvSpPr>
              <p:spPr>
                <a:xfrm>
                  <a:off x="2006389" y="595900"/>
                  <a:ext cx="45296" cy="4528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5296" h="45285">
                      <a:moveTo>
                        <a:pt x="-98" y="22448"/>
                      </a:moveTo>
                      <a:cubicBezTo>
                        <a:pt x="-98" y="9964"/>
                        <a:pt x="10025" y="-156"/>
                        <a:pt x="22512" y="-156"/>
                      </a:cubicBezTo>
                      <a:cubicBezTo>
                        <a:pt x="34999" y="-156"/>
                        <a:pt x="45121" y="9964"/>
                        <a:pt x="45121" y="22448"/>
                      </a:cubicBezTo>
                      <a:cubicBezTo>
                        <a:pt x="45121" y="34931"/>
                        <a:pt x="34999" y="45051"/>
                        <a:pt x="22512" y="45051"/>
                      </a:cubicBezTo>
                      <a:cubicBezTo>
                        <a:pt x="10025" y="45051"/>
                        <a:pt x="-98" y="34931"/>
                        <a:pt x="-98" y="22448"/>
                      </a:cubicBezTo>
                      <a:close/>
                    </a:path>
                  </a:pathLst>
                </a:custGeom>
                <a:solidFill>
                  <a:srgbClr val="FFFADA">
                    <a:alpha val="58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878" name="Freeform 877"/>
                <p:cNvSpPr/>
                <p:nvPr/>
              </p:nvSpPr>
              <p:spPr>
                <a:xfrm>
                  <a:off x="1538445" y="545357"/>
                  <a:ext cx="152839" cy="1425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2839" h="142575">
                      <a:moveTo>
                        <a:pt x="65168" y="38488"/>
                      </a:moveTo>
                      <a:cubicBezTo>
                        <a:pt x="65168" y="38488"/>
                        <a:pt x="48959" y="-156"/>
                        <a:pt x="95093" y="-156"/>
                      </a:cubicBezTo>
                      <a:cubicBezTo>
                        <a:pt x="141227" y="-156"/>
                        <a:pt x="102574" y="48460"/>
                        <a:pt x="102574" y="48460"/>
                      </a:cubicBezTo>
                      <a:cubicBezTo>
                        <a:pt x="102574" y="48460"/>
                        <a:pt x="160554" y="29138"/>
                        <a:pt x="152449" y="73391"/>
                      </a:cubicBezTo>
                      <a:cubicBezTo>
                        <a:pt x="144345" y="117644"/>
                        <a:pt x="98834" y="89596"/>
                        <a:pt x="98834" y="89596"/>
                      </a:cubicBezTo>
                      <a:cubicBezTo>
                        <a:pt x="98834" y="89596"/>
                        <a:pt x="126265" y="110788"/>
                        <a:pt x="112550" y="128240"/>
                      </a:cubicBezTo>
                      <a:cubicBezTo>
                        <a:pt x="98834" y="145692"/>
                        <a:pt x="70156" y="145692"/>
                        <a:pt x="65168" y="136966"/>
                      </a:cubicBezTo>
                      <a:cubicBezTo>
                        <a:pt x="60181" y="128240"/>
                        <a:pt x="61428" y="104555"/>
                        <a:pt x="65168" y="97076"/>
                      </a:cubicBezTo>
                      <a:cubicBezTo>
                        <a:pt x="68909" y="89596"/>
                        <a:pt x="51453" y="131979"/>
                        <a:pt x="31503" y="128240"/>
                      </a:cubicBezTo>
                      <a:cubicBezTo>
                        <a:pt x="11553" y="124500"/>
                        <a:pt x="-10890" y="105801"/>
                        <a:pt x="5319" y="89596"/>
                      </a:cubicBezTo>
                      <a:cubicBezTo>
                        <a:pt x="21528" y="73391"/>
                        <a:pt x="30256" y="73391"/>
                        <a:pt x="31503" y="73391"/>
                      </a:cubicBezTo>
                      <a:cubicBezTo>
                        <a:pt x="31503" y="73391"/>
                        <a:pt x="-2162" y="64665"/>
                        <a:pt x="5319" y="42227"/>
                      </a:cubicBezTo>
                      <a:cubicBezTo>
                        <a:pt x="12800" y="19789"/>
                        <a:pt x="35243" y="3584"/>
                        <a:pt x="65168" y="38488"/>
                      </a:cubicBezTo>
                      <a:close/>
                    </a:path>
                  </a:pathLst>
                </a:custGeom>
                <a:solidFill>
                  <a:srgbClr val="ECDADA">
                    <a:alpha val="73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879" name="Freeform 878"/>
                <p:cNvSpPr/>
                <p:nvPr/>
              </p:nvSpPr>
              <p:spPr>
                <a:xfrm>
                  <a:off x="1592216" y="595900"/>
                  <a:ext cx="45296" cy="4528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5296" h="45285">
                      <a:moveTo>
                        <a:pt x="-98" y="22448"/>
                      </a:moveTo>
                      <a:cubicBezTo>
                        <a:pt x="-98" y="9964"/>
                        <a:pt x="10025" y="-156"/>
                        <a:pt x="22512" y="-156"/>
                      </a:cubicBezTo>
                      <a:cubicBezTo>
                        <a:pt x="34999" y="-156"/>
                        <a:pt x="45121" y="9964"/>
                        <a:pt x="45121" y="22448"/>
                      </a:cubicBezTo>
                      <a:cubicBezTo>
                        <a:pt x="45121" y="34931"/>
                        <a:pt x="34999" y="45051"/>
                        <a:pt x="22512" y="45051"/>
                      </a:cubicBezTo>
                      <a:cubicBezTo>
                        <a:pt x="10025" y="45051"/>
                        <a:pt x="-98" y="34931"/>
                        <a:pt x="-98" y="22448"/>
                      </a:cubicBezTo>
                      <a:close/>
                    </a:path>
                  </a:pathLst>
                </a:custGeom>
                <a:solidFill>
                  <a:srgbClr val="FFF8CB">
                    <a:alpha val="39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880" name="Freeform 879"/>
                <p:cNvSpPr/>
                <p:nvPr/>
              </p:nvSpPr>
              <p:spPr>
                <a:xfrm>
                  <a:off x="698762" y="1019286"/>
                  <a:ext cx="152839" cy="1425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2839" h="142575">
                      <a:moveTo>
                        <a:pt x="65168" y="38488"/>
                      </a:moveTo>
                      <a:cubicBezTo>
                        <a:pt x="65168" y="38488"/>
                        <a:pt x="48959" y="-156"/>
                        <a:pt x="95093" y="-156"/>
                      </a:cubicBezTo>
                      <a:cubicBezTo>
                        <a:pt x="141227" y="-156"/>
                        <a:pt x="102574" y="48460"/>
                        <a:pt x="102574" y="48460"/>
                      </a:cubicBezTo>
                      <a:cubicBezTo>
                        <a:pt x="102574" y="48460"/>
                        <a:pt x="160554" y="29138"/>
                        <a:pt x="152449" y="73391"/>
                      </a:cubicBezTo>
                      <a:cubicBezTo>
                        <a:pt x="144345" y="117644"/>
                        <a:pt x="98834" y="89596"/>
                        <a:pt x="98834" y="89596"/>
                      </a:cubicBezTo>
                      <a:cubicBezTo>
                        <a:pt x="98834" y="89596"/>
                        <a:pt x="126265" y="110788"/>
                        <a:pt x="112550" y="128240"/>
                      </a:cubicBezTo>
                      <a:cubicBezTo>
                        <a:pt x="98834" y="145692"/>
                        <a:pt x="70156" y="145692"/>
                        <a:pt x="65168" y="136966"/>
                      </a:cubicBezTo>
                      <a:cubicBezTo>
                        <a:pt x="60181" y="128240"/>
                        <a:pt x="61428" y="104555"/>
                        <a:pt x="65168" y="97076"/>
                      </a:cubicBezTo>
                      <a:cubicBezTo>
                        <a:pt x="68909" y="89596"/>
                        <a:pt x="51453" y="131979"/>
                        <a:pt x="31503" y="128240"/>
                      </a:cubicBezTo>
                      <a:cubicBezTo>
                        <a:pt x="11553" y="124500"/>
                        <a:pt x="-10890" y="105801"/>
                        <a:pt x="5319" y="89596"/>
                      </a:cubicBezTo>
                      <a:cubicBezTo>
                        <a:pt x="21528" y="73391"/>
                        <a:pt x="30256" y="73391"/>
                        <a:pt x="31503" y="73391"/>
                      </a:cubicBezTo>
                      <a:cubicBezTo>
                        <a:pt x="31503" y="73391"/>
                        <a:pt x="-2162" y="64665"/>
                        <a:pt x="5319" y="42227"/>
                      </a:cubicBezTo>
                      <a:cubicBezTo>
                        <a:pt x="12800" y="19789"/>
                        <a:pt x="35243" y="3584"/>
                        <a:pt x="65168" y="38488"/>
                      </a:cubicBezTo>
                      <a:close/>
                    </a:path>
                  </a:pathLst>
                </a:custGeom>
                <a:solidFill>
                  <a:srgbClr val="ECDADA">
                    <a:alpha val="69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881" name="Freeform 880"/>
                <p:cNvSpPr/>
                <p:nvPr/>
              </p:nvSpPr>
              <p:spPr>
                <a:xfrm>
                  <a:off x="752533" y="1069831"/>
                  <a:ext cx="45296" cy="4528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5296" h="45285">
                      <a:moveTo>
                        <a:pt x="-98" y="22448"/>
                      </a:moveTo>
                      <a:cubicBezTo>
                        <a:pt x="-98" y="9964"/>
                        <a:pt x="10025" y="-156"/>
                        <a:pt x="22512" y="-156"/>
                      </a:cubicBezTo>
                      <a:cubicBezTo>
                        <a:pt x="34999" y="-156"/>
                        <a:pt x="45121" y="9964"/>
                        <a:pt x="45121" y="22448"/>
                      </a:cubicBezTo>
                      <a:cubicBezTo>
                        <a:pt x="45121" y="34931"/>
                        <a:pt x="34999" y="45051"/>
                        <a:pt x="22512" y="45051"/>
                      </a:cubicBezTo>
                      <a:cubicBezTo>
                        <a:pt x="10025" y="45051"/>
                        <a:pt x="-98" y="34931"/>
                        <a:pt x="-98" y="22448"/>
                      </a:cubicBezTo>
                      <a:close/>
                    </a:path>
                  </a:pathLst>
                </a:custGeom>
                <a:solidFill>
                  <a:srgbClr val="FFFADA">
                    <a:alpha val="85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882" name="Freeform 881"/>
                <p:cNvSpPr/>
                <p:nvPr/>
              </p:nvSpPr>
              <p:spPr>
                <a:xfrm>
                  <a:off x="205742" y="998248"/>
                  <a:ext cx="118323" cy="11300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8323" h="113004">
                      <a:moveTo>
                        <a:pt x="-160" y="-186"/>
                      </a:moveTo>
                      <a:cubicBezTo>
                        <a:pt x="-160" y="-186"/>
                        <a:pt x="20362" y="113004"/>
                        <a:pt x="92189" y="113004"/>
                      </a:cubicBezTo>
                      <a:cubicBezTo>
                        <a:pt x="164017" y="113004"/>
                        <a:pt x="71667" y="-186"/>
                        <a:pt x="-160" y="-186"/>
                      </a:cubicBezTo>
                      <a:close/>
                    </a:path>
                  </a:pathLst>
                </a:custGeom>
                <a:solidFill>
                  <a:srgbClr val="B60717">
                    <a:alpha val="10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883" name="Freeform 882"/>
                <p:cNvSpPr/>
                <p:nvPr/>
              </p:nvSpPr>
              <p:spPr>
                <a:xfrm rot="-10800000">
                  <a:off x="639600" y="1306003"/>
                  <a:ext cx="118323" cy="11300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8323" h="113004">
                      <a:moveTo>
                        <a:pt x="-160" y="-186"/>
                      </a:moveTo>
                      <a:cubicBezTo>
                        <a:pt x="-160" y="-186"/>
                        <a:pt x="20362" y="113004"/>
                        <a:pt x="92189" y="113004"/>
                      </a:cubicBezTo>
                      <a:cubicBezTo>
                        <a:pt x="164017" y="113004"/>
                        <a:pt x="71667" y="-186"/>
                        <a:pt x="-160" y="-186"/>
                      </a:cubicBezTo>
                      <a:close/>
                    </a:path>
                  </a:pathLst>
                </a:custGeom>
                <a:solidFill>
                  <a:srgbClr val="B60717">
                    <a:alpha val="6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884" name="Freeform 883"/>
                <p:cNvSpPr/>
                <p:nvPr/>
              </p:nvSpPr>
              <p:spPr>
                <a:xfrm>
                  <a:off x="1267288" y="1362508"/>
                  <a:ext cx="118323" cy="11300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8323" h="113004">
                      <a:moveTo>
                        <a:pt x="-160" y="-186"/>
                      </a:moveTo>
                      <a:cubicBezTo>
                        <a:pt x="-160" y="-186"/>
                        <a:pt x="20362" y="113004"/>
                        <a:pt x="92189" y="113004"/>
                      </a:cubicBezTo>
                      <a:cubicBezTo>
                        <a:pt x="164017" y="113004"/>
                        <a:pt x="71667" y="-186"/>
                        <a:pt x="-160" y="-186"/>
                      </a:cubicBezTo>
                      <a:close/>
                    </a:path>
                  </a:pathLst>
                </a:custGeom>
                <a:solidFill>
                  <a:srgbClr val="B60717">
                    <a:alpha val="4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885" name="Freeform 884"/>
                <p:cNvSpPr/>
                <p:nvPr/>
              </p:nvSpPr>
              <p:spPr>
                <a:xfrm>
                  <a:off x="1077773" y="1090575"/>
                  <a:ext cx="62245" cy="5650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2245" h="56502">
                      <a:moveTo>
                        <a:pt x="-84" y="-93"/>
                      </a:moveTo>
                      <a:cubicBezTo>
                        <a:pt x="-84" y="-93"/>
                        <a:pt x="10712" y="56502"/>
                        <a:pt x="48497" y="56502"/>
                      </a:cubicBezTo>
                      <a:cubicBezTo>
                        <a:pt x="86283" y="56502"/>
                        <a:pt x="37701" y="-93"/>
                        <a:pt x="-84" y="-93"/>
                      </a:cubicBezTo>
                      <a:close/>
                    </a:path>
                  </a:pathLst>
                </a:custGeom>
                <a:solidFill>
                  <a:srgbClr val="B60717">
                    <a:alpha val="10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886" name="Freeform 885"/>
                <p:cNvSpPr/>
                <p:nvPr/>
              </p:nvSpPr>
              <p:spPr>
                <a:xfrm rot="-2700000">
                  <a:off x="945286" y="1838958"/>
                  <a:ext cx="118308" cy="11301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8308" h="113018">
                      <a:moveTo>
                        <a:pt x="-160" y="-186"/>
                      </a:moveTo>
                      <a:cubicBezTo>
                        <a:pt x="-160" y="-186"/>
                        <a:pt x="20359" y="113018"/>
                        <a:pt x="92178" y="113018"/>
                      </a:cubicBezTo>
                      <a:cubicBezTo>
                        <a:pt x="163996" y="113018"/>
                        <a:pt x="71658" y="-186"/>
                        <a:pt x="-160" y="-186"/>
                      </a:cubicBezTo>
                      <a:close/>
                    </a:path>
                  </a:pathLst>
                </a:custGeom>
                <a:solidFill>
                  <a:srgbClr val="B60717">
                    <a:alpha val="3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887" name="Freeform 886"/>
                <p:cNvSpPr/>
                <p:nvPr/>
              </p:nvSpPr>
              <p:spPr>
                <a:xfrm rot="8100000">
                  <a:off x="1479291" y="2395402"/>
                  <a:ext cx="118308" cy="11301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8308" h="113018">
                      <a:moveTo>
                        <a:pt x="-160" y="-186"/>
                      </a:moveTo>
                      <a:cubicBezTo>
                        <a:pt x="-160" y="-186"/>
                        <a:pt x="20359" y="113018"/>
                        <a:pt x="92178" y="113018"/>
                      </a:cubicBezTo>
                      <a:cubicBezTo>
                        <a:pt x="163996" y="113018"/>
                        <a:pt x="71658" y="-186"/>
                        <a:pt x="-160" y="-186"/>
                      </a:cubicBezTo>
                      <a:close/>
                    </a:path>
                  </a:pathLst>
                </a:custGeom>
                <a:solidFill>
                  <a:srgbClr val="B60717">
                    <a:alpha val="4000"/>
                  </a:srgbClr>
                </a:solidFill>
                <a:ln w="7700" cap="flat">
                  <a:noFill/>
                  <a:bevel/>
                </a:ln>
              </p:spPr>
            </p:sp>
          </p:grpSp>
        </p:grpSp>
        <p:sp>
          <p:nvSpPr>
            <p:cNvPr id="747" name="Freeform 746"/>
            <p:cNvSpPr/>
            <p:nvPr/>
          </p:nvSpPr>
          <p:spPr>
            <a:xfrm>
              <a:off x="2675577" y="831638"/>
              <a:ext cx="3350054" cy="1252328"/>
            </a:xfrm>
            <a:custGeom>
              <a:avLst/>
              <a:gdLst/>
              <a:ahLst/>
              <a:cxnLst/>
              <a:rect l="0" t="0" r="0" b="0"/>
              <a:pathLst>
                <a:path w="3350054" h="1252328">
                  <a:moveTo>
                    <a:pt x="1653467" y="857711"/>
                  </a:moveTo>
                  <a:cubicBezTo>
                    <a:pt x="1653467" y="857711"/>
                    <a:pt x="1014614" y="-210918"/>
                    <a:pt x="352537" y="44626"/>
                  </a:cubicBezTo>
                  <a:cubicBezTo>
                    <a:pt x="-309545" y="300170"/>
                    <a:pt x="85379" y="962254"/>
                    <a:pt x="515152" y="1114252"/>
                  </a:cubicBezTo>
                  <a:cubicBezTo>
                    <a:pt x="944921" y="1265349"/>
                    <a:pt x="1141540" y="1263647"/>
                    <a:pt x="1339846" y="1241024"/>
                  </a:cubicBezTo>
                  <a:cubicBezTo>
                    <a:pt x="1432893" y="1230414"/>
                    <a:pt x="1583774" y="1159720"/>
                    <a:pt x="1653467" y="1159720"/>
                  </a:cubicBezTo>
                  <a:cubicBezTo>
                    <a:pt x="1723160" y="1159720"/>
                    <a:pt x="1955461" y="1345560"/>
                    <a:pt x="2605934" y="1159720"/>
                  </a:cubicBezTo>
                  <a:cubicBezTo>
                    <a:pt x="3256392" y="973873"/>
                    <a:pt x="3651294" y="462787"/>
                    <a:pt x="3058933" y="102706"/>
                  </a:cubicBezTo>
                  <a:cubicBezTo>
                    <a:pt x="2466549" y="-257376"/>
                    <a:pt x="1967080" y="404707"/>
                    <a:pt x="1653467" y="857711"/>
                  </a:cubicBezTo>
                  <a:close/>
                </a:path>
                <a:path w="3350054" h="1252328">
                  <a:moveTo>
                    <a:pt x="335112" y="573133"/>
                  </a:moveTo>
                  <a:cubicBezTo>
                    <a:pt x="422228" y="834480"/>
                    <a:pt x="1316615" y="1020335"/>
                    <a:pt x="1339846" y="973873"/>
                  </a:cubicBezTo>
                  <a:cubicBezTo>
                    <a:pt x="1363077" y="927403"/>
                    <a:pt x="899961" y="215584"/>
                    <a:pt x="526766" y="335013"/>
                  </a:cubicBezTo>
                  <a:cubicBezTo>
                    <a:pt x="236381" y="427941"/>
                    <a:pt x="335112" y="602174"/>
                    <a:pt x="335112" y="573133"/>
                  </a:cubicBezTo>
                  <a:close/>
                </a:path>
                <a:path w="3350054" h="1252328">
                  <a:moveTo>
                    <a:pt x="1978692" y="962254"/>
                  </a:moveTo>
                  <a:cubicBezTo>
                    <a:pt x="3105395" y="788018"/>
                    <a:pt x="3035702" y="474401"/>
                    <a:pt x="2977621" y="416325"/>
                  </a:cubicBezTo>
                  <a:cubicBezTo>
                    <a:pt x="2553613" y="-7681"/>
                    <a:pt x="1955461" y="985485"/>
                    <a:pt x="1978692" y="962254"/>
                  </a:cubicBezTo>
                  <a:close/>
                </a:path>
              </a:pathLst>
            </a:custGeom>
            <a:solidFill>
              <a:srgbClr val="C6A5C8"/>
            </a:solidFill>
            <a:ln w="7700" cap="flat">
              <a:solidFill>
                <a:srgbClr val="AA92CE"/>
              </a:solidFill>
              <a:bevel/>
            </a:ln>
          </p:spPr>
        </p:sp>
        <p:sp>
          <p:nvSpPr>
            <p:cNvPr id="748" name="Freeform 747"/>
            <p:cNvSpPr/>
            <p:nvPr/>
          </p:nvSpPr>
          <p:spPr>
            <a:xfrm>
              <a:off x="1976432" y="2150335"/>
              <a:ext cx="4748344" cy="906513"/>
            </a:xfrm>
            <a:custGeom>
              <a:avLst/>
              <a:gdLst/>
              <a:ahLst/>
              <a:cxnLst/>
              <a:rect l="l" t="t" r="r" b="b"/>
              <a:pathLst>
                <a:path w="4748344" h="906513">
                  <a:moveTo>
                    <a:pt x="0" y="0"/>
                  </a:moveTo>
                  <a:lnTo>
                    <a:pt x="4748344" y="0"/>
                  </a:lnTo>
                  <a:lnTo>
                    <a:pt x="4748344" y="906513"/>
                  </a:lnTo>
                  <a:lnTo>
                    <a:pt x="0" y="9065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6A5C8"/>
            </a:solidFill>
            <a:ln w="11550" cap="flat">
              <a:solidFill>
                <a:srgbClr val="AA92CE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2028">
                  <a:solidFill>
                    <a:srgbClr val="000000"/>
                  </a:solidFill>
                  <a:latin typeface="Arial"/>
                </a:rPr>
                <a:t>2.1 Benfits of Mind Map</a:t>
              </a:r>
            </a:p>
          </p:txBody>
        </p:sp>
        <p:sp>
          <p:nvSpPr>
            <p:cNvPr id="749" name="Freeform 748"/>
            <p:cNvSpPr/>
            <p:nvPr/>
          </p:nvSpPr>
          <p:spPr>
            <a:xfrm>
              <a:off x="2250051" y="3056843"/>
              <a:ext cx="4201097" cy="2682149"/>
            </a:xfrm>
            <a:custGeom>
              <a:avLst/>
              <a:gdLst/>
              <a:ahLst/>
              <a:cxnLst/>
              <a:rect l="l" t="t" r="r" b="b"/>
              <a:pathLst>
                <a:path w="4201097" h="2682149">
                  <a:moveTo>
                    <a:pt x="4201097" y="2682149"/>
                  </a:moveTo>
                  <a:lnTo>
                    <a:pt x="0" y="2682149"/>
                  </a:lnTo>
                  <a:lnTo>
                    <a:pt x="0" y="0"/>
                  </a:lnTo>
                  <a:lnTo>
                    <a:pt x="4201097" y="0"/>
                  </a:lnTo>
                  <a:lnTo>
                    <a:pt x="4201097" y="2682149"/>
                  </a:lnTo>
                  <a:close/>
                </a:path>
              </a:pathLst>
            </a:custGeom>
            <a:solidFill>
              <a:srgbClr val="C6A5C8"/>
            </a:solidFill>
            <a:ln w="7700" cap="flat">
              <a:solidFill>
                <a:srgbClr val="AA92CE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l"/>
              <a:r>
                <a:rPr sz="1248">
                  <a:solidFill>
                    <a:srgbClr val="000000"/>
                  </a:solidFill>
                  <a:latin typeface="Arial"/>
                </a:rPr>
                <a:t>Visualize, organize, and classify ideas.</a:t>
              </a:r>
            </a:p>
            <a:p>
              <a:pPr algn="l"/>
              <a:r>
                <a:rPr sz="1248">
                  <a:solidFill>
                    <a:srgbClr val="000000"/>
                  </a:solidFill>
                  <a:latin typeface="Arial"/>
                </a:rPr>
                <a:t>Boost brainstorming and idea generation.</a:t>
              </a:r>
            </a:p>
            <a:p>
              <a:pPr algn="l"/>
              <a:r>
                <a:rPr sz="1248">
                  <a:solidFill>
                    <a:srgbClr val="000000"/>
                  </a:solidFill>
                  <a:latin typeface="Arial"/>
                </a:rPr>
                <a:t>Boost creative thinking.</a:t>
              </a:r>
            </a:p>
            <a:p>
              <a:pPr algn="l"/>
              <a:r>
                <a:rPr sz="1248">
                  <a:solidFill>
                    <a:srgbClr val="000000"/>
                  </a:solidFill>
                  <a:latin typeface="Arial"/>
                </a:rPr>
                <a:t>Organize life through visual work and activity schedule.</a:t>
              </a:r>
            </a:p>
            <a:p>
              <a:pPr algn="l"/>
              <a:r>
                <a:rPr sz="1248">
                  <a:solidFill>
                    <a:srgbClr val="000000"/>
                  </a:solidFill>
                  <a:latin typeface="Arial"/>
                </a:rPr>
                <a:t>Promote effective communication.</a:t>
              </a:r>
            </a:p>
            <a:p>
              <a:pPr algn="l"/>
              <a:r>
                <a:rPr sz="1248">
                  <a:solidFill>
                    <a:srgbClr val="000000"/>
                  </a:solidFill>
                  <a:latin typeface="Arial"/>
                </a:rPr>
                <a:t>Enhance studies.</a:t>
              </a:r>
            </a:p>
            <a:p>
              <a:pPr algn="l"/>
              <a:r>
                <a:rPr sz="1248">
                  <a:solidFill>
                    <a:srgbClr val="000000"/>
                  </a:solidFill>
                  <a:latin typeface="Arial"/>
                </a:rPr>
                <a:t>Accelerate problem solving and decision making.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Page-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75" name="Group5775"/>
          <p:cNvGrpSpPr/>
          <p:nvPr/>
        </p:nvGrpSpPr>
        <p:grpSpPr>
          <a:xfrm>
            <a:off x="-9740" y="187300"/>
            <a:ext cx="9163481" cy="6483400"/>
            <a:chOff x="-9740" y="187300"/>
            <a:chExt cx="9163481" cy="6483400"/>
          </a:xfrm>
        </p:grpSpPr>
        <p:grpSp>
          <p:nvGrpSpPr>
            <p:cNvPr id="950" name="Background"/>
            <p:cNvGrpSpPr/>
            <p:nvPr/>
          </p:nvGrpSpPr>
          <p:grpSpPr>
            <a:xfrm>
              <a:off x="-1559" y="195000"/>
              <a:ext cx="9147600" cy="6468000"/>
              <a:chOff x="-1559" y="195000"/>
              <a:chExt cx="9147600" cy="6468000"/>
            </a:xfrm>
          </p:grpSpPr>
          <p:sp>
            <p:nvSpPr>
              <p:cNvPr id="951" name="Freeform 950"/>
              <p:cNvSpPr/>
              <p:nvPr/>
            </p:nvSpPr>
            <p:spPr>
              <a:xfrm>
                <a:off x="-1559" y="195000"/>
                <a:ext cx="9147600" cy="6468000"/>
              </a:xfrm>
              <a:custGeom>
                <a:avLst/>
                <a:gdLst/>
                <a:ahLst/>
                <a:cxnLst/>
                <a:rect l="0" t="0" r="0" b="0"/>
                <a:pathLst>
                  <a:path w="9147600" h="6468000">
                    <a:moveTo>
                      <a:pt x="0" y="0"/>
                    </a:moveTo>
                    <a:lnTo>
                      <a:pt x="9147600" y="0"/>
                    </a:lnTo>
                    <a:lnTo>
                      <a:pt x="9147600" y="6468000"/>
                    </a:lnTo>
                    <a:lnTo>
                      <a:pt x="0" y="6468000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100000">
                    <a:srgbClr val="F4F6F5"/>
                  </a:gs>
                  <a:gs pos="100000">
                    <a:srgbClr val="F7F8F7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952" name="Freeform 951"/>
              <p:cNvSpPr/>
              <p:nvPr/>
            </p:nvSpPr>
            <p:spPr>
              <a:xfrm>
                <a:off x="-1559" y="4360000"/>
                <a:ext cx="9147600" cy="1768629"/>
              </a:xfrm>
              <a:custGeom>
                <a:avLst/>
                <a:gdLst/>
                <a:ahLst/>
                <a:cxnLst/>
                <a:rect l="0" t="0" r="0" b="0"/>
                <a:pathLst>
                  <a:path w="9147600" h="1768629">
                    <a:moveTo>
                      <a:pt x="656476" y="189746"/>
                    </a:moveTo>
                    <a:cubicBezTo>
                      <a:pt x="1935632" y="-468849"/>
                      <a:pt x="1748984" y="835520"/>
                      <a:pt x="3732203" y="351832"/>
                    </a:cubicBezTo>
                    <a:cubicBezTo>
                      <a:pt x="6060559" y="-239059"/>
                      <a:pt x="5816227" y="1295613"/>
                      <a:pt x="6976307" y="433898"/>
                    </a:cubicBezTo>
                    <a:cubicBezTo>
                      <a:pt x="7594649" y="-5819"/>
                      <a:pt x="7643607" y="977599"/>
                      <a:pt x="8701014" y="515968"/>
                    </a:cubicBezTo>
                    <a:cubicBezTo>
                      <a:pt x="9122947" y="449287"/>
                      <a:pt x="9147600" y="863730"/>
                      <a:pt x="9147600" y="863730"/>
                    </a:cubicBezTo>
                    <a:lnTo>
                      <a:pt x="9147600" y="1758271"/>
                    </a:lnTo>
                    <a:lnTo>
                      <a:pt x="0" y="1768629"/>
                    </a:lnTo>
                    <a:cubicBezTo>
                      <a:pt x="0" y="1768629"/>
                      <a:pt x="-34648" y="792946"/>
                      <a:pt x="656476" y="189746"/>
                    </a:cubicBezTo>
                    <a:close/>
                  </a:path>
                </a:pathLst>
              </a:custGeom>
              <a:solidFill>
                <a:srgbClr val="EFF1F1">
                  <a:alpha val="86000"/>
                </a:srgbClr>
              </a:solidFill>
              <a:ln w="7700" cap="flat">
                <a:noFill/>
                <a:bevel/>
              </a:ln>
            </p:spPr>
          </p:sp>
          <p:sp>
            <p:nvSpPr>
              <p:cNvPr id="953" name="Freeform 952"/>
              <p:cNvSpPr/>
              <p:nvPr/>
            </p:nvSpPr>
            <p:spPr>
              <a:xfrm>
                <a:off x="-1559" y="4602842"/>
                <a:ext cx="9147600" cy="1395956"/>
              </a:xfrm>
              <a:custGeom>
                <a:avLst/>
                <a:gdLst/>
                <a:ahLst/>
                <a:cxnLst/>
                <a:rect l="0" t="0" r="0" b="0"/>
                <a:pathLst>
                  <a:path w="9147600" h="1395956">
                    <a:moveTo>
                      <a:pt x="0" y="0"/>
                    </a:moveTo>
                    <a:lnTo>
                      <a:pt x="0" y="1395956"/>
                    </a:lnTo>
                    <a:lnTo>
                      <a:pt x="9147600" y="1394381"/>
                    </a:lnTo>
                    <a:lnTo>
                      <a:pt x="9147600" y="1086302"/>
                    </a:lnTo>
                    <a:cubicBezTo>
                      <a:pt x="9147600" y="1086302"/>
                      <a:pt x="7528200" y="632175"/>
                      <a:pt x="6747938" y="816828"/>
                    </a:cubicBezTo>
                    <a:cubicBezTo>
                      <a:pt x="5635150" y="1080173"/>
                      <a:pt x="4525537" y="693651"/>
                      <a:pt x="4068331" y="560366"/>
                    </a:cubicBezTo>
                    <a:cubicBezTo>
                      <a:pt x="3390732" y="362632"/>
                      <a:pt x="2864772" y="358530"/>
                      <a:pt x="2435933" y="539850"/>
                    </a:cubicBezTo>
                    <a:cubicBezTo>
                      <a:pt x="1316870" y="1012996"/>
                      <a:pt x="1033670" y="185126"/>
                      <a:pt x="0" y="0"/>
                    </a:cubicBezTo>
                    <a:close/>
                  </a:path>
                </a:pathLst>
              </a:custGeom>
              <a:solidFill>
                <a:srgbClr val="EEEEEE">
                  <a:alpha val="87000"/>
                </a:srgbClr>
              </a:solidFill>
              <a:ln w="7700" cap="flat">
                <a:noFill/>
                <a:bevel/>
              </a:ln>
            </p:spPr>
          </p:sp>
          <p:grpSp>
            <p:nvGrpSpPr>
              <p:cNvPr id="954" name="Group 953"/>
              <p:cNvGrpSpPr/>
              <p:nvPr/>
            </p:nvGrpSpPr>
            <p:grpSpPr>
              <a:xfrm>
                <a:off x="4208" y="213961"/>
                <a:ext cx="2100957" cy="2267286"/>
                <a:chOff x="4208" y="213961"/>
                <a:chExt cx="2100957" cy="2267286"/>
              </a:xfrm>
            </p:grpSpPr>
            <p:sp>
              <p:nvSpPr>
                <p:cNvPr id="955" name="Freeform 954"/>
                <p:cNvSpPr/>
                <p:nvPr/>
              </p:nvSpPr>
              <p:spPr>
                <a:xfrm flipH="1">
                  <a:off x="4084" y="286726"/>
                  <a:ext cx="2024961" cy="80400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024961" h="804009">
                      <a:moveTo>
                        <a:pt x="2024961" y="83404"/>
                      </a:moveTo>
                      <a:lnTo>
                        <a:pt x="2024961" y="0"/>
                      </a:lnTo>
                      <a:lnTo>
                        <a:pt x="1938892" y="13701"/>
                      </a:lnTo>
                      <a:lnTo>
                        <a:pt x="1767815" y="21303"/>
                      </a:lnTo>
                      <a:lnTo>
                        <a:pt x="1543510" y="116322"/>
                      </a:lnTo>
                      <a:lnTo>
                        <a:pt x="1391442" y="249351"/>
                      </a:lnTo>
                      <a:lnTo>
                        <a:pt x="1296398" y="291159"/>
                      </a:lnTo>
                      <a:lnTo>
                        <a:pt x="1250776" y="291159"/>
                      </a:lnTo>
                      <a:lnTo>
                        <a:pt x="1121517" y="291159"/>
                      </a:lnTo>
                      <a:lnTo>
                        <a:pt x="885809" y="389980"/>
                      </a:lnTo>
                      <a:cubicBezTo>
                        <a:pt x="885809" y="389980"/>
                        <a:pt x="790766" y="446992"/>
                        <a:pt x="783160" y="446992"/>
                      </a:cubicBezTo>
                      <a:cubicBezTo>
                        <a:pt x="775558" y="446992"/>
                        <a:pt x="638693" y="458395"/>
                        <a:pt x="631091" y="458395"/>
                      </a:cubicBezTo>
                      <a:cubicBezTo>
                        <a:pt x="623486" y="458395"/>
                        <a:pt x="486624" y="389980"/>
                        <a:pt x="486624" y="389980"/>
                      </a:cubicBezTo>
                      <a:lnTo>
                        <a:pt x="448608" y="332968"/>
                      </a:lnTo>
                      <a:lnTo>
                        <a:pt x="224303" y="321566"/>
                      </a:lnTo>
                      <a:lnTo>
                        <a:pt x="0" y="298762"/>
                      </a:lnTo>
                      <a:lnTo>
                        <a:pt x="0" y="321566"/>
                      </a:lnTo>
                      <a:lnTo>
                        <a:pt x="235708" y="351972"/>
                      </a:lnTo>
                      <a:lnTo>
                        <a:pt x="441002" y="374777"/>
                      </a:lnTo>
                      <a:lnTo>
                        <a:pt x="467616" y="416585"/>
                      </a:lnTo>
                      <a:lnTo>
                        <a:pt x="570263" y="465996"/>
                      </a:lnTo>
                      <a:lnTo>
                        <a:pt x="646299" y="488801"/>
                      </a:lnTo>
                      <a:lnTo>
                        <a:pt x="805973" y="477399"/>
                      </a:lnTo>
                      <a:lnTo>
                        <a:pt x="912419" y="416585"/>
                      </a:lnTo>
                      <a:cubicBezTo>
                        <a:pt x="912419" y="416585"/>
                        <a:pt x="885809" y="450793"/>
                        <a:pt x="885809" y="488801"/>
                      </a:cubicBezTo>
                      <a:cubicBezTo>
                        <a:pt x="885809" y="526809"/>
                        <a:pt x="885809" y="526809"/>
                        <a:pt x="885809" y="526809"/>
                      </a:cubicBezTo>
                      <a:cubicBezTo>
                        <a:pt x="885809" y="526809"/>
                        <a:pt x="897214" y="581920"/>
                        <a:pt x="830684" y="581920"/>
                      </a:cubicBezTo>
                      <a:cubicBezTo>
                        <a:pt x="764152" y="581920"/>
                        <a:pt x="547452" y="720649"/>
                        <a:pt x="547452" y="720649"/>
                      </a:cubicBezTo>
                      <a:lnTo>
                        <a:pt x="547452" y="747256"/>
                      </a:lnTo>
                      <a:lnTo>
                        <a:pt x="817376" y="610426"/>
                      </a:lnTo>
                      <a:lnTo>
                        <a:pt x="885809" y="591422"/>
                      </a:lnTo>
                      <a:lnTo>
                        <a:pt x="923826" y="542012"/>
                      </a:lnTo>
                      <a:lnTo>
                        <a:pt x="954241" y="431788"/>
                      </a:lnTo>
                      <a:lnTo>
                        <a:pt x="1012481" y="363375"/>
                      </a:lnTo>
                      <a:lnTo>
                        <a:pt x="1121517" y="332968"/>
                      </a:lnTo>
                      <a:lnTo>
                        <a:pt x="1262183" y="332968"/>
                      </a:lnTo>
                      <a:lnTo>
                        <a:pt x="1250776" y="408984"/>
                      </a:lnTo>
                      <a:lnTo>
                        <a:pt x="1205156" y="465996"/>
                      </a:lnTo>
                      <a:lnTo>
                        <a:pt x="1144326" y="542012"/>
                      </a:lnTo>
                      <a:lnTo>
                        <a:pt x="1159533" y="549613"/>
                      </a:lnTo>
                      <a:lnTo>
                        <a:pt x="1235568" y="458395"/>
                      </a:lnTo>
                      <a:lnTo>
                        <a:pt x="1296398" y="363374"/>
                      </a:lnTo>
                      <a:lnTo>
                        <a:pt x="1296398" y="344371"/>
                      </a:lnTo>
                      <a:lnTo>
                        <a:pt x="1400945" y="308263"/>
                      </a:lnTo>
                      <a:lnTo>
                        <a:pt x="1513098" y="211343"/>
                      </a:lnTo>
                      <a:lnTo>
                        <a:pt x="1513098" y="291159"/>
                      </a:lnTo>
                      <a:lnTo>
                        <a:pt x="1513098" y="351972"/>
                      </a:lnTo>
                      <a:lnTo>
                        <a:pt x="1528303" y="477399"/>
                      </a:lnTo>
                      <a:lnTo>
                        <a:pt x="1452268" y="610426"/>
                      </a:lnTo>
                      <a:lnTo>
                        <a:pt x="1380035" y="694044"/>
                      </a:lnTo>
                      <a:lnTo>
                        <a:pt x="1284992" y="800466"/>
                      </a:lnTo>
                      <a:cubicBezTo>
                        <a:pt x="1284992" y="800466"/>
                        <a:pt x="1277390" y="808069"/>
                        <a:pt x="1296398" y="800466"/>
                      </a:cubicBezTo>
                      <a:cubicBezTo>
                        <a:pt x="1315407" y="792865"/>
                        <a:pt x="1400945" y="733953"/>
                        <a:pt x="1400945" y="714948"/>
                      </a:cubicBezTo>
                      <a:cubicBezTo>
                        <a:pt x="1400945" y="695945"/>
                        <a:pt x="1478882" y="637033"/>
                        <a:pt x="1478882" y="637033"/>
                      </a:cubicBezTo>
                      <a:lnTo>
                        <a:pt x="1543510" y="504004"/>
                      </a:lnTo>
                      <a:lnTo>
                        <a:pt x="1551114" y="351972"/>
                      </a:lnTo>
                      <a:lnTo>
                        <a:pt x="1562519" y="184737"/>
                      </a:lnTo>
                      <a:cubicBezTo>
                        <a:pt x="1562519" y="184737"/>
                        <a:pt x="1600535" y="135327"/>
                        <a:pt x="1610041" y="137227"/>
                      </a:cubicBezTo>
                      <a:cubicBezTo>
                        <a:pt x="1619546" y="139128"/>
                        <a:pt x="1767815" y="97319"/>
                        <a:pt x="1767815" y="97319"/>
                      </a:cubicBezTo>
                      <a:lnTo>
                        <a:pt x="1802029" y="82116"/>
                      </a:lnTo>
                      <a:lnTo>
                        <a:pt x="1870461" y="82116"/>
                      </a:lnTo>
                      <a:lnTo>
                        <a:pt x="1870461" y="123924"/>
                      </a:lnTo>
                      <a:lnTo>
                        <a:pt x="1786824" y="218945"/>
                      </a:lnTo>
                      <a:lnTo>
                        <a:pt x="1756409" y="230347"/>
                      </a:lnTo>
                      <a:lnTo>
                        <a:pt x="1672770" y="184737"/>
                      </a:lnTo>
                      <a:lnTo>
                        <a:pt x="1630950" y="173335"/>
                      </a:lnTo>
                      <a:lnTo>
                        <a:pt x="1630950" y="203742"/>
                      </a:lnTo>
                      <a:lnTo>
                        <a:pt x="1703185" y="249351"/>
                      </a:lnTo>
                      <a:lnTo>
                        <a:pt x="1610043" y="308263"/>
                      </a:lnTo>
                      <a:lnTo>
                        <a:pt x="1577726" y="374777"/>
                      </a:lnTo>
                      <a:lnTo>
                        <a:pt x="1646158" y="321566"/>
                      </a:lnTo>
                      <a:lnTo>
                        <a:pt x="1798228" y="249351"/>
                      </a:lnTo>
                      <a:lnTo>
                        <a:pt x="1912282" y="150530"/>
                      </a:lnTo>
                      <a:lnTo>
                        <a:pt x="1923685" y="82116"/>
                      </a:lnTo>
                      <a:lnTo>
                        <a:pt x="2024961" y="83404"/>
                      </a:lnTo>
                      <a:close/>
                    </a:path>
                  </a:pathLst>
                </a:custGeom>
                <a:solidFill>
                  <a:srgbClr val="DCDCDD">
                    <a:alpha val="42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956" name="Freeform 955"/>
                <p:cNvSpPr/>
                <p:nvPr/>
              </p:nvSpPr>
              <p:spPr>
                <a:xfrm flipH="1">
                  <a:off x="477926" y="292828"/>
                  <a:ext cx="517037" cy="29265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17037" h="292659">
                      <a:moveTo>
                        <a:pt x="509433" y="110222"/>
                      </a:moveTo>
                      <a:lnTo>
                        <a:pt x="368769" y="83617"/>
                      </a:lnTo>
                      <a:lnTo>
                        <a:pt x="300338" y="83617"/>
                      </a:lnTo>
                      <a:lnTo>
                        <a:pt x="171078" y="57011"/>
                      </a:lnTo>
                      <a:lnTo>
                        <a:pt x="60828" y="0"/>
                      </a:lnTo>
                      <a:lnTo>
                        <a:pt x="79836" y="38008"/>
                      </a:lnTo>
                      <a:lnTo>
                        <a:pt x="214798" y="100720"/>
                      </a:lnTo>
                      <a:lnTo>
                        <a:pt x="188186" y="127326"/>
                      </a:lnTo>
                      <a:lnTo>
                        <a:pt x="106449" y="178636"/>
                      </a:lnTo>
                      <a:lnTo>
                        <a:pt x="0" y="269854"/>
                      </a:lnTo>
                      <a:lnTo>
                        <a:pt x="0" y="292659"/>
                      </a:lnTo>
                      <a:lnTo>
                        <a:pt x="140664" y="193839"/>
                      </a:lnTo>
                      <a:lnTo>
                        <a:pt x="273725" y="110222"/>
                      </a:lnTo>
                      <a:lnTo>
                        <a:pt x="368769" y="127326"/>
                      </a:lnTo>
                      <a:lnTo>
                        <a:pt x="448606" y="127326"/>
                      </a:lnTo>
                      <a:lnTo>
                        <a:pt x="482821" y="144429"/>
                      </a:lnTo>
                      <a:lnTo>
                        <a:pt x="517037" y="144429"/>
                      </a:lnTo>
                      <a:lnTo>
                        <a:pt x="509433" y="110222"/>
                      </a:lnTo>
                      <a:close/>
                    </a:path>
                  </a:pathLst>
                </a:custGeom>
                <a:solidFill>
                  <a:srgbClr val="DCDCDD">
                    <a:alpha val="42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957" name="Freeform 956"/>
                <p:cNvSpPr/>
                <p:nvPr/>
              </p:nvSpPr>
              <p:spPr>
                <a:xfrm>
                  <a:off x="338975" y="545357"/>
                  <a:ext cx="152839" cy="1425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2839" h="142575">
                      <a:moveTo>
                        <a:pt x="65168" y="38488"/>
                      </a:moveTo>
                      <a:cubicBezTo>
                        <a:pt x="65168" y="38488"/>
                        <a:pt x="48959" y="-156"/>
                        <a:pt x="95093" y="-156"/>
                      </a:cubicBezTo>
                      <a:cubicBezTo>
                        <a:pt x="141227" y="-156"/>
                        <a:pt x="102574" y="48460"/>
                        <a:pt x="102574" y="48460"/>
                      </a:cubicBezTo>
                      <a:cubicBezTo>
                        <a:pt x="102574" y="48460"/>
                        <a:pt x="160554" y="29138"/>
                        <a:pt x="152449" y="73391"/>
                      </a:cubicBezTo>
                      <a:cubicBezTo>
                        <a:pt x="144345" y="117644"/>
                        <a:pt x="98834" y="89596"/>
                        <a:pt x="98834" y="89596"/>
                      </a:cubicBezTo>
                      <a:cubicBezTo>
                        <a:pt x="98834" y="89596"/>
                        <a:pt x="126265" y="110788"/>
                        <a:pt x="112550" y="128240"/>
                      </a:cubicBezTo>
                      <a:cubicBezTo>
                        <a:pt x="98834" y="145692"/>
                        <a:pt x="70156" y="145692"/>
                        <a:pt x="65168" y="136966"/>
                      </a:cubicBezTo>
                      <a:cubicBezTo>
                        <a:pt x="60181" y="128240"/>
                        <a:pt x="61428" y="104555"/>
                        <a:pt x="65168" y="97076"/>
                      </a:cubicBezTo>
                      <a:cubicBezTo>
                        <a:pt x="68909" y="89596"/>
                        <a:pt x="51453" y="131979"/>
                        <a:pt x="31503" y="128240"/>
                      </a:cubicBezTo>
                      <a:cubicBezTo>
                        <a:pt x="11553" y="124500"/>
                        <a:pt x="-10890" y="105801"/>
                        <a:pt x="5319" y="89596"/>
                      </a:cubicBezTo>
                      <a:cubicBezTo>
                        <a:pt x="21528" y="73391"/>
                        <a:pt x="30256" y="73391"/>
                        <a:pt x="31503" y="73391"/>
                      </a:cubicBezTo>
                      <a:cubicBezTo>
                        <a:pt x="31503" y="73391"/>
                        <a:pt x="-2162" y="64665"/>
                        <a:pt x="5319" y="42227"/>
                      </a:cubicBezTo>
                      <a:cubicBezTo>
                        <a:pt x="12800" y="19789"/>
                        <a:pt x="35243" y="3584"/>
                        <a:pt x="65168" y="38488"/>
                      </a:cubicBezTo>
                      <a:close/>
                    </a:path>
                  </a:pathLst>
                </a:custGeom>
                <a:solidFill>
                  <a:srgbClr val="ECDADA">
                    <a:alpha val="67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958" name="Freeform 957"/>
                <p:cNvSpPr/>
                <p:nvPr/>
              </p:nvSpPr>
              <p:spPr>
                <a:xfrm>
                  <a:off x="392747" y="595900"/>
                  <a:ext cx="45296" cy="4528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5296" h="45285">
                      <a:moveTo>
                        <a:pt x="-98" y="22448"/>
                      </a:moveTo>
                      <a:cubicBezTo>
                        <a:pt x="-98" y="9964"/>
                        <a:pt x="10025" y="-156"/>
                        <a:pt x="22512" y="-156"/>
                      </a:cubicBezTo>
                      <a:cubicBezTo>
                        <a:pt x="34999" y="-156"/>
                        <a:pt x="45121" y="9964"/>
                        <a:pt x="45121" y="22448"/>
                      </a:cubicBezTo>
                      <a:cubicBezTo>
                        <a:pt x="45121" y="34931"/>
                        <a:pt x="34999" y="45051"/>
                        <a:pt x="22512" y="45051"/>
                      </a:cubicBezTo>
                      <a:cubicBezTo>
                        <a:pt x="10025" y="45051"/>
                        <a:pt x="-98" y="34931"/>
                        <a:pt x="-98" y="22448"/>
                      </a:cubicBezTo>
                      <a:close/>
                    </a:path>
                  </a:pathLst>
                </a:custGeom>
                <a:solidFill>
                  <a:srgbClr val="FFFADA">
                    <a:alpha val="55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959" name="Freeform 958"/>
                <p:cNvSpPr/>
                <p:nvPr/>
              </p:nvSpPr>
              <p:spPr>
                <a:xfrm>
                  <a:off x="851603" y="213998"/>
                  <a:ext cx="152839" cy="1425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2839" h="142575">
                      <a:moveTo>
                        <a:pt x="65168" y="38488"/>
                      </a:moveTo>
                      <a:cubicBezTo>
                        <a:pt x="65168" y="38488"/>
                        <a:pt x="48959" y="-156"/>
                        <a:pt x="95093" y="-156"/>
                      </a:cubicBezTo>
                      <a:cubicBezTo>
                        <a:pt x="141227" y="-156"/>
                        <a:pt x="102574" y="48460"/>
                        <a:pt x="102574" y="48460"/>
                      </a:cubicBezTo>
                      <a:cubicBezTo>
                        <a:pt x="102574" y="48460"/>
                        <a:pt x="160554" y="29138"/>
                        <a:pt x="152449" y="73391"/>
                      </a:cubicBezTo>
                      <a:cubicBezTo>
                        <a:pt x="144345" y="117644"/>
                        <a:pt x="98834" y="89596"/>
                        <a:pt x="98834" y="89596"/>
                      </a:cubicBezTo>
                      <a:cubicBezTo>
                        <a:pt x="98834" y="89596"/>
                        <a:pt x="126265" y="110788"/>
                        <a:pt x="112550" y="128240"/>
                      </a:cubicBezTo>
                      <a:cubicBezTo>
                        <a:pt x="98834" y="145692"/>
                        <a:pt x="70156" y="145692"/>
                        <a:pt x="65168" y="136966"/>
                      </a:cubicBezTo>
                      <a:cubicBezTo>
                        <a:pt x="60181" y="128240"/>
                        <a:pt x="61428" y="104555"/>
                        <a:pt x="65168" y="97076"/>
                      </a:cubicBezTo>
                      <a:cubicBezTo>
                        <a:pt x="68909" y="89596"/>
                        <a:pt x="51453" y="131979"/>
                        <a:pt x="31503" y="128240"/>
                      </a:cubicBezTo>
                      <a:cubicBezTo>
                        <a:pt x="11553" y="124500"/>
                        <a:pt x="-10890" y="105801"/>
                        <a:pt x="5319" y="89596"/>
                      </a:cubicBezTo>
                      <a:cubicBezTo>
                        <a:pt x="21528" y="73391"/>
                        <a:pt x="30256" y="73391"/>
                        <a:pt x="31503" y="73391"/>
                      </a:cubicBezTo>
                      <a:cubicBezTo>
                        <a:pt x="31503" y="73391"/>
                        <a:pt x="-2162" y="64665"/>
                        <a:pt x="5319" y="42227"/>
                      </a:cubicBezTo>
                      <a:cubicBezTo>
                        <a:pt x="12800" y="19789"/>
                        <a:pt x="35243" y="3584"/>
                        <a:pt x="65168" y="38488"/>
                      </a:cubicBezTo>
                      <a:close/>
                    </a:path>
                  </a:pathLst>
                </a:custGeom>
                <a:solidFill>
                  <a:srgbClr val="EEE3E3">
                    <a:alpha val="58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960" name="Freeform 959"/>
                <p:cNvSpPr/>
                <p:nvPr/>
              </p:nvSpPr>
              <p:spPr>
                <a:xfrm>
                  <a:off x="905374" y="264542"/>
                  <a:ext cx="45296" cy="4528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5296" h="45285">
                      <a:moveTo>
                        <a:pt x="-98" y="22448"/>
                      </a:moveTo>
                      <a:cubicBezTo>
                        <a:pt x="-98" y="9964"/>
                        <a:pt x="10025" y="-156"/>
                        <a:pt x="22512" y="-156"/>
                      </a:cubicBezTo>
                      <a:cubicBezTo>
                        <a:pt x="34999" y="-156"/>
                        <a:pt x="45121" y="9964"/>
                        <a:pt x="45121" y="22448"/>
                      </a:cubicBezTo>
                      <a:cubicBezTo>
                        <a:pt x="45121" y="34931"/>
                        <a:pt x="34999" y="45051"/>
                        <a:pt x="22512" y="45051"/>
                      </a:cubicBezTo>
                      <a:cubicBezTo>
                        <a:pt x="10025" y="45051"/>
                        <a:pt x="-98" y="34931"/>
                        <a:pt x="-98" y="22448"/>
                      </a:cubicBezTo>
                      <a:close/>
                    </a:path>
                  </a:pathLst>
                </a:custGeom>
                <a:solidFill>
                  <a:srgbClr val="FFFADA">
                    <a:alpha val="48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961" name="Freeform 960"/>
                <p:cNvSpPr/>
                <p:nvPr/>
              </p:nvSpPr>
              <p:spPr>
                <a:xfrm>
                  <a:off x="928021" y="474069"/>
                  <a:ext cx="152839" cy="1425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2839" h="142575">
                      <a:moveTo>
                        <a:pt x="65168" y="38488"/>
                      </a:moveTo>
                      <a:cubicBezTo>
                        <a:pt x="65168" y="38488"/>
                        <a:pt x="48959" y="-156"/>
                        <a:pt x="95093" y="-156"/>
                      </a:cubicBezTo>
                      <a:cubicBezTo>
                        <a:pt x="141227" y="-156"/>
                        <a:pt x="102574" y="48460"/>
                        <a:pt x="102574" y="48460"/>
                      </a:cubicBezTo>
                      <a:cubicBezTo>
                        <a:pt x="102574" y="48460"/>
                        <a:pt x="160554" y="29138"/>
                        <a:pt x="152449" y="73391"/>
                      </a:cubicBezTo>
                      <a:cubicBezTo>
                        <a:pt x="144345" y="117644"/>
                        <a:pt x="98834" y="89596"/>
                        <a:pt x="98834" y="89596"/>
                      </a:cubicBezTo>
                      <a:cubicBezTo>
                        <a:pt x="98834" y="89596"/>
                        <a:pt x="126265" y="110788"/>
                        <a:pt x="112550" y="128240"/>
                      </a:cubicBezTo>
                      <a:cubicBezTo>
                        <a:pt x="98834" y="145692"/>
                        <a:pt x="70156" y="145692"/>
                        <a:pt x="65168" y="136966"/>
                      </a:cubicBezTo>
                      <a:cubicBezTo>
                        <a:pt x="60181" y="128240"/>
                        <a:pt x="61428" y="104555"/>
                        <a:pt x="65168" y="97076"/>
                      </a:cubicBezTo>
                      <a:cubicBezTo>
                        <a:pt x="68909" y="89596"/>
                        <a:pt x="51453" y="131979"/>
                        <a:pt x="31503" y="128240"/>
                      </a:cubicBezTo>
                      <a:cubicBezTo>
                        <a:pt x="11553" y="124500"/>
                        <a:pt x="-10890" y="105801"/>
                        <a:pt x="5319" y="89596"/>
                      </a:cubicBezTo>
                      <a:cubicBezTo>
                        <a:pt x="21528" y="73391"/>
                        <a:pt x="30256" y="73391"/>
                        <a:pt x="31503" y="73391"/>
                      </a:cubicBezTo>
                      <a:cubicBezTo>
                        <a:pt x="31503" y="73391"/>
                        <a:pt x="-2162" y="64665"/>
                        <a:pt x="5319" y="42227"/>
                      </a:cubicBezTo>
                      <a:cubicBezTo>
                        <a:pt x="12800" y="19789"/>
                        <a:pt x="35243" y="3584"/>
                        <a:pt x="65168" y="38488"/>
                      </a:cubicBezTo>
                      <a:close/>
                    </a:path>
                  </a:pathLst>
                </a:custGeom>
                <a:solidFill>
                  <a:srgbClr val="ECDADA">
                    <a:alpha val="44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962" name="Freeform 961"/>
                <p:cNvSpPr/>
                <p:nvPr/>
              </p:nvSpPr>
              <p:spPr>
                <a:xfrm>
                  <a:off x="981792" y="524614"/>
                  <a:ext cx="45296" cy="4528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5296" h="45285">
                      <a:moveTo>
                        <a:pt x="-98" y="22448"/>
                      </a:moveTo>
                      <a:cubicBezTo>
                        <a:pt x="-98" y="9964"/>
                        <a:pt x="10025" y="-156"/>
                        <a:pt x="22512" y="-156"/>
                      </a:cubicBezTo>
                      <a:cubicBezTo>
                        <a:pt x="34999" y="-156"/>
                        <a:pt x="45121" y="9964"/>
                        <a:pt x="45121" y="22448"/>
                      </a:cubicBezTo>
                      <a:cubicBezTo>
                        <a:pt x="45121" y="34931"/>
                        <a:pt x="34999" y="45051"/>
                        <a:pt x="22512" y="45051"/>
                      </a:cubicBezTo>
                      <a:cubicBezTo>
                        <a:pt x="10025" y="45051"/>
                        <a:pt x="-98" y="34931"/>
                        <a:pt x="-98" y="22448"/>
                      </a:cubicBezTo>
                      <a:close/>
                    </a:path>
                  </a:pathLst>
                </a:custGeom>
                <a:solidFill>
                  <a:srgbClr val="FFFDF3">
                    <a:alpha val="55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963" name="Freeform 962"/>
                <p:cNvSpPr/>
                <p:nvPr/>
              </p:nvSpPr>
              <p:spPr>
                <a:xfrm>
                  <a:off x="775182" y="752047"/>
                  <a:ext cx="152839" cy="1425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2839" h="142575">
                      <a:moveTo>
                        <a:pt x="65168" y="38488"/>
                      </a:moveTo>
                      <a:cubicBezTo>
                        <a:pt x="65168" y="38488"/>
                        <a:pt x="48959" y="-156"/>
                        <a:pt x="95093" y="-156"/>
                      </a:cubicBezTo>
                      <a:cubicBezTo>
                        <a:pt x="141227" y="-156"/>
                        <a:pt x="102574" y="48460"/>
                        <a:pt x="102574" y="48460"/>
                      </a:cubicBezTo>
                      <a:cubicBezTo>
                        <a:pt x="102574" y="48460"/>
                        <a:pt x="160554" y="29138"/>
                        <a:pt x="152449" y="73391"/>
                      </a:cubicBezTo>
                      <a:cubicBezTo>
                        <a:pt x="144345" y="117644"/>
                        <a:pt x="98834" y="89596"/>
                        <a:pt x="98834" y="89596"/>
                      </a:cubicBezTo>
                      <a:cubicBezTo>
                        <a:pt x="98834" y="89596"/>
                        <a:pt x="126265" y="110788"/>
                        <a:pt x="112550" y="128240"/>
                      </a:cubicBezTo>
                      <a:cubicBezTo>
                        <a:pt x="98834" y="145692"/>
                        <a:pt x="70156" y="145692"/>
                        <a:pt x="65168" y="136966"/>
                      </a:cubicBezTo>
                      <a:cubicBezTo>
                        <a:pt x="60181" y="128240"/>
                        <a:pt x="61428" y="104555"/>
                        <a:pt x="65168" y="97076"/>
                      </a:cubicBezTo>
                      <a:cubicBezTo>
                        <a:pt x="68909" y="89596"/>
                        <a:pt x="51453" y="131979"/>
                        <a:pt x="31503" y="128240"/>
                      </a:cubicBezTo>
                      <a:cubicBezTo>
                        <a:pt x="11553" y="124500"/>
                        <a:pt x="-10890" y="105801"/>
                        <a:pt x="5319" y="89596"/>
                      </a:cubicBezTo>
                      <a:cubicBezTo>
                        <a:pt x="21528" y="73391"/>
                        <a:pt x="30256" y="73391"/>
                        <a:pt x="31503" y="73391"/>
                      </a:cubicBezTo>
                      <a:cubicBezTo>
                        <a:pt x="31503" y="73391"/>
                        <a:pt x="-2162" y="64665"/>
                        <a:pt x="5319" y="42227"/>
                      </a:cubicBezTo>
                      <a:cubicBezTo>
                        <a:pt x="12800" y="19789"/>
                        <a:pt x="35243" y="3584"/>
                        <a:pt x="65168" y="38488"/>
                      </a:cubicBezTo>
                      <a:close/>
                    </a:path>
                  </a:pathLst>
                </a:custGeom>
                <a:solidFill>
                  <a:srgbClr val="ECDADA">
                    <a:alpha val="69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964" name="Freeform 963"/>
                <p:cNvSpPr/>
                <p:nvPr/>
              </p:nvSpPr>
              <p:spPr>
                <a:xfrm>
                  <a:off x="828954" y="802590"/>
                  <a:ext cx="45296" cy="4528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5296" h="45285">
                      <a:moveTo>
                        <a:pt x="-98" y="22448"/>
                      </a:moveTo>
                      <a:cubicBezTo>
                        <a:pt x="-98" y="9964"/>
                        <a:pt x="10025" y="-156"/>
                        <a:pt x="22512" y="-156"/>
                      </a:cubicBezTo>
                      <a:cubicBezTo>
                        <a:pt x="34999" y="-156"/>
                        <a:pt x="45121" y="9964"/>
                        <a:pt x="45121" y="22448"/>
                      </a:cubicBezTo>
                      <a:cubicBezTo>
                        <a:pt x="45121" y="34931"/>
                        <a:pt x="34999" y="45051"/>
                        <a:pt x="22512" y="45051"/>
                      </a:cubicBezTo>
                      <a:cubicBezTo>
                        <a:pt x="10025" y="45051"/>
                        <a:pt x="-98" y="34931"/>
                        <a:pt x="-98" y="22448"/>
                      </a:cubicBezTo>
                      <a:close/>
                    </a:path>
                  </a:pathLst>
                </a:custGeom>
                <a:solidFill>
                  <a:srgbClr val="FFFADA">
                    <a:alpha val="61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965" name="Freeform 964"/>
                <p:cNvSpPr/>
                <p:nvPr/>
              </p:nvSpPr>
              <p:spPr>
                <a:xfrm>
                  <a:off x="1385607" y="948002"/>
                  <a:ext cx="152839" cy="1425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2839" h="142575">
                      <a:moveTo>
                        <a:pt x="65168" y="38488"/>
                      </a:moveTo>
                      <a:cubicBezTo>
                        <a:pt x="65168" y="38488"/>
                        <a:pt x="48959" y="-156"/>
                        <a:pt x="95093" y="-156"/>
                      </a:cubicBezTo>
                      <a:cubicBezTo>
                        <a:pt x="141227" y="-156"/>
                        <a:pt x="102574" y="48460"/>
                        <a:pt x="102574" y="48460"/>
                      </a:cubicBezTo>
                      <a:cubicBezTo>
                        <a:pt x="102574" y="48460"/>
                        <a:pt x="160554" y="29138"/>
                        <a:pt x="152449" y="73391"/>
                      </a:cubicBezTo>
                      <a:cubicBezTo>
                        <a:pt x="144345" y="117644"/>
                        <a:pt x="98834" y="89596"/>
                        <a:pt x="98834" y="89596"/>
                      </a:cubicBezTo>
                      <a:cubicBezTo>
                        <a:pt x="98834" y="89596"/>
                        <a:pt x="126265" y="110788"/>
                        <a:pt x="112550" y="128240"/>
                      </a:cubicBezTo>
                      <a:cubicBezTo>
                        <a:pt x="98834" y="145692"/>
                        <a:pt x="70156" y="145692"/>
                        <a:pt x="65168" y="136966"/>
                      </a:cubicBezTo>
                      <a:cubicBezTo>
                        <a:pt x="60181" y="128240"/>
                        <a:pt x="61428" y="104555"/>
                        <a:pt x="65168" y="97076"/>
                      </a:cubicBezTo>
                      <a:cubicBezTo>
                        <a:pt x="68909" y="89596"/>
                        <a:pt x="51453" y="131979"/>
                        <a:pt x="31503" y="128240"/>
                      </a:cubicBezTo>
                      <a:cubicBezTo>
                        <a:pt x="11553" y="124500"/>
                        <a:pt x="-10890" y="105801"/>
                        <a:pt x="5319" y="89596"/>
                      </a:cubicBezTo>
                      <a:cubicBezTo>
                        <a:pt x="21528" y="73391"/>
                        <a:pt x="30256" y="73391"/>
                        <a:pt x="31503" y="73391"/>
                      </a:cubicBezTo>
                      <a:cubicBezTo>
                        <a:pt x="31503" y="73391"/>
                        <a:pt x="-2162" y="64665"/>
                        <a:pt x="5319" y="42227"/>
                      </a:cubicBezTo>
                      <a:cubicBezTo>
                        <a:pt x="12800" y="19789"/>
                        <a:pt x="35243" y="3584"/>
                        <a:pt x="65168" y="38488"/>
                      </a:cubicBezTo>
                      <a:close/>
                    </a:path>
                  </a:pathLst>
                </a:custGeom>
                <a:solidFill>
                  <a:srgbClr val="ECDADA">
                    <a:alpha val="77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966" name="Freeform 965"/>
                <p:cNvSpPr/>
                <p:nvPr/>
              </p:nvSpPr>
              <p:spPr>
                <a:xfrm>
                  <a:off x="1439378" y="998547"/>
                  <a:ext cx="45296" cy="4528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5296" h="45285">
                      <a:moveTo>
                        <a:pt x="-98" y="22448"/>
                      </a:moveTo>
                      <a:cubicBezTo>
                        <a:pt x="-98" y="9964"/>
                        <a:pt x="10025" y="-156"/>
                        <a:pt x="22512" y="-156"/>
                      </a:cubicBezTo>
                      <a:cubicBezTo>
                        <a:pt x="34999" y="-156"/>
                        <a:pt x="45121" y="9964"/>
                        <a:pt x="45121" y="22448"/>
                      </a:cubicBezTo>
                      <a:cubicBezTo>
                        <a:pt x="45121" y="34931"/>
                        <a:pt x="34999" y="45051"/>
                        <a:pt x="22512" y="45051"/>
                      </a:cubicBezTo>
                      <a:cubicBezTo>
                        <a:pt x="10025" y="45051"/>
                        <a:pt x="-98" y="34931"/>
                        <a:pt x="-98" y="22448"/>
                      </a:cubicBezTo>
                      <a:close/>
                    </a:path>
                  </a:pathLst>
                </a:custGeom>
                <a:solidFill>
                  <a:srgbClr val="FFFBE7">
                    <a:alpha val="83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967" name="Freeform 966"/>
                <p:cNvSpPr/>
                <p:nvPr/>
              </p:nvSpPr>
              <p:spPr>
                <a:xfrm>
                  <a:off x="1952619" y="545357"/>
                  <a:ext cx="152839" cy="1425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2839" h="142575">
                      <a:moveTo>
                        <a:pt x="65168" y="38488"/>
                      </a:moveTo>
                      <a:cubicBezTo>
                        <a:pt x="65168" y="38488"/>
                        <a:pt x="48959" y="-156"/>
                        <a:pt x="95093" y="-156"/>
                      </a:cubicBezTo>
                      <a:cubicBezTo>
                        <a:pt x="141227" y="-156"/>
                        <a:pt x="102574" y="48460"/>
                        <a:pt x="102574" y="48460"/>
                      </a:cubicBezTo>
                      <a:cubicBezTo>
                        <a:pt x="102574" y="48460"/>
                        <a:pt x="160554" y="29138"/>
                        <a:pt x="152449" y="73391"/>
                      </a:cubicBezTo>
                      <a:cubicBezTo>
                        <a:pt x="144345" y="117644"/>
                        <a:pt x="98834" y="89596"/>
                        <a:pt x="98834" y="89596"/>
                      </a:cubicBezTo>
                      <a:cubicBezTo>
                        <a:pt x="98834" y="89596"/>
                        <a:pt x="126265" y="110788"/>
                        <a:pt x="112550" y="128240"/>
                      </a:cubicBezTo>
                      <a:cubicBezTo>
                        <a:pt x="98834" y="145692"/>
                        <a:pt x="70156" y="145692"/>
                        <a:pt x="65168" y="136966"/>
                      </a:cubicBezTo>
                      <a:cubicBezTo>
                        <a:pt x="60181" y="128240"/>
                        <a:pt x="61428" y="104555"/>
                        <a:pt x="65168" y="97076"/>
                      </a:cubicBezTo>
                      <a:cubicBezTo>
                        <a:pt x="68909" y="89596"/>
                        <a:pt x="51453" y="131979"/>
                        <a:pt x="31503" y="128240"/>
                      </a:cubicBezTo>
                      <a:cubicBezTo>
                        <a:pt x="11553" y="124500"/>
                        <a:pt x="-10890" y="105801"/>
                        <a:pt x="5319" y="89596"/>
                      </a:cubicBezTo>
                      <a:cubicBezTo>
                        <a:pt x="21528" y="73391"/>
                        <a:pt x="30256" y="73391"/>
                        <a:pt x="31503" y="73391"/>
                      </a:cubicBezTo>
                      <a:cubicBezTo>
                        <a:pt x="31503" y="73391"/>
                        <a:pt x="-2162" y="64665"/>
                        <a:pt x="5319" y="42227"/>
                      </a:cubicBezTo>
                      <a:cubicBezTo>
                        <a:pt x="12800" y="19789"/>
                        <a:pt x="35243" y="3584"/>
                        <a:pt x="65168" y="38488"/>
                      </a:cubicBezTo>
                      <a:close/>
                    </a:path>
                  </a:pathLst>
                </a:custGeom>
                <a:solidFill>
                  <a:srgbClr val="ECDADA">
                    <a:alpha val="80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968" name="Freeform 967"/>
                <p:cNvSpPr/>
                <p:nvPr/>
              </p:nvSpPr>
              <p:spPr>
                <a:xfrm>
                  <a:off x="2006389" y="595900"/>
                  <a:ext cx="45296" cy="4528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5296" h="45285">
                      <a:moveTo>
                        <a:pt x="-98" y="22448"/>
                      </a:moveTo>
                      <a:cubicBezTo>
                        <a:pt x="-98" y="9964"/>
                        <a:pt x="10025" y="-156"/>
                        <a:pt x="22512" y="-156"/>
                      </a:cubicBezTo>
                      <a:cubicBezTo>
                        <a:pt x="34999" y="-156"/>
                        <a:pt x="45121" y="9964"/>
                        <a:pt x="45121" y="22448"/>
                      </a:cubicBezTo>
                      <a:cubicBezTo>
                        <a:pt x="45121" y="34931"/>
                        <a:pt x="34999" y="45051"/>
                        <a:pt x="22512" y="45051"/>
                      </a:cubicBezTo>
                      <a:cubicBezTo>
                        <a:pt x="10025" y="45051"/>
                        <a:pt x="-98" y="34931"/>
                        <a:pt x="-98" y="22448"/>
                      </a:cubicBezTo>
                      <a:close/>
                    </a:path>
                  </a:pathLst>
                </a:custGeom>
                <a:solidFill>
                  <a:srgbClr val="FFFADA">
                    <a:alpha val="58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969" name="Freeform 968"/>
                <p:cNvSpPr/>
                <p:nvPr/>
              </p:nvSpPr>
              <p:spPr>
                <a:xfrm>
                  <a:off x="1538445" y="545357"/>
                  <a:ext cx="152839" cy="1425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2839" h="142575">
                      <a:moveTo>
                        <a:pt x="65168" y="38488"/>
                      </a:moveTo>
                      <a:cubicBezTo>
                        <a:pt x="65168" y="38488"/>
                        <a:pt x="48959" y="-156"/>
                        <a:pt x="95093" y="-156"/>
                      </a:cubicBezTo>
                      <a:cubicBezTo>
                        <a:pt x="141227" y="-156"/>
                        <a:pt x="102574" y="48460"/>
                        <a:pt x="102574" y="48460"/>
                      </a:cubicBezTo>
                      <a:cubicBezTo>
                        <a:pt x="102574" y="48460"/>
                        <a:pt x="160554" y="29138"/>
                        <a:pt x="152449" y="73391"/>
                      </a:cubicBezTo>
                      <a:cubicBezTo>
                        <a:pt x="144345" y="117644"/>
                        <a:pt x="98834" y="89596"/>
                        <a:pt x="98834" y="89596"/>
                      </a:cubicBezTo>
                      <a:cubicBezTo>
                        <a:pt x="98834" y="89596"/>
                        <a:pt x="126265" y="110788"/>
                        <a:pt x="112550" y="128240"/>
                      </a:cubicBezTo>
                      <a:cubicBezTo>
                        <a:pt x="98834" y="145692"/>
                        <a:pt x="70156" y="145692"/>
                        <a:pt x="65168" y="136966"/>
                      </a:cubicBezTo>
                      <a:cubicBezTo>
                        <a:pt x="60181" y="128240"/>
                        <a:pt x="61428" y="104555"/>
                        <a:pt x="65168" y="97076"/>
                      </a:cubicBezTo>
                      <a:cubicBezTo>
                        <a:pt x="68909" y="89596"/>
                        <a:pt x="51453" y="131979"/>
                        <a:pt x="31503" y="128240"/>
                      </a:cubicBezTo>
                      <a:cubicBezTo>
                        <a:pt x="11553" y="124500"/>
                        <a:pt x="-10890" y="105801"/>
                        <a:pt x="5319" y="89596"/>
                      </a:cubicBezTo>
                      <a:cubicBezTo>
                        <a:pt x="21528" y="73391"/>
                        <a:pt x="30256" y="73391"/>
                        <a:pt x="31503" y="73391"/>
                      </a:cubicBezTo>
                      <a:cubicBezTo>
                        <a:pt x="31503" y="73391"/>
                        <a:pt x="-2162" y="64665"/>
                        <a:pt x="5319" y="42227"/>
                      </a:cubicBezTo>
                      <a:cubicBezTo>
                        <a:pt x="12800" y="19789"/>
                        <a:pt x="35243" y="3584"/>
                        <a:pt x="65168" y="38488"/>
                      </a:cubicBezTo>
                      <a:close/>
                    </a:path>
                  </a:pathLst>
                </a:custGeom>
                <a:solidFill>
                  <a:srgbClr val="ECDADA">
                    <a:alpha val="73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970" name="Freeform 969"/>
                <p:cNvSpPr/>
                <p:nvPr/>
              </p:nvSpPr>
              <p:spPr>
                <a:xfrm>
                  <a:off x="1592216" y="595900"/>
                  <a:ext cx="45296" cy="4528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5296" h="45285">
                      <a:moveTo>
                        <a:pt x="-98" y="22448"/>
                      </a:moveTo>
                      <a:cubicBezTo>
                        <a:pt x="-98" y="9964"/>
                        <a:pt x="10025" y="-156"/>
                        <a:pt x="22512" y="-156"/>
                      </a:cubicBezTo>
                      <a:cubicBezTo>
                        <a:pt x="34999" y="-156"/>
                        <a:pt x="45121" y="9964"/>
                        <a:pt x="45121" y="22448"/>
                      </a:cubicBezTo>
                      <a:cubicBezTo>
                        <a:pt x="45121" y="34931"/>
                        <a:pt x="34999" y="45051"/>
                        <a:pt x="22512" y="45051"/>
                      </a:cubicBezTo>
                      <a:cubicBezTo>
                        <a:pt x="10025" y="45051"/>
                        <a:pt x="-98" y="34931"/>
                        <a:pt x="-98" y="22448"/>
                      </a:cubicBezTo>
                      <a:close/>
                    </a:path>
                  </a:pathLst>
                </a:custGeom>
                <a:solidFill>
                  <a:srgbClr val="FFF8CB">
                    <a:alpha val="39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971" name="Freeform 970"/>
                <p:cNvSpPr/>
                <p:nvPr/>
              </p:nvSpPr>
              <p:spPr>
                <a:xfrm>
                  <a:off x="698762" y="1019286"/>
                  <a:ext cx="152839" cy="1425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2839" h="142575">
                      <a:moveTo>
                        <a:pt x="65168" y="38488"/>
                      </a:moveTo>
                      <a:cubicBezTo>
                        <a:pt x="65168" y="38488"/>
                        <a:pt x="48959" y="-156"/>
                        <a:pt x="95093" y="-156"/>
                      </a:cubicBezTo>
                      <a:cubicBezTo>
                        <a:pt x="141227" y="-156"/>
                        <a:pt x="102574" y="48460"/>
                        <a:pt x="102574" y="48460"/>
                      </a:cubicBezTo>
                      <a:cubicBezTo>
                        <a:pt x="102574" y="48460"/>
                        <a:pt x="160554" y="29138"/>
                        <a:pt x="152449" y="73391"/>
                      </a:cubicBezTo>
                      <a:cubicBezTo>
                        <a:pt x="144345" y="117644"/>
                        <a:pt x="98834" y="89596"/>
                        <a:pt x="98834" y="89596"/>
                      </a:cubicBezTo>
                      <a:cubicBezTo>
                        <a:pt x="98834" y="89596"/>
                        <a:pt x="126265" y="110788"/>
                        <a:pt x="112550" y="128240"/>
                      </a:cubicBezTo>
                      <a:cubicBezTo>
                        <a:pt x="98834" y="145692"/>
                        <a:pt x="70156" y="145692"/>
                        <a:pt x="65168" y="136966"/>
                      </a:cubicBezTo>
                      <a:cubicBezTo>
                        <a:pt x="60181" y="128240"/>
                        <a:pt x="61428" y="104555"/>
                        <a:pt x="65168" y="97076"/>
                      </a:cubicBezTo>
                      <a:cubicBezTo>
                        <a:pt x="68909" y="89596"/>
                        <a:pt x="51453" y="131979"/>
                        <a:pt x="31503" y="128240"/>
                      </a:cubicBezTo>
                      <a:cubicBezTo>
                        <a:pt x="11553" y="124500"/>
                        <a:pt x="-10890" y="105801"/>
                        <a:pt x="5319" y="89596"/>
                      </a:cubicBezTo>
                      <a:cubicBezTo>
                        <a:pt x="21528" y="73391"/>
                        <a:pt x="30256" y="73391"/>
                        <a:pt x="31503" y="73391"/>
                      </a:cubicBezTo>
                      <a:cubicBezTo>
                        <a:pt x="31503" y="73391"/>
                        <a:pt x="-2162" y="64665"/>
                        <a:pt x="5319" y="42227"/>
                      </a:cubicBezTo>
                      <a:cubicBezTo>
                        <a:pt x="12800" y="19789"/>
                        <a:pt x="35243" y="3584"/>
                        <a:pt x="65168" y="38488"/>
                      </a:cubicBezTo>
                      <a:close/>
                    </a:path>
                  </a:pathLst>
                </a:custGeom>
                <a:solidFill>
                  <a:srgbClr val="ECDADA">
                    <a:alpha val="69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972" name="Freeform 971"/>
                <p:cNvSpPr/>
                <p:nvPr/>
              </p:nvSpPr>
              <p:spPr>
                <a:xfrm>
                  <a:off x="752533" y="1069831"/>
                  <a:ext cx="45296" cy="4528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5296" h="45285">
                      <a:moveTo>
                        <a:pt x="-98" y="22448"/>
                      </a:moveTo>
                      <a:cubicBezTo>
                        <a:pt x="-98" y="9964"/>
                        <a:pt x="10025" y="-156"/>
                        <a:pt x="22512" y="-156"/>
                      </a:cubicBezTo>
                      <a:cubicBezTo>
                        <a:pt x="34999" y="-156"/>
                        <a:pt x="45121" y="9964"/>
                        <a:pt x="45121" y="22448"/>
                      </a:cubicBezTo>
                      <a:cubicBezTo>
                        <a:pt x="45121" y="34931"/>
                        <a:pt x="34999" y="45051"/>
                        <a:pt x="22512" y="45051"/>
                      </a:cubicBezTo>
                      <a:cubicBezTo>
                        <a:pt x="10025" y="45051"/>
                        <a:pt x="-98" y="34931"/>
                        <a:pt x="-98" y="22448"/>
                      </a:cubicBezTo>
                      <a:close/>
                    </a:path>
                  </a:pathLst>
                </a:custGeom>
                <a:solidFill>
                  <a:srgbClr val="FFFADA">
                    <a:alpha val="85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973" name="Freeform 972"/>
                <p:cNvSpPr/>
                <p:nvPr/>
              </p:nvSpPr>
              <p:spPr>
                <a:xfrm>
                  <a:off x="205742" y="998248"/>
                  <a:ext cx="118323" cy="11300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8323" h="113004">
                      <a:moveTo>
                        <a:pt x="-160" y="-186"/>
                      </a:moveTo>
                      <a:cubicBezTo>
                        <a:pt x="-160" y="-186"/>
                        <a:pt x="20362" y="113004"/>
                        <a:pt x="92189" y="113004"/>
                      </a:cubicBezTo>
                      <a:cubicBezTo>
                        <a:pt x="164017" y="113004"/>
                        <a:pt x="71667" y="-186"/>
                        <a:pt x="-160" y="-186"/>
                      </a:cubicBezTo>
                      <a:close/>
                    </a:path>
                  </a:pathLst>
                </a:custGeom>
                <a:solidFill>
                  <a:srgbClr val="B60717">
                    <a:alpha val="10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974" name="Freeform 973"/>
                <p:cNvSpPr/>
                <p:nvPr/>
              </p:nvSpPr>
              <p:spPr>
                <a:xfrm rot="-10800000">
                  <a:off x="639600" y="1306003"/>
                  <a:ext cx="118323" cy="11300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8323" h="113004">
                      <a:moveTo>
                        <a:pt x="-160" y="-186"/>
                      </a:moveTo>
                      <a:cubicBezTo>
                        <a:pt x="-160" y="-186"/>
                        <a:pt x="20362" y="113004"/>
                        <a:pt x="92189" y="113004"/>
                      </a:cubicBezTo>
                      <a:cubicBezTo>
                        <a:pt x="164017" y="113004"/>
                        <a:pt x="71667" y="-186"/>
                        <a:pt x="-160" y="-186"/>
                      </a:cubicBezTo>
                      <a:close/>
                    </a:path>
                  </a:pathLst>
                </a:custGeom>
                <a:solidFill>
                  <a:srgbClr val="B60717">
                    <a:alpha val="6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975" name="Freeform 974"/>
                <p:cNvSpPr/>
                <p:nvPr/>
              </p:nvSpPr>
              <p:spPr>
                <a:xfrm>
                  <a:off x="1267288" y="1362508"/>
                  <a:ext cx="118323" cy="11300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8323" h="113004">
                      <a:moveTo>
                        <a:pt x="-160" y="-186"/>
                      </a:moveTo>
                      <a:cubicBezTo>
                        <a:pt x="-160" y="-186"/>
                        <a:pt x="20362" y="113004"/>
                        <a:pt x="92189" y="113004"/>
                      </a:cubicBezTo>
                      <a:cubicBezTo>
                        <a:pt x="164017" y="113004"/>
                        <a:pt x="71667" y="-186"/>
                        <a:pt x="-160" y="-186"/>
                      </a:cubicBezTo>
                      <a:close/>
                    </a:path>
                  </a:pathLst>
                </a:custGeom>
                <a:solidFill>
                  <a:srgbClr val="B60717">
                    <a:alpha val="4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976" name="Freeform 975"/>
                <p:cNvSpPr/>
                <p:nvPr/>
              </p:nvSpPr>
              <p:spPr>
                <a:xfrm>
                  <a:off x="1077773" y="1090575"/>
                  <a:ext cx="62245" cy="5650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2245" h="56502">
                      <a:moveTo>
                        <a:pt x="-84" y="-93"/>
                      </a:moveTo>
                      <a:cubicBezTo>
                        <a:pt x="-84" y="-93"/>
                        <a:pt x="10712" y="56502"/>
                        <a:pt x="48497" y="56502"/>
                      </a:cubicBezTo>
                      <a:cubicBezTo>
                        <a:pt x="86283" y="56502"/>
                        <a:pt x="37701" y="-93"/>
                        <a:pt x="-84" y="-93"/>
                      </a:cubicBezTo>
                      <a:close/>
                    </a:path>
                  </a:pathLst>
                </a:custGeom>
                <a:solidFill>
                  <a:srgbClr val="B60717">
                    <a:alpha val="10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977" name="Freeform 976"/>
                <p:cNvSpPr/>
                <p:nvPr/>
              </p:nvSpPr>
              <p:spPr>
                <a:xfrm rot="-2700000">
                  <a:off x="945286" y="1838958"/>
                  <a:ext cx="118308" cy="11301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8308" h="113018">
                      <a:moveTo>
                        <a:pt x="-160" y="-186"/>
                      </a:moveTo>
                      <a:cubicBezTo>
                        <a:pt x="-160" y="-186"/>
                        <a:pt x="20359" y="113018"/>
                        <a:pt x="92178" y="113018"/>
                      </a:cubicBezTo>
                      <a:cubicBezTo>
                        <a:pt x="163996" y="113018"/>
                        <a:pt x="71658" y="-186"/>
                        <a:pt x="-160" y="-186"/>
                      </a:cubicBezTo>
                      <a:close/>
                    </a:path>
                  </a:pathLst>
                </a:custGeom>
                <a:solidFill>
                  <a:srgbClr val="B60717">
                    <a:alpha val="3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978" name="Freeform 977"/>
                <p:cNvSpPr/>
                <p:nvPr/>
              </p:nvSpPr>
              <p:spPr>
                <a:xfrm rot="8100000">
                  <a:off x="1479291" y="2395402"/>
                  <a:ext cx="118308" cy="11301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8308" h="113018">
                      <a:moveTo>
                        <a:pt x="-160" y="-186"/>
                      </a:moveTo>
                      <a:cubicBezTo>
                        <a:pt x="-160" y="-186"/>
                        <a:pt x="20359" y="113018"/>
                        <a:pt x="92178" y="113018"/>
                      </a:cubicBezTo>
                      <a:cubicBezTo>
                        <a:pt x="163996" y="113018"/>
                        <a:pt x="71658" y="-186"/>
                        <a:pt x="-160" y="-186"/>
                      </a:cubicBezTo>
                      <a:close/>
                    </a:path>
                  </a:pathLst>
                </a:custGeom>
                <a:solidFill>
                  <a:srgbClr val="B60717">
                    <a:alpha val="4000"/>
                  </a:srgbClr>
                </a:solidFill>
                <a:ln w="7700" cap="flat">
                  <a:noFill/>
                  <a:bevel/>
                </a:ln>
              </p:spPr>
            </p:sp>
          </p:grpSp>
        </p:grpSp>
        <p:sp>
          <p:nvSpPr>
            <p:cNvPr id="894" name="Freeform 893"/>
            <p:cNvSpPr/>
            <p:nvPr/>
          </p:nvSpPr>
          <p:spPr>
            <a:xfrm>
              <a:off x="5623880" y="2673501"/>
              <a:ext cx="446180" cy="313242"/>
            </a:xfrm>
            <a:custGeom>
              <a:avLst/>
              <a:gdLst/>
              <a:ahLst/>
              <a:cxnLst/>
              <a:rect l="0" t="0" r="0" b="0"/>
              <a:pathLst>
                <a:path w="446180" h="313242">
                  <a:moveTo>
                    <a:pt x="446180" y="0"/>
                  </a:moveTo>
                  <a:lnTo>
                    <a:pt x="0" y="313242"/>
                  </a:lnTo>
                  <a:lnTo>
                    <a:pt x="0" y="0"/>
                  </a:lnTo>
                  <a:lnTo>
                    <a:pt x="446180" y="0"/>
                  </a:lnTo>
                  <a:close/>
                </a:path>
              </a:pathLst>
            </a:custGeom>
            <a:solidFill>
              <a:srgbClr val="A94D5A"/>
            </a:solidFill>
            <a:ln w="7700" cap="flat">
              <a:noFill/>
              <a:bevel/>
            </a:ln>
          </p:spPr>
        </p:sp>
        <p:sp>
          <p:nvSpPr>
            <p:cNvPr id="895" name="Freeform 894"/>
            <p:cNvSpPr/>
            <p:nvPr/>
          </p:nvSpPr>
          <p:spPr>
            <a:xfrm>
              <a:off x="2059934" y="2420944"/>
              <a:ext cx="484491" cy="252555"/>
            </a:xfrm>
            <a:custGeom>
              <a:avLst/>
              <a:gdLst/>
              <a:ahLst/>
              <a:cxnLst/>
              <a:rect l="0" t="0" r="0" b="0"/>
              <a:pathLst>
                <a:path w="484491" h="252555">
                  <a:moveTo>
                    <a:pt x="0" y="0"/>
                  </a:moveTo>
                  <a:lnTo>
                    <a:pt x="415192" y="0"/>
                  </a:lnTo>
                  <a:lnTo>
                    <a:pt x="484491" y="25255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94D5A"/>
            </a:solidFill>
            <a:ln w="7700" cap="flat">
              <a:noFill/>
              <a:bevel/>
            </a:ln>
          </p:spPr>
        </p:sp>
        <p:sp>
          <p:nvSpPr>
            <p:cNvPr id="896" name="Freeform 895"/>
            <p:cNvSpPr/>
            <p:nvPr/>
          </p:nvSpPr>
          <p:spPr>
            <a:xfrm>
              <a:off x="2583653" y="1958027"/>
              <a:ext cx="3484458" cy="720432"/>
            </a:xfrm>
            <a:custGeom>
              <a:avLst/>
              <a:gdLst/>
              <a:ahLst/>
              <a:cxnLst/>
              <a:rect l="l" t="t" r="r" b="b"/>
              <a:pathLst>
                <a:path w="3484458" h="720432">
                  <a:moveTo>
                    <a:pt x="0" y="0"/>
                  </a:moveTo>
                  <a:lnTo>
                    <a:pt x="3484458" y="0"/>
                  </a:lnTo>
                  <a:lnTo>
                    <a:pt x="3484458" y="720432"/>
                  </a:lnTo>
                  <a:lnTo>
                    <a:pt x="0" y="7204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A5E6D"/>
            </a:solidFill>
            <a:ln w="7700" cap="flat">
              <a:noFill/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872">
                  <a:solidFill>
                    <a:srgbClr val="FFFFFF"/>
                  </a:solidFill>
                  <a:latin typeface="Arial"/>
                </a:rPr>
                <a:t>Design presentation.</a:t>
              </a:r>
            </a:p>
          </p:txBody>
        </p:sp>
        <p:sp>
          <p:nvSpPr>
            <p:cNvPr id="897" name="Freeform 896"/>
            <p:cNvSpPr/>
            <p:nvPr/>
          </p:nvSpPr>
          <p:spPr>
            <a:xfrm>
              <a:off x="2577791" y="2266640"/>
              <a:ext cx="467134" cy="287466"/>
            </a:xfrm>
            <a:custGeom>
              <a:avLst/>
              <a:gdLst/>
              <a:ahLst/>
              <a:cxnLst/>
              <a:rect l="0" t="0" r="0" b="0"/>
              <a:pathLst>
                <a:path w="467134" h="287466">
                  <a:moveTo>
                    <a:pt x="0" y="0"/>
                  </a:moveTo>
                  <a:lnTo>
                    <a:pt x="0" y="287466"/>
                  </a:lnTo>
                  <a:lnTo>
                    <a:pt x="467134" y="6673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94D5A"/>
            </a:solidFill>
            <a:ln w="7700" cap="flat">
              <a:noFill/>
              <a:bevel/>
            </a:ln>
          </p:spPr>
        </p:sp>
        <p:sp>
          <p:nvSpPr>
            <p:cNvPr id="898" name="Freeform 897"/>
            <p:cNvSpPr/>
            <p:nvPr/>
          </p:nvSpPr>
          <p:spPr>
            <a:xfrm>
              <a:off x="2059934" y="1803723"/>
              <a:ext cx="992384" cy="720432"/>
            </a:xfrm>
            <a:custGeom>
              <a:avLst/>
              <a:gdLst/>
              <a:ahLst/>
              <a:cxnLst/>
              <a:rect l="0" t="0" r="0" b="0"/>
              <a:pathLst>
                <a:path w="992384" h="720432">
                  <a:moveTo>
                    <a:pt x="0" y="0"/>
                  </a:moveTo>
                  <a:lnTo>
                    <a:pt x="992384" y="0"/>
                  </a:lnTo>
                  <a:lnTo>
                    <a:pt x="992384" y="720432"/>
                  </a:lnTo>
                  <a:lnTo>
                    <a:pt x="0" y="7204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66C7D"/>
            </a:solidFill>
            <a:ln w="23100" cap="flat">
              <a:noFill/>
              <a:bevel/>
            </a:ln>
          </p:spPr>
        </p:sp>
        <p:sp>
          <p:nvSpPr>
            <p:cNvPr id="899" name="Freeform 898"/>
            <p:cNvSpPr/>
            <p:nvPr/>
          </p:nvSpPr>
          <p:spPr>
            <a:xfrm>
              <a:off x="2064455" y="2112333"/>
              <a:ext cx="975336" cy="7700"/>
            </a:xfrm>
            <a:custGeom>
              <a:avLst/>
              <a:gdLst/>
              <a:ahLst/>
              <a:cxnLst/>
              <a:rect l="0" t="0" r="0" b="0"/>
              <a:pathLst>
                <a:path w="975336" h="7700" fill="none">
                  <a:moveTo>
                    <a:pt x="0" y="0"/>
                  </a:moveTo>
                  <a:lnTo>
                    <a:pt x="975336" y="0"/>
                  </a:lnTo>
                </a:path>
              </a:pathLst>
            </a:custGeom>
            <a:solidFill>
              <a:srgbClr val="FFFFFF"/>
            </a:solidFill>
            <a:ln w="23100" cap="flat">
              <a:solidFill>
                <a:srgbClr val="FFFFFF"/>
              </a:solidFill>
              <a:bevel/>
            </a:ln>
          </p:spPr>
        </p:sp>
        <p:sp>
          <p:nvSpPr>
            <p:cNvPr id="900" name="Freeform 899"/>
            <p:cNvSpPr/>
            <p:nvPr/>
          </p:nvSpPr>
          <p:spPr>
            <a:xfrm>
              <a:off x="2567521" y="1649417"/>
              <a:ext cx="7700" cy="718666"/>
            </a:xfrm>
            <a:custGeom>
              <a:avLst/>
              <a:gdLst/>
              <a:ahLst/>
              <a:cxnLst/>
              <a:rect l="0" t="0" r="0" b="0"/>
              <a:pathLst>
                <a:path w="7700" h="718666" fill="none">
                  <a:moveTo>
                    <a:pt x="0" y="0"/>
                  </a:moveTo>
                  <a:lnTo>
                    <a:pt x="0" y="718666"/>
                  </a:lnTo>
                </a:path>
              </a:pathLst>
            </a:custGeom>
            <a:solidFill>
              <a:srgbClr val="FFFFFF"/>
            </a:solidFill>
            <a:ln w="23100" cap="flat">
              <a:solidFill>
                <a:srgbClr val="FFFFFF"/>
              </a:solidFill>
              <a:bevel/>
            </a:ln>
          </p:spPr>
        </p:sp>
        <p:sp>
          <p:nvSpPr>
            <p:cNvPr id="901" name="Freeform 900"/>
            <p:cNvSpPr/>
            <p:nvPr/>
          </p:nvSpPr>
          <p:spPr>
            <a:xfrm>
              <a:off x="2186629" y="1504151"/>
              <a:ext cx="777184" cy="290529"/>
            </a:xfrm>
            <a:custGeom>
              <a:avLst/>
              <a:gdLst/>
              <a:ahLst/>
              <a:cxnLst/>
              <a:rect l="0" t="0" r="0" b="0"/>
              <a:pathLst>
                <a:path w="777184" h="290529">
                  <a:moveTo>
                    <a:pt x="383589" y="198983"/>
                  </a:moveTo>
                  <a:cubicBezTo>
                    <a:pt x="383589" y="198983"/>
                    <a:pt x="235382" y="-48931"/>
                    <a:pt x="81786" y="10353"/>
                  </a:cubicBezTo>
                  <a:cubicBezTo>
                    <a:pt x="-71812" y="69637"/>
                    <a:pt x="19807" y="223235"/>
                    <a:pt x="119511" y="258497"/>
                  </a:cubicBezTo>
                  <a:cubicBezTo>
                    <a:pt x="219214" y="293550"/>
                    <a:pt x="264828" y="293155"/>
                    <a:pt x="310834" y="287908"/>
                  </a:cubicBezTo>
                  <a:cubicBezTo>
                    <a:pt x="332418" y="285445"/>
                    <a:pt x="367422" y="269045"/>
                    <a:pt x="383589" y="269045"/>
                  </a:cubicBezTo>
                  <a:cubicBezTo>
                    <a:pt x="399759" y="269045"/>
                    <a:pt x="453652" y="312159"/>
                    <a:pt x="604554" y="269045"/>
                  </a:cubicBezTo>
                  <a:cubicBezTo>
                    <a:pt x="755455" y="225930"/>
                    <a:pt x="847069" y="107363"/>
                    <a:pt x="709646" y="23827"/>
                  </a:cubicBezTo>
                  <a:cubicBezTo>
                    <a:pt x="572218" y="-59709"/>
                    <a:pt x="456347" y="93888"/>
                    <a:pt x="383589" y="198983"/>
                  </a:cubicBezTo>
                  <a:close/>
                </a:path>
                <a:path w="777184" h="290529">
                  <a:moveTo>
                    <a:pt x="77743" y="132962"/>
                  </a:moveTo>
                  <a:cubicBezTo>
                    <a:pt x="97953" y="193593"/>
                    <a:pt x="305444" y="236709"/>
                    <a:pt x="310834" y="225930"/>
                  </a:cubicBezTo>
                  <a:cubicBezTo>
                    <a:pt x="316223" y="215150"/>
                    <a:pt x="208783" y="50014"/>
                    <a:pt x="122205" y="77720"/>
                  </a:cubicBezTo>
                  <a:cubicBezTo>
                    <a:pt x="54838" y="99278"/>
                    <a:pt x="77743" y="139700"/>
                    <a:pt x="77743" y="132962"/>
                  </a:cubicBezTo>
                  <a:close/>
                </a:path>
                <a:path w="777184" h="290529">
                  <a:moveTo>
                    <a:pt x="459040" y="223235"/>
                  </a:moveTo>
                  <a:cubicBezTo>
                    <a:pt x="720425" y="182814"/>
                    <a:pt x="704257" y="110057"/>
                    <a:pt x="690784" y="96584"/>
                  </a:cubicBezTo>
                  <a:cubicBezTo>
                    <a:pt x="592417" y="-1782"/>
                    <a:pt x="453652" y="228625"/>
                    <a:pt x="459040" y="223235"/>
                  </a:cubicBezTo>
                  <a:close/>
                </a:path>
              </a:pathLst>
            </a:custGeom>
            <a:solidFill>
              <a:srgbClr val="E66C7D"/>
            </a:solidFill>
            <a:ln w="7700" cap="flat">
              <a:noFill/>
              <a:bevel/>
            </a:ln>
          </p:spPr>
        </p:sp>
        <p:sp>
          <p:nvSpPr>
            <p:cNvPr id="902" name="Freeform 901"/>
            <p:cNvSpPr/>
            <p:nvPr/>
          </p:nvSpPr>
          <p:spPr>
            <a:xfrm>
              <a:off x="6525809" y="3907945"/>
              <a:ext cx="446180" cy="313242"/>
            </a:xfrm>
            <a:custGeom>
              <a:avLst/>
              <a:gdLst/>
              <a:ahLst/>
              <a:cxnLst/>
              <a:rect l="0" t="0" r="0" b="0"/>
              <a:pathLst>
                <a:path w="446180" h="313242">
                  <a:moveTo>
                    <a:pt x="446180" y="0"/>
                  </a:moveTo>
                  <a:lnTo>
                    <a:pt x="0" y="313242"/>
                  </a:lnTo>
                  <a:lnTo>
                    <a:pt x="0" y="0"/>
                  </a:lnTo>
                  <a:lnTo>
                    <a:pt x="446180" y="0"/>
                  </a:lnTo>
                  <a:close/>
                </a:path>
              </a:pathLst>
            </a:custGeom>
            <a:solidFill>
              <a:srgbClr val="A94D5A"/>
            </a:solidFill>
            <a:ln w="7700" cap="flat">
              <a:noFill/>
              <a:bevel/>
            </a:ln>
          </p:spPr>
        </p:sp>
        <p:sp>
          <p:nvSpPr>
            <p:cNvPr id="903" name="Freeform 902"/>
            <p:cNvSpPr/>
            <p:nvPr/>
          </p:nvSpPr>
          <p:spPr>
            <a:xfrm>
              <a:off x="2963813" y="3655387"/>
              <a:ext cx="484491" cy="252555"/>
            </a:xfrm>
            <a:custGeom>
              <a:avLst/>
              <a:gdLst/>
              <a:ahLst/>
              <a:cxnLst/>
              <a:rect l="0" t="0" r="0" b="0"/>
              <a:pathLst>
                <a:path w="484491" h="252555">
                  <a:moveTo>
                    <a:pt x="0" y="0"/>
                  </a:moveTo>
                  <a:lnTo>
                    <a:pt x="415192" y="0"/>
                  </a:lnTo>
                  <a:lnTo>
                    <a:pt x="484491" y="25255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94D5A"/>
            </a:solidFill>
            <a:ln w="7700" cap="flat">
              <a:noFill/>
              <a:bevel/>
            </a:ln>
          </p:spPr>
        </p:sp>
        <p:sp>
          <p:nvSpPr>
            <p:cNvPr id="904" name="Freeform 903"/>
            <p:cNvSpPr/>
            <p:nvPr/>
          </p:nvSpPr>
          <p:spPr>
            <a:xfrm>
              <a:off x="3487531" y="3192471"/>
              <a:ext cx="3484458" cy="720432"/>
            </a:xfrm>
            <a:custGeom>
              <a:avLst/>
              <a:gdLst/>
              <a:ahLst/>
              <a:cxnLst/>
              <a:rect l="l" t="t" r="r" b="b"/>
              <a:pathLst>
                <a:path w="3484458" h="720432">
                  <a:moveTo>
                    <a:pt x="0" y="0"/>
                  </a:moveTo>
                  <a:lnTo>
                    <a:pt x="3484458" y="0"/>
                  </a:lnTo>
                  <a:lnTo>
                    <a:pt x="3484458" y="720432"/>
                  </a:lnTo>
                  <a:lnTo>
                    <a:pt x="0" y="7204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A5E6D"/>
            </a:solidFill>
            <a:ln w="7700" cap="flat">
              <a:noFill/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872">
                  <a:solidFill>
                    <a:srgbClr val="FFFFFF"/>
                  </a:solidFill>
                  <a:latin typeface="Arial"/>
                </a:rPr>
                <a:t>Note-taking.</a:t>
              </a:r>
            </a:p>
          </p:txBody>
        </p:sp>
        <p:sp>
          <p:nvSpPr>
            <p:cNvPr id="905" name="Freeform 904"/>
            <p:cNvSpPr/>
            <p:nvPr/>
          </p:nvSpPr>
          <p:spPr>
            <a:xfrm>
              <a:off x="3481669" y="3501084"/>
              <a:ext cx="467134" cy="287466"/>
            </a:xfrm>
            <a:custGeom>
              <a:avLst/>
              <a:gdLst/>
              <a:ahLst/>
              <a:cxnLst/>
              <a:rect l="0" t="0" r="0" b="0"/>
              <a:pathLst>
                <a:path w="467134" h="287466">
                  <a:moveTo>
                    <a:pt x="0" y="0"/>
                  </a:moveTo>
                  <a:lnTo>
                    <a:pt x="0" y="287466"/>
                  </a:lnTo>
                  <a:lnTo>
                    <a:pt x="467134" y="6673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94D5A"/>
            </a:solidFill>
            <a:ln w="7700" cap="flat">
              <a:noFill/>
              <a:bevel/>
            </a:ln>
          </p:spPr>
        </p:sp>
        <p:sp>
          <p:nvSpPr>
            <p:cNvPr id="906" name="Freeform 905"/>
            <p:cNvSpPr/>
            <p:nvPr/>
          </p:nvSpPr>
          <p:spPr>
            <a:xfrm>
              <a:off x="2963813" y="3038165"/>
              <a:ext cx="992384" cy="720432"/>
            </a:xfrm>
            <a:custGeom>
              <a:avLst/>
              <a:gdLst/>
              <a:ahLst/>
              <a:cxnLst/>
              <a:rect l="0" t="0" r="0" b="0"/>
              <a:pathLst>
                <a:path w="992384" h="720432">
                  <a:moveTo>
                    <a:pt x="0" y="0"/>
                  </a:moveTo>
                  <a:lnTo>
                    <a:pt x="992384" y="0"/>
                  </a:lnTo>
                  <a:lnTo>
                    <a:pt x="992384" y="720432"/>
                  </a:lnTo>
                  <a:lnTo>
                    <a:pt x="0" y="7204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66C7D"/>
            </a:solidFill>
            <a:ln w="23100" cap="flat">
              <a:noFill/>
              <a:bevel/>
            </a:ln>
          </p:spPr>
        </p:sp>
        <p:sp>
          <p:nvSpPr>
            <p:cNvPr id="907" name="Freeform 906"/>
            <p:cNvSpPr/>
            <p:nvPr/>
          </p:nvSpPr>
          <p:spPr>
            <a:xfrm>
              <a:off x="2968334" y="3346777"/>
              <a:ext cx="975336" cy="7700"/>
            </a:xfrm>
            <a:custGeom>
              <a:avLst/>
              <a:gdLst/>
              <a:ahLst/>
              <a:cxnLst/>
              <a:rect l="0" t="0" r="0" b="0"/>
              <a:pathLst>
                <a:path w="975336" h="7700" fill="none">
                  <a:moveTo>
                    <a:pt x="0" y="0"/>
                  </a:moveTo>
                  <a:lnTo>
                    <a:pt x="975336" y="0"/>
                  </a:lnTo>
                </a:path>
              </a:pathLst>
            </a:custGeom>
            <a:solidFill>
              <a:srgbClr val="FFFFFF"/>
            </a:solidFill>
            <a:ln w="23100" cap="flat">
              <a:solidFill>
                <a:srgbClr val="FFFFFF"/>
              </a:solidFill>
              <a:bevel/>
            </a:ln>
          </p:spPr>
        </p:sp>
        <p:sp>
          <p:nvSpPr>
            <p:cNvPr id="908" name="Freeform 907"/>
            <p:cNvSpPr/>
            <p:nvPr/>
          </p:nvSpPr>
          <p:spPr>
            <a:xfrm>
              <a:off x="3471400" y="2883862"/>
              <a:ext cx="7700" cy="718666"/>
            </a:xfrm>
            <a:custGeom>
              <a:avLst/>
              <a:gdLst/>
              <a:ahLst/>
              <a:cxnLst/>
              <a:rect l="0" t="0" r="0" b="0"/>
              <a:pathLst>
                <a:path w="7700" h="718666" fill="none">
                  <a:moveTo>
                    <a:pt x="0" y="0"/>
                  </a:moveTo>
                  <a:lnTo>
                    <a:pt x="0" y="718666"/>
                  </a:lnTo>
                </a:path>
              </a:pathLst>
            </a:custGeom>
            <a:solidFill>
              <a:srgbClr val="FFFFFF"/>
            </a:solidFill>
            <a:ln w="23100" cap="flat">
              <a:solidFill>
                <a:srgbClr val="FFFFFF"/>
              </a:solidFill>
              <a:bevel/>
            </a:ln>
          </p:spPr>
        </p:sp>
        <p:sp>
          <p:nvSpPr>
            <p:cNvPr id="909" name="Freeform 908"/>
            <p:cNvSpPr/>
            <p:nvPr/>
          </p:nvSpPr>
          <p:spPr>
            <a:xfrm>
              <a:off x="3090507" y="2729555"/>
              <a:ext cx="777184" cy="290529"/>
            </a:xfrm>
            <a:custGeom>
              <a:avLst/>
              <a:gdLst/>
              <a:ahLst/>
              <a:cxnLst/>
              <a:rect l="0" t="0" r="0" b="0"/>
              <a:pathLst>
                <a:path w="777184" h="290529">
                  <a:moveTo>
                    <a:pt x="383589" y="198983"/>
                  </a:moveTo>
                  <a:cubicBezTo>
                    <a:pt x="383589" y="198983"/>
                    <a:pt x="235382" y="-48931"/>
                    <a:pt x="81786" y="10353"/>
                  </a:cubicBezTo>
                  <a:cubicBezTo>
                    <a:pt x="-71812" y="69637"/>
                    <a:pt x="19807" y="223235"/>
                    <a:pt x="119511" y="258497"/>
                  </a:cubicBezTo>
                  <a:cubicBezTo>
                    <a:pt x="219214" y="293550"/>
                    <a:pt x="264828" y="293155"/>
                    <a:pt x="310834" y="287908"/>
                  </a:cubicBezTo>
                  <a:cubicBezTo>
                    <a:pt x="332418" y="285445"/>
                    <a:pt x="367422" y="269045"/>
                    <a:pt x="383589" y="269045"/>
                  </a:cubicBezTo>
                  <a:cubicBezTo>
                    <a:pt x="399759" y="269045"/>
                    <a:pt x="453652" y="312159"/>
                    <a:pt x="604554" y="269045"/>
                  </a:cubicBezTo>
                  <a:cubicBezTo>
                    <a:pt x="755455" y="225930"/>
                    <a:pt x="847069" y="107363"/>
                    <a:pt x="709646" y="23827"/>
                  </a:cubicBezTo>
                  <a:cubicBezTo>
                    <a:pt x="572218" y="-59709"/>
                    <a:pt x="456347" y="93888"/>
                    <a:pt x="383589" y="198983"/>
                  </a:cubicBezTo>
                  <a:close/>
                </a:path>
                <a:path w="777184" h="290529">
                  <a:moveTo>
                    <a:pt x="77743" y="132962"/>
                  </a:moveTo>
                  <a:cubicBezTo>
                    <a:pt x="97953" y="193593"/>
                    <a:pt x="305444" y="236709"/>
                    <a:pt x="310834" y="225930"/>
                  </a:cubicBezTo>
                  <a:cubicBezTo>
                    <a:pt x="316223" y="215150"/>
                    <a:pt x="208783" y="50014"/>
                    <a:pt x="122205" y="77720"/>
                  </a:cubicBezTo>
                  <a:cubicBezTo>
                    <a:pt x="54838" y="99278"/>
                    <a:pt x="77743" y="139700"/>
                    <a:pt x="77743" y="132962"/>
                  </a:cubicBezTo>
                  <a:close/>
                </a:path>
                <a:path w="777184" h="290529">
                  <a:moveTo>
                    <a:pt x="459040" y="223235"/>
                  </a:moveTo>
                  <a:cubicBezTo>
                    <a:pt x="720425" y="182814"/>
                    <a:pt x="704257" y="110057"/>
                    <a:pt x="690784" y="96584"/>
                  </a:cubicBezTo>
                  <a:cubicBezTo>
                    <a:pt x="592417" y="-1782"/>
                    <a:pt x="453652" y="228625"/>
                    <a:pt x="459040" y="223235"/>
                  </a:cubicBezTo>
                  <a:close/>
                </a:path>
              </a:pathLst>
            </a:custGeom>
            <a:solidFill>
              <a:srgbClr val="E66C7D"/>
            </a:solidFill>
            <a:ln w="7700" cap="flat">
              <a:noFill/>
              <a:bevel/>
            </a:ln>
          </p:spPr>
        </p:sp>
        <p:sp>
          <p:nvSpPr>
            <p:cNvPr id="910" name="Freeform 909"/>
            <p:cNvSpPr/>
            <p:nvPr/>
          </p:nvSpPr>
          <p:spPr>
            <a:xfrm>
              <a:off x="7292632" y="5126606"/>
              <a:ext cx="446180" cy="313242"/>
            </a:xfrm>
            <a:custGeom>
              <a:avLst/>
              <a:gdLst/>
              <a:ahLst/>
              <a:cxnLst/>
              <a:rect l="0" t="0" r="0" b="0"/>
              <a:pathLst>
                <a:path w="446180" h="313242">
                  <a:moveTo>
                    <a:pt x="446180" y="0"/>
                  </a:moveTo>
                  <a:lnTo>
                    <a:pt x="0" y="313242"/>
                  </a:lnTo>
                  <a:lnTo>
                    <a:pt x="0" y="0"/>
                  </a:lnTo>
                  <a:lnTo>
                    <a:pt x="446180" y="0"/>
                  </a:lnTo>
                  <a:close/>
                </a:path>
              </a:pathLst>
            </a:custGeom>
            <a:solidFill>
              <a:srgbClr val="A94D5A"/>
            </a:solidFill>
            <a:ln w="7700" cap="flat">
              <a:noFill/>
              <a:bevel/>
            </a:ln>
          </p:spPr>
        </p:sp>
        <p:sp>
          <p:nvSpPr>
            <p:cNvPr id="911" name="Freeform 910"/>
            <p:cNvSpPr/>
            <p:nvPr/>
          </p:nvSpPr>
          <p:spPr>
            <a:xfrm>
              <a:off x="3715236" y="4889831"/>
              <a:ext cx="484491" cy="252555"/>
            </a:xfrm>
            <a:custGeom>
              <a:avLst/>
              <a:gdLst/>
              <a:ahLst/>
              <a:cxnLst/>
              <a:rect l="0" t="0" r="0" b="0"/>
              <a:pathLst>
                <a:path w="484491" h="252555">
                  <a:moveTo>
                    <a:pt x="0" y="0"/>
                  </a:moveTo>
                  <a:lnTo>
                    <a:pt x="415192" y="0"/>
                  </a:lnTo>
                  <a:lnTo>
                    <a:pt x="484491" y="25255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94D5A"/>
            </a:solidFill>
            <a:ln w="7700" cap="flat">
              <a:noFill/>
              <a:bevel/>
            </a:ln>
          </p:spPr>
        </p:sp>
        <p:sp>
          <p:nvSpPr>
            <p:cNvPr id="912" name="Freeform 911"/>
            <p:cNvSpPr/>
            <p:nvPr/>
          </p:nvSpPr>
          <p:spPr>
            <a:xfrm>
              <a:off x="4238954" y="4426914"/>
              <a:ext cx="3484458" cy="720432"/>
            </a:xfrm>
            <a:custGeom>
              <a:avLst/>
              <a:gdLst/>
              <a:ahLst/>
              <a:cxnLst/>
              <a:rect l="l" t="t" r="r" b="b"/>
              <a:pathLst>
                <a:path w="3484458" h="720432">
                  <a:moveTo>
                    <a:pt x="0" y="0"/>
                  </a:moveTo>
                  <a:lnTo>
                    <a:pt x="3484458" y="0"/>
                  </a:lnTo>
                  <a:lnTo>
                    <a:pt x="3484458" y="720432"/>
                  </a:lnTo>
                  <a:lnTo>
                    <a:pt x="0" y="7204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A5E6D"/>
            </a:solidFill>
            <a:ln w="7700" cap="flat">
              <a:noFill/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872">
                  <a:solidFill>
                    <a:srgbClr val="FFFFFF"/>
                  </a:solidFill>
                  <a:latin typeface="Arial"/>
                </a:rPr>
                <a:t>Brainstorming.</a:t>
              </a:r>
            </a:p>
          </p:txBody>
        </p:sp>
        <p:sp>
          <p:nvSpPr>
            <p:cNvPr id="913" name="Freeform 912"/>
            <p:cNvSpPr/>
            <p:nvPr/>
          </p:nvSpPr>
          <p:spPr>
            <a:xfrm>
              <a:off x="4233092" y="4735527"/>
              <a:ext cx="467134" cy="287466"/>
            </a:xfrm>
            <a:custGeom>
              <a:avLst/>
              <a:gdLst/>
              <a:ahLst/>
              <a:cxnLst/>
              <a:rect l="0" t="0" r="0" b="0"/>
              <a:pathLst>
                <a:path w="467134" h="287466">
                  <a:moveTo>
                    <a:pt x="0" y="0"/>
                  </a:moveTo>
                  <a:lnTo>
                    <a:pt x="0" y="287466"/>
                  </a:lnTo>
                  <a:lnTo>
                    <a:pt x="467134" y="6673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94D5A"/>
            </a:solidFill>
            <a:ln w="7700" cap="flat">
              <a:noFill/>
              <a:bevel/>
            </a:ln>
          </p:spPr>
        </p:sp>
        <p:sp>
          <p:nvSpPr>
            <p:cNvPr id="914" name="Freeform 913"/>
            <p:cNvSpPr/>
            <p:nvPr/>
          </p:nvSpPr>
          <p:spPr>
            <a:xfrm>
              <a:off x="3715236" y="4272609"/>
              <a:ext cx="992384" cy="720432"/>
            </a:xfrm>
            <a:custGeom>
              <a:avLst/>
              <a:gdLst/>
              <a:ahLst/>
              <a:cxnLst/>
              <a:rect l="0" t="0" r="0" b="0"/>
              <a:pathLst>
                <a:path w="992384" h="720432">
                  <a:moveTo>
                    <a:pt x="0" y="0"/>
                  </a:moveTo>
                  <a:lnTo>
                    <a:pt x="992384" y="0"/>
                  </a:lnTo>
                  <a:lnTo>
                    <a:pt x="992384" y="720432"/>
                  </a:lnTo>
                  <a:lnTo>
                    <a:pt x="0" y="7204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66C7D"/>
            </a:solidFill>
            <a:ln w="23100" cap="flat">
              <a:noFill/>
              <a:bevel/>
            </a:ln>
          </p:spPr>
        </p:sp>
        <p:sp>
          <p:nvSpPr>
            <p:cNvPr id="915" name="Freeform 914"/>
            <p:cNvSpPr/>
            <p:nvPr/>
          </p:nvSpPr>
          <p:spPr>
            <a:xfrm>
              <a:off x="3719757" y="4581220"/>
              <a:ext cx="975336" cy="7700"/>
            </a:xfrm>
            <a:custGeom>
              <a:avLst/>
              <a:gdLst/>
              <a:ahLst/>
              <a:cxnLst/>
              <a:rect l="0" t="0" r="0" b="0"/>
              <a:pathLst>
                <a:path w="975336" h="7700" fill="none">
                  <a:moveTo>
                    <a:pt x="0" y="0"/>
                  </a:moveTo>
                  <a:lnTo>
                    <a:pt x="975336" y="0"/>
                  </a:lnTo>
                </a:path>
              </a:pathLst>
            </a:custGeom>
            <a:solidFill>
              <a:srgbClr val="FFFFFF"/>
            </a:solidFill>
            <a:ln w="23100" cap="flat">
              <a:solidFill>
                <a:srgbClr val="FFFFFF"/>
              </a:solidFill>
              <a:bevel/>
            </a:ln>
          </p:spPr>
        </p:sp>
        <p:sp>
          <p:nvSpPr>
            <p:cNvPr id="916" name="Freeform 915"/>
            <p:cNvSpPr/>
            <p:nvPr/>
          </p:nvSpPr>
          <p:spPr>
            <a:xfrm>
              <a:off x="4222823" y="4118305"/>
              <a:ext cx="7700" cy="718666"/>
            </a:xfrm>
            <a:custGeom>
              <a:avLst/>
              <a:gdLst/>
              <a:ahLst/>
              <a:cxnLst/>
              <a:rect l="0" t="0" r="0" b="0"/>
              <a:pathLst>
                <a:path w="7700" h="718666" fill="none">
                  <a:moveTo>
                    <a:pt x="0" y="0"/>
                  </a:moveTo>
                  <a:lnTo>
                    <a:pt x="0" y="718666"/>
                  </a:lnTo>
                </a:path>
              </a:pathLst>
            </a:custGeom>
            <a:solidFill>
              <a:srgbClr val="FFFFFF"/>
            </a:solidFill>
            <a:ln w="23100" cap="flat">
              <a:solidFill>
                <a:srgbClr val="FFFFFF"/>
              </a:solidFill>
              <a:bevel/>
            </a:ln>
          </p:spPr>
        </p:sp>
        <p:sp>
          <p:nvSpPr>
            <p:cNvPr id="917" name="Freeform 916"/>
            <p:cNvSpPr/>
            <p:nvPr/>
          </p:nvSpPr>
          <p:spPr>
            <a:xfrm>
              <a:off x="3841930" y="3963998"/>
              <a:ext cx="777184" cy="290529"/>
            </a:xfrm>
            <a:custGeom>
              <a:avLst/>
              <a:gdLst/>
              <a:ahLst/>
              <a:cxnLst/>
              <a:rect l="0" t="0" r="0" b="0"/>
              <a:pathLst>
                <a:path w="777184" h="290529">
                  <a:moveTo>
                    <a:pt x="383589" y="198983"/>
                  </a:moveTo>
                  <a:cubicBezTo>
                    <a:pt x="383589" y="198983"/>
                    <a:pt x="235382" y="-48931"/>
                    <a:pt x="81786" y="10353"/>
                  </a:cubicBezTo>
                  <a:cubicBezTo>
                    <a:pt x="-71812" y="69637"/>
                    <a:pt x="19807" y="223235"/>
                    <a:pt x="119511" y="258497"/>
                  </a:cubicBezTo>
                  <a:cubicBezTo>
                    <a:pt x="219214" y="293550"/>
                    <a:pt x="264828" y="293155"/>
                    <a:pt x="310834" y="287908"/>
                  </a:cubicBezTo>
                  <a:cubicBezTo>
                    <a:pt x="332418" y="285445"/>
                    <a:pt x="367422" y="269045"/>
                    <a:pt x="383589" y="269045"/>
                  </a:cubicBezTo>
                  <a:cubicBezTo>
                    <a:pt x="399759" y="269045"/>
                    <a:pt x="453652" y="312159"/>
                    <a:pt x="604554" y="269045"/>
                  </a:cubicBezTo>
                  <a:cubicBezTo>
                    <a:pt x="755455" y="225930"/>
                    <a:pt x="847069" y="107363"/>
                    <a:pt x="709646" y="23827"/>
                  </a:cubicBezTo>
                  <a:cubicBezTo>
                    <a:pt x="572218" y="-59709"/>
                    <a:pt x="456347" y="93888"/>
                    <a:pt x="383589" y="198983"/>
                  </a:cubicBezTo>
                  <a:close/>
                </a:path>
                <a:path w="777184" h="290529">
                  <a:moveTo>
                    <a:pt x="77743" y="132962"/>
                  </a:moveTo>
                  <a:cubicBezTo>
                    <a:pt x="97953" y="193593"/>
                    <a:pt x="305444" y="236709"/>
                    <a:pt x="310834" y="225930"/>
                  </a:cubicBezTo>
                  <a:cubicBezTo>
                    <a:pt x="316223" y="215150"/>
                    <a:pt x="208783" y="50014"/>
                    <a:pt x="122205" y="77720"/>
                  </a:cubicBezTo>
                  <a:cubicBezTo>
                    <a:pt x="54838" y="99278"/>
                    <a:pt x="77743" y="139700"/>
                    <a:pt x="77743" y="132962"/>
                  </a:cubicBezTo>
                  <a:close/>
                </a:path>
                <a:path w="777184" h="290529">
                  <a:moveTo>
                    <a:pt x="459040" y="223235"/>
                  </a:moveTo>
                  <a:cubicBezTo>
                    <a:pt x="720425" y="182814"/>
                    <a:pt x="704257" y="110057"/>
                    <a:pt x="690784" y="96584"/>
                  </a:cubicBezTo>
                  <a:cubicBezTo>
                    <a:pt x="592417" y="-1782"/>
                    <a:pt x="453652" y="228625"/>
                    <a:pt x="459040" y="223235"/>
                  </a:cubicBezTo>
                  <a:close/>
                </a:path>
              </a:pathLst>
            </a:custGeom>
            <a:solidFill>
              <a:srgbClr val="E66C7D"/>
            </a:solidFill>
            <a:ln w="7700" cap="flat">
              <a:noFill/>
              <a:bevel/>
            </a:ln>
          </p:spPr>
        </p:sp>
        <p:sp>
          <p:nvSpPr>
            <p:cNvPr id="918" name="Freeform 917"/>
            <p:cNvSpPr/>
            <p:nvPr/>
          </p:nvSpPr>
          <p:spPr>
            <a:xfrm>
              <a:off x="4372250" y="1439055"/>
              <a:ext cx="446180" cy="313242"/>
            </a:xfrm>
            <a:custGeom>
              <a:avLst/>
              <a:gdLst/>
              <a:ahLst/>
              <a:cxnLst/>
              <a:rect l="0" t="0" r="0" b="0"/>
              <a:pathLst>
                <a:path w="446180" h="313242">
                  <a:moveTo>
                    <a:pt x="446180" y="0"/>
                  </a:moveTo>
                  <a:lnTo>
                    <a:pt x="0" y="313242"/>
                  </a:lnTo>
                  <a:lnTo>
                    <a:pt x="0" y="0"/>
                  </a:lnTo>
                  <a:lnTo>
                    <a:pt x="446180" y="0"/>
                  </a:lnTo>
                  <a:close/>
                </a:path>
              </a:pathLst>
            </a:custGeom>
            <a:solidFill>
              <a:srgbClr val="A94D5A"/>
            </a:solidFill>
            <a:ln w="7700" cap="flat">
              <a:noFill/>
              <a:bevel/>
            </a:ln>
          </p:spPr>
        </p:sp>
        <p:sp>
          <p:nvSpPr>
            <p:cNvPr id="919" name="Freeform 918"/>
            <p:cNvSpPr/>
            <p:nvPr/>
          </p:nvSpPr>
          <p:spPr>
            <a:xfrm>
              <a:off x="807251" y="1186501"/>
              <a:ext cx="484491" cy="252555"/>
            </a:xfrm>
            <a:custGeom>
              <a:avLst/>
              <a:gdLst/>
              <a:ahLst/>
              <a:cxnLst/>
              <a:rect l="0" t="0" r="0" b="0"/>
              <a:pathLst>
                <a:path w="484491" h="252555">
                  <a:moveTo>
                    <a:pt x="0" y="0"/>
                  </a:moveTo>
                  <a:lnTo>
                    <a:pt x="415192" y="0"/>
                  </a:lnTo>
                  <a:lnTo>
                    <a:pt x="484491" y="25255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94D5A"/>
            </a:solidFill>
            <a:ln w="7700" cap="flat">
              <a:noFill/>
              <a:bevel/>
            </a:ln>
          </p:spPr>
        </p:sp>
        <p:sp>
          <p:nvSpPr>
            <p:cNvPr id="920" name="Freeform 919"/>
            <p:cNvSpPr/>
            <p:nvPr/>
          </p:nvSpPr>
          <p:spPr>
            <a:xfrm>
              <a:off x="1330969" y="724372"/>
              <a:ext cx="3484458" cy="720432"/>
            </a:xfrm>
            <a:custGeom>
              <a:avLst/>
              <a:gdLst/>
              <a:ahLst/>
              <a:cxnLst/>
              <a:rect l="l" t="t" r="r" b="b"/>
              <a:pathLst>
                <a:path w="3484458" h="720432">
                  <a:moveTo>
                    <a:pt x="0" y="0"/>
                  </a:moveTo>
                  <a:lnTo>
                    <a:pt x="3484458" y="0"/>
                  </a:lnTo>
                  <a:lnTo>
                    <a:pt x="3484458" y="720432"/>
                  </a:lnTo>
                  <a:lnTo>
                    <a:pt x="0" y="7204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A5E6D"/>
            </a:solidFill>
            <a:ln w="7700" cap="flat">
              <a:noFill/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872">
                  <a:solidFill>
                    <a:srgbClr val="FFFFFF"/>
                  </a:solidFill>
                  <a:latin typeface="Arial"/>
                </a:rPr>
                <a:t>Deliver lecture.</a:t>
              </a:r>
            </a:p>
          </p:txBody>
        </p:sp>
        <p:sp>
          <p:nvSpPr>
            <p:cNvPr id="921" name="Freeform 920"/>
            <p:cNvSpPr/>
            <p:nvPr/>
          </p:nvSpPr>
          <p:spPr>
            <a:xfrm>
              <a:off x="1325108" y="1032194"/>
              <a:ext cx="467134" cy="287466"/>
            </a:xfrm>
            <a:custGeom>
              <a:avLst/>
              <a:gdLst/>
              <a:ahLst/>
              <a:cxnLst/>
              <a:rect l="0" t="0" r="0" b="0"/>
              <a:pathLst>
                <a:path w="467134" h="287466">
                  <a:moveTo>
                    <a:pt x="0" y="0"/>
                  </a:moveTo>
                  <a:lnTo>
                    <a:pt x="0" y="287466"/>
                  </a:lnTo>
                  <a:lnTo>
                    <a:pt x="467134" y="6673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94D5A"/>
            </a:solidFill>
            <a:ln w="7700" cap="flat">
              <a:noFill/>
              <a:bevel/>
            </a:ln>
          </p:spPr>
        </p:sp>
        <p:sp>
          <p:nvSpPr>
            <p:cNvPr id="922" name="Freeform 921"/>
            <p:cNvSpPr/>
            <p:nvPr/>
          </p:nvSpPr>
          <p:spPr>
            <a:xfrm>
              <a:off x="807251" y="569279"/>
              <a:ext cx="992384" cy="720432"/>
            </a:xfrm>
            <a:custGeom>
              <a:avLst/>
              <a:gdLst/>
              <a:ahLst/>
              <a:cxnLst/>
              <a:rect l="0" t="0" r="0" b="0"/>
              <a:pathLst>
                <a:path w="992384" h="720432">
                  <a:moveTo>
                    <a:pt x="0" y="0"/>
                  </a:moveTo>
                  <a:lnTo>
                    <a:pt x="992384" y="0"/>
                  </a:lnTo>
                  <a:lnTo>
                    <a:pt x="992384" y="720432"/>
                  </a:lnTo>
                  <a:lnTo>
                    <a:pt x="0" y="7204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66C7D"/>
            </a:solidFill>
            <a:ln w="23100" cap="flat">
              <a:noFill/>
              <a:bevel/>
            </a:ln>
          </p:spPr>
        </p:sp>
        <p:sp>
          <p:nvSpPr>
            <p:cNvPr id="923" name="Freeform 922"/>
            <p:cNvSpPr/>
            <p:nvPr/>
          </p:nvSpPr>
          <p:spPr>
            <a:xfrm>
              <a:off x="811772" y="876025"/>
              <a:ext cx="975336" cy="7700"/>
            </a:xfrm>
            <a:custGeom>
              <a:avLst/>
              <a:gdLst/>
              <a:ahLst/>
              <a:cxnLst/>
              <a:rect l="0" t="0" r="0" b="0"/>
              <a:pathLst>
                <a:path w="975336" h="7700" fill="none">
                  <a:moveTo>
                    <a:pt x="0" y="0"/>
                  </a:moveTo>
                  <a:lnTo>
                    <a:pt x="975336" y="0"/>
                  </a:lnTo>
                </a:path>
              </a:pathLst>
            </a:custGeom>
            <a:solidFill>
              <a:srgbClr val="FFFFFF"/>
            </a:solidFill>
            <a:ln w="23100" cap="flat">
              <a:solidFill>
                <a:srgbClr val="FFFFFF"/>
              </a:solidFill>
              <a:bevel/>
            </a:ln>
          </p:spPr>
        </p:sp>
        <p:sp>
          <p:nvSpPr>
            <p:cNvPr id="924" name="Freeform 923"/>
            <p:cNvSpPr/>
            <p:nvPr/>
          </p:nvSpPr>
          <p:spPr>
            <a:xfrm>
              <a:off x="1314838" y="414972"/>
              <a:ext cx="7700" cy="718666"/>
            </a:xfrm>
            <a:custGeom>
              <a:avLst/>
              <a:gdLst/>
              <a:ahLst/>
              <a:cxnLst/>
              <a:rect l="0" t="0" r="0" b="0"/>
              <a:pathLst>
                <a:path w="7700" h="718666" fill="none">
                  <a:moveTo>
                    <a:pt x="0" y="0"/>
                  </a:moveTo>
                  <a:lnTo>
                    <a:pt x="0" y="718666"/>
                  </a:lnTo>
                </a:path>
              </a:pathLst>
            </a:custGeom>
            <a:solidFill>
              <a:srgbClr val="FFFFFF"/>
            </a:solidFill>
            <a:ln w="23100" cap="flat">
              <a:solidFill>
                <a:srgbClr val="FFFFFF"/>
              </a:solidFill>
              <a:bevel/>
            </a:ln>
          </p:spPr>
        </p:sp>
        <p:sp>
          <p:nvSpPr>
            <p:cNvPr id="925" name="Freeform 924"/>
            <p:cNvSpPr/>
            <p:nvPr/>
          </p:nvSpPr>
          <p:spPr>
            <a:xfrm>
              <a:off x="933945" y="260667"/>
              <a:ext cx="777184" cy="290529"/>
            </a:xfrm>
            <a:custGeom>
              <a:avLst/>
              <a:gdLst/>
              <a:ahLst/>
              <a:cxnLst/>
              <a:rect l="0" t="0" r="0" b="0"/>
              <a:pathLst>
                <a:path w="777184" h="290529">
                  <a:moveTo>
                    <a:pt x="383589" y="198983"/>
                  </a:moveTo>
                  <a:cubicBezTo>
                    <a:pt x="383589" y="198983"/>
                    <a:pt x="235382" y="-48931"/>
                    <a:pt x="81786" y="10353"/>
                  </a:cubicBezTo>
                  <a:cubicBezTo>
                    <a:pt x="-71812" y="69637"/>
                    <a:pt x="19807" y="223235"/>
                    <a:pt x="119511" y="258497"/>
                  </a:cubicBezTo>
                  <a:cubicBezTo>
                    <a:pt x="219214" y="293550"/>
                    <a:pt x="264828" y="293155"/>
                    <a:pt x="310834" y="287908"/>
                  </a:cubicBezTo>
                  <a:cubicBezTo>
                    <a:pt x="332418" y="285445"/>
                    <a:pt x="367422" y="269045"/>
                    <a:pt x="383589" y="269045"/>
                  </a:cubicBezTo>
                  <a:cubicBezTo>
                    <a:pt x="399759" y="269045"/>
                    <a:pt x="453652" y="312159"/>
                    <a:pt x="604554" y="269045"/>
                  </a:cubicBezTo>
                  <a:cubicBezTo>
                    <a:pt x="755455" y="225930"/>
                    <a:pt x="847069" y="107363"/>
                    <a:pt x="709646" y="23827"/>
                  </a:cubicBezTo>
                  <a:cubicBezTo>
                    <a:pt x="572218" y="-59709"/>
                    <a:pt x="456347" y="93888"/>
                    <a:pt x="383589" y="198983"/>
                  </a:cubicBezTo>
                  <a:close/>
                </a:path>
                <a:path w="777184" h="290529">
                  <a:moveTo>
                    <a:pt x="77743" y="132962"/>
                  </a:moveTo>
                  <a:cubicBezTo>
                    <a:pt x="97953" y="193593"/>
                    <a:pt x="305444" y="236709"/>
                    <a:pt x="310834" y="225930"/>
                  </a:cubicBezTo>
                  <a:cubicBezTo>
                    <a:pt x="316223" y="215150"/>
                    <a:pt x="208783" y="50014"/>
                    <a:pt x="122205" y="77720"/>
                  </a:cubicBezTo>
                  <a:cubicBezTo>
                    <a:pt x="54838" y="99278"/>
                    <a:pt x="77743" y="139700"/>
                    <a:pt x="77743" y="132962"/>
                  </a:cubicBezTo>
                  <a:close/>
                </a:path>
                <a:path w="777184" h="290529">
                  <a:moveTo>
                    <a:pt x="459040" y="223235"/>
                  </a:moveTo>
                  <a:cubicBezTo>
                    <a:pt x="720425" y="182814"/>
                    <a:pt x="704257" y="110057"/>
                    <a:pt x="690784" y="96584"/>
                  </a:cubicBezTo>
                  <a:cubicBezTo>
                    <a:pt x="592417" y="-1782"/>
                    <a:pt x="453652" y="228625"/>
                    <a:pt x="459040" y="223235"/>
                  </a:cubicBezTo>
                  <a:close/>
                </a:path>
              </a:pathLst>
            </a:custGeom>
            <a:solidFill>
              <a:srgbClr val="E66C7D"/>
            </a:solidFill>
            <a:ln w="7700" cap="flat">
              <a:noFill/>
              <a:bevel/>
            </a:ln>
          </p:spPr>
        </p:sp>
        <p:sp>
          <p:nvSpPr>
            <p:cNvPr id="934" name="Freeform 933"/>
            <p:cNvSpPr/>
            <p:nvPr/>
          </p:nvSpPr>
          <p:spPr>
            <a:xfrm>
              <a:off x="5123688" y="6232103"/>
              <a:ext cx="446180" cy="313242"/>
            </a:xfrm>
            <a:custGeom>
              <a:avLst/>
              <a:gdLst/>
              <a:ahLst/>
              <a:cxnLst/>
              <a:rect l="0" t="0" r="0" b="0"/>
              <a:pathLst>
                <a:path w="446180" h="313242">
                  <a:moveTo>
                    <a:pt x="446180" y="0"/>
                  </a:moveTo>
                  <a:lnTo>
                    <a:pt x="0" y="313242"/>
                  </a:lnTo>
                  <a:lnTo>
                    <a:pt x="0" y="0"/>
                  </a:lnTo>
                  <a:lnTo>
                    <a:pt x="446180" y="0"/>
                  </a:lnTo>
                  <a:close/>
                </a:path>
              </a:pathLst>
            </a:custGeom>
            <a:solidFill>
              <a:srgbClr val="A94D5A"/>
            </a:solidFill>
            <a:ln w="7700" cap="flat">
              <a:noFill/>
              <a:bevel/>
            </a:ln>
          </p:spPr>
        </p:sp>
        <p:sp>
          <p:nvSpPr>
            <p:cNvPr id="935" name="Freeform 934"/>
            <p:cNvSpPr/>
            <p:nvPr/>
          </p:nvSpPr>
          <p:spPr>
            <a:xfrm>
              <a:off x="1558674" y="5974585"/>
              <a:ext cx="484491" cy="252555"/>
            </a:xfrm>
            <a:custGeom>
              <a:avLst/>
              <a:gdLst/>
              <a:ahLst/>
              <a:cxnLst/>
              <a:rect l="0" t="0" r="0" b="0"/>
              <a:pathLst>
                <a:path w="484491" h="252555">
                  <a:moveTo>
                    <a:pt x="0" y="0"/>
                  </a:moveTo>
                  <a:lnTo>
                    <a:pt x="415192" y="0"/>
                  </a:lnTo>
                  <a:lnTo>
                    <a:pt x="484491" y="25255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94D5A"/>
            </a:solidFill>
            <a:ln w="7700" cap="flat">
              <a:noFill/>
              <a:bevel/>
            </a:ln>
          </p:spPr>
        </p:sp>
        <p:sp>
          <p:nvSpPr>
            <p:cNvPr id="936" name="Freeform 935"/>
            <p:cNvSpPr/>
            <p:nvPr/>
          </p:nvSpPr>
          <p:spPr>
            <a:xfrm>
              <a:off x="2082393" y="5511669"/>
              <a:ext cx="3484458" cy="720432"/>
            </a:xfrm>
            <a:custGeom>
              <a:avLst/>
              <a:gdLst>
                <a:gd name="rtl" fmla="*/ 349248 w 3484458"/>
                <a:gd name="rtr" fmla="*/ 3484458 w 3484458"/>
              </a:gdLst>
              <a:ahLst/>
              <a:cxnLst/>
              <a:rect l="rtl" t="t" r="rtr" b="b"/>
              <a:pathLst>
                <a:path w="3484458" h="720432">
                  <a:moveTo>
                    <a:pt x="0" y="0"/>
                  </a:moveTo>
                  <a:lnTo>
                    <a:pt x="3484458" y="0"/>
                  </a:lnTo>
                  <a:lnTo>
                    <a:pt x="3484458" y="720432"/>
                  </a:lnTo>
                  <a:lnTo>
                    <a:pt x="0" y="7204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A5E6D"/>
            </a:solidFill>
            <a:ln w="7700" cap="flat">
              <a:noFill/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872">
                  <a:solidFill>
                    <a:srgbClr val="FFFFFF"/>
                  </a:solidFill>
                  <a:latin typeface="Arial"/>
                </a:rPr>
                <a:t>Make plans and set goals.</a:t>
              </a:r>
            </a:p>
          </p:txBody>
        </p:sp>
        <p:sp>
          <p:nvSpPr>
            <p:cNvPr id="937" name="Freeform 936"/>
            <p:cNvSpPr/>
            <p:nvPr/>
          </p:nvSpPr>
          <p:spPr>
            <a:xfrm>
              <a:off x="2076531" y="5820282"/>
              <a:ext cx="467134" cy="287466"/>
            </a:xfrm>
            <a:custGeom>
              <a:avLst/>
              <a:gdLst/>
              <a:ahLst/>
              <a:cxnLst/>
              <a:rect l="0" t="0" r="0" b="0"/>
              <a:pathLst>
                <a:path w="467134" h="287466">
                  <a:moveTo>
                    <a:pt x="0" y="0"/>
                  </a:moveTo>
                  <a:lnTo>
                    <a:pt x="0" y="287466"/>
                  </a:lnTo>
                  <a:lnTo>
                    <a:pt x="467134" y="6673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94D5A"/>
            </a:solidFill>
            <a:ln w="7700" cap="flat">
              <a:noFill/>
              <a:bevel/>
            </a:ln>
          </p:spPr>
        </p:sp>
        <p:sp>
          <p:nvSpPr>
            <p:cNvPr id="938" name="Freeform 937"/>
            <p:cNvSpPr/>
            <p:nvPr/>
          </p:nvSpPr>
          <p:spPr>
            <a:xfrm>
              <a:off x="1558674" y="5357363"/>
              <a:ext cx="992384" cy="720432"/>
            </a:xfrm>
            <a:custGeom>
              <a:avLst/>
              <a:gdLst/>
              <a:ahLst/>
              <a:cxnLst/>
              <a:rect l="0" t="0" r="0" b="0"/>
              <a:pathLst>
                <a:path w="992384" h="720432">
                  <a:moveTo>
                    <a:pt x="0" y="0"/>
                  </a:moveTo>
                  <a:lnTo>
                    <a:pt x="992384" y="0"/>
                  </a:lnTo>
                  <a:lnTo>
                    <a:pt x="992384" y="720432"/>
                  </a:lnTo>
                  <a:lnTo>
                    <a:pt x="0" y="7204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66C7D"/>
            </a:solidFill>
            <a:ln w="23100" cap="flat">
              <a:noFill/>
              <a:bevel/>
            </a:ln>
          </p:spPr>
        </p:sp>
        <p:sp>
          <p:nvSpPr>
            <p:cNvPr id="939" name="Freeform 938"/>
            <p:cNvSpPr/>
            <p:nvPr/>
          </p:nvSpPr>
          <p:spPr>
            <a:xfrm>
              <a:off x="1563195" y="5665975"/>
              <a:ext cx="975336" cy="7700"/>
            </a:xfrm>
            <a:custGeom>
              <a:avLst/>
              <a:gdLst/>
              <a:ahLst/>
              <a:cxnLst/>
              <a:rect l="0" t="0" r="0" b="0"/>
              <a:pathLst>
                <a:path w="975336" h="7700" fill="none">
                  <a:moveTo>
                    <a:pt x="0" y="0"/>
                  </a:moveTo>
                  <a:lnTo>
                    <a:pt x="975336" y="0"/>
                  </a:lnTo>
                </a:path>
              </a:pathLst>
            </a:custGeom>
            <a:solidFill>
              <a:srgbClr val="FFFFFF"/>
            </a:solidFill>
            <a:ln w="23100" cap="flat">
              <a:solidFill>
                <a:srgbClr val="FFFFFF"/>
              </a:solidFill>
              <a:bevel/>
            </a:ln>
          </p:spPr>
        </p:sp>
        <p:sp>
          <p:nvSpPr>
            <p:cNvPr id="940" name="Freeform 939"/>
            <p:cNvSpPr/>
            <p:nvPr/>
          </p:nvSpPr>
          <p:spPr>
            <a:xfrm>
              <a:off x="2066261" y="5203060"/>
              <a:ext cx="7700" cy="718666"/>
            </a:xfrm>
            <a:custGeom>
              <a:avLst/>
              <a:gdLst/>
              <a:ahLst/>
              <a:cxnLst/>
              <a:rect l="0" t="0" r="0" b="0"/>
              <a:pathLst>
                <a:path w="7700" h="718666" fill="none">
                  <a:moveTo>
                    <a:pt x="0" y="0"/>
                  </a:moveTo>
                  <a:lnTo>
                    <a:pt x="0" y="718666"/>
                  </a:lnTo>
                </a:path>
              </a:pathLst>
            </a:custGeom>
            <a:solidFill>
              <a:srgbClr val="FFFFFF"/>
            </a:solidFill>
            <a:ln w="23100" cap="flat">
              <a:solidFill>
                <a:srgbClr val="FFFFFF"/>
              </a:solidFill>
              <a:bevel/>
            </a:ln>
          </p:spPr>
        </p:sp>
        <p:sp>
          <p:nvSpPr>
            <p:cNvPr id="941" name="Freeform 940"/>
            <p:cNvSpPr/>
            <p:nvPr/>
          </p:nvSpPr>
          <p:spPr>
            <a:xfrm>
              <a:off x="1693801" y="4992698"/>
              <a:ext cx="777184" cy="290529"/>
            </a:xfrm>
            <a:custGeom>
              <a:avLst/>
              <a:gdLst/>
              <a:ahLst/>
              <a:cxnLst/>
              <a:rect l="0" t="0" r="0" b="0"/>
              <a:pathLst>
                <a:path w="777184" h="290529">
                  <a:moveTo>
                    <a:pt x="383589" y="198983"/>
                  </a:moveTo>
                  <a:cubicBezTo>
                    <a:pt x="383589" y="198983"/>
                    <a:pt x="235382" y="-48931"/>
                    <a:pt x="81786" y="10353"/>
                  </a:cubicBezTo>
                  <a:cubicBezTo>
                    <a:pt x="-71812" y="69637"/>
                    <a:pt x="19807" y="223235"/>
                    <a:pt x="119511" y="258497"/>
                  </a:cubicBezTo>
                  <a:cubicBezTo>
                    <a:pt x="219214" y="293550"/>
                    <a:pt x="264828" y="293155"/>
                    <a:pt x="310834" y="287908"/>
                  </a:cubicBezTo>
                  <a:cubicBezTo>
                    <a:pt x="332418" y="285445"/>
                    <a:pt x="367422" y="269045"/>
                    <a:pt x="383589" y="269045"/>
                  </a:cubicBezTo>
                  <a:cubicBezTo>
                    <a:pt x="399759" y="269045"/>
                    <a:pt x="453652" y="312159"/>
                    <a:pt x="604554" y="269045"/>
                  </a:cubicBezTo>
                  <a:cubicBezTo>
                    <a:pt x="755455" y="225930"/>
                    <a:pt x="847069" y="107363"/>
                    <a:pt x="709646" y="23827"/>
                  </a:cubicBezTo>
                  <a:cubicBezTo>
                    <a:pt x="572218" y="-59709"/>
                    <a:pt x="456347" y="93888"/>
                    <a:pt x="383589" y="198983"/>
                  </a:cubicBezTo>
                  <a:close/>
                </a:path>
                <a:path w="777184" h="290529">
                  <a:moveTo>
                    <a:pt x="77743" y="132962"/>
                  </a:moveTo>
                  <a:cubicBezTo>
                    <a:pt x="97953" y="193593"/>
                    <a:pt x="305444" y="236709"/>
                    <a:pt x="310834" y="225930"/>
                  </a:cubicBezTo>
                  <a:cubicBezTo>
                    <a:pt x="316223" y="215150"/>
                    <a:pt x="208783" y="50014"/>
                    <a:pt x="122205" y="77720"/>
                  </a:cubicBezTo>
                  <a:cubicBezTo>
                    <a:pt x="54838" y="99278"/>
                    <a:pt x="77743" y="139700"/>
                    <a:pt x="77743" y="132962"/>
                  </a:cubicBezTo>
                  <a:close/>
                </a:path>
                <a:path w="777184" h="290529">
                  <a:moveTo>
                    <a:pt x="459040" y="223235"/>
                  </a:moveTo>
                  <a:cubicBezTo>
                    <a:pt x="720425" y="182814"/>
                    <a:pt x="704257" y="110057"/>
                    <a:pt x="690784" y="96584"/>
                  </a:cubicBezTo>
                  <a:cubicBezTo>
                    <a:pt x="592417" y="-1782"/>
                    <a:pt x="453652" y="228625"/>
                    <a:pt x="459040" y="223235"/>
                  </a:cubicBezTo>
                  <a:close/>
                </a:path>
              </a:pathLst>
            </a:custGeom>
            <a:solidFill>
              <a:srgbClr val="E66C7D"/>
            </a:solidFill>
            <a:ln w="7700" cap="flat">
              <a:noFill/>
              <a:bevel/>
            </a:ln>
          </p:spPr>
        </p:sp>
        <p:sp>
          <p:nvSpPr>
            <p:cNvPr id="5776" name="Text 5776"/>
            <p:cNvSpPr txBox="1"/>
            <p:nvPr/>
          </p:nvSpPr>
          <p:spPr>
            <a:xfrm>
              <a:off x="5388441" y="564600"/>
              <a:ext cx="3480400" cy="831600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2184">
                  <a:solidFill>
                    <a:srgbClr val="303030"/>
                  </a:solidFill>
                  <a:latin typeface="Arial"/>
                </a:rPr>
                <a:t>2.2. Application of Mind Map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Page-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77" name="Group5777"/>
          <p:cNvGrpSpPr/>
          <p:nvPr/>
        </p:nvGrpSpPr>
        <p:grpSpPr>
          <a:xfrm>
            <a:off x="-9740" y="187300"/>
            <a:ext cx="9163481" cy="6483400"/>
            <a:chOff x="-9740" y="187300"/>
            <a:chExt cx="9163481" cy="6483400"/>
          </a:xfrm>
        </p:grpSpPr>
        <p:grpSp>
          <p:nvGrpSpPr>
            <p:cNvPr id="979" name="Background"/>
            <p:cNvGrpSpPr/>
            <p:nvPr/>
          </p:nvGrpSpPr>
          <p:grpSpPr>
            <a:xfrm>
              <a:off x="-1559" y="195000"/>
              <a:ext cx="9147600" cy="6468000"/>
              <a:chOff x="-1559" y="195000"/>
              <a:chExt cx="9147600" cy="6468000"/>
            </a:xfrm>
          </p:grpSpPr>
          <p:sp>
            <p:nvSpPr>
              <p:cNvPr id="980" name="Freeform 979"/>
              <p:cNvSpPr/>
              <p:nvPr/>
            </p:nvSpPr>
            <p:spPr>
              <a:xfrm>
                <a:off x="-1559" y="195000"/>
                <a:ext cx="9147600" cy="6468000"/>
              </a:xfrm>
              <a:custGeom>
                <a:avLst/>
                <a:gdLst/>
                <a:ahLst/>
                <a:cxnLst/>
                <a:rect l="0" t="0" r="0" b="0"/>
                <a:pathLst>
                  <a:path w="9147600" h="6468000">
                    <a:moveTo>
                      <a:pt x="0" y="0"/>
                    </a:moveTo>
                    <a:lnTo>
                      <a:pt x="9147600" y="0"/>
                    </a:lnTo>
                    <a:lnTo>
                      <a:pt x="9147600" y="6468000"/>
                    </a:lnTo>
                    <a:lnTo>
                      <a:pt x="0" y="6468000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100000">
                    <a:srgbClr val="F4F6F5"/>
                  </a:gs>
                  <a:gs pos="100000">
                    <a:srgbClr val="F7F8F7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981" name="Freeform 980"/>
              <p:cNvSpPr/>
              <p:nvPr/>
            </p:nvSpPr>
            <p:spPr>
              <a:xfrm>
                <a:off x="-1559" y="4360000"/>
                <a:ext cx="9147600" cy="1768629"/>
              </a:xfrm>
              <a:custGeom>
                <a:avLst/>
                <a:gdLst/>
                <a:ahLst/>
                <a:cxnLst/>
                <a:rect l="0" t="0" r="0" b="0"/>
                <a:pathLst>
                  <a:path w="9147600" h="1768629">
                    <a:moveTo>
                      <a:pt x="656476" y="189746"/>
                    </a:moveTo>
                    <a:cubicBezTo>
                      <a:pt x="1935632" y="-468849"/>
                      <a:pt x="1748984" y="835520"/>
                      <a:pt x="3732203" y="351832"/>
                    </a:cubicBezTo>
                    <a:cubicBezTo>
                      <a:pt x="6060559" y="-239059"/>
                      <a:pt x="5816227" y="1295613"/>
                      <a:pt x="6976307" y="433898"/>
                    </a:cubicBezTo>
                    <a:cubicBezTo>
                      <a:pt x="7594649" y="-5819"/>
                      <a:pt x="7643607" y="977599"/>
                      <a:pt x="8701014" y="515968"/>
                    </a:cubicBezTo>
                    <a:cubicBezTo>
                      <a:pt x="9122947" y="449287"/>
                      <a:pt x="9147600" y="863730"/>
                      <a:pt x="9147600" y="863730"/>
                    </a:cubicBezTo>
                    <a:lnTo>
                      <a:pt x="9147600" y="1758271"/>
                    </a:lnTo>
                    <a:lnTo>
                      <a:pt x="0" y="1768629"/>
                    </a:lnTo>
                    <a:cubicBezTo>
                      <a:pt x="0" y="1768629"/>
                      <a:pt x="-34648" y="792946"/>
                      <a:pt x="656476" y="189746"/>
                    </a:cubicBezTo>
                    <a:close/>
                  </a:path>
                </a:pathLst>
              </a:custGeom>
              <a:solidFill>
                <a:srgbClr val="EFF1F1">
                  <a:alpha val="86000"/>
                </a:srgbClr>
              </a:solidFill>
              <a:ln w="7700" cap="flat">
                <a:noFill/>
                <a:bevel/>
              </a:ln>
            </p:spPr>
          </p:sp>
          <p:sp>
            <p:nvSpPr>
              <p:cNvPr id="982" name="Freeform 981"/>
              <p:cNvSpPr/>
              <p:nvPr/>
            </p:nvSpPr>
            <p:spPr>
              <a:xfrm>
                <a:off x="-1559" y="4602842"/>
                <a:ext cx="9147600" cy="1395956"/>
              </a:xfrm>
              <a:custGeom>
                <a:avLst/>
                <a:gdLst/>
                <a:ahLst/>
                <a:cxnLst/>
                <a:rect l="0" t="0" r="0" b="0"/>
                <a:pathLst>
                  <a:path w="9147600" h="1395956">
                    <a:moveTo>
                      <a:pt x="0" y="0"/>
                    </a:moveTo>
                    <a:lnTo>
                      <a:pt x="0" y="1395956"/>
                    </a:lnTo>
                    <a:lnTo>
                      <a:pt x="9147600" y="1394381"/>
                    </a:lnTo>
                    <a:lnTo>
                      <a:pt x="9147600" y="1086302"/>
                    </a:lnTo>
                    <a:cubicBezTo>
                      <a:pt x="9147600" y="1086302"/>
                      <a:pt x="7528200" y="632175"/>
                      <a:pt x="6747938" y="816828"/>
                    </a:cubicBezTo>
                    <a:cubicBezTo>
                      <a:pt x="5635150" y="1080173"/>
                      <a:pt x="4525537" y="693651"/>
                      <a:pt x="4068331" y="560366"/>
                    </a:cubicBezTo>
                    <a:cubicBezTo>
                      <a:pt x="3390732" y="362632"/>
                      <a:pt x="2864772" y="358530"/>
                      <a:pt x="2435933" y="539850"/>
                    </a:cubicBezTo>
                    <a:cubicBezTo>
                      <a:pt x="1316870" y="1012996"/>
                      <a:pt x="1033670" y="185126"/>
                      <a:pt x="0" y="0"/>
                    </a:cubicBezTo>
                    <a:close/>
                  </a:path>
                </a:pathLst>
              </a:custGeom>
              <a:solidFill>
                <a:srgbClr val="EEEEEE">
                  <a:alpha val="87000"/>
                </a:srgbClr>
              </a:solidFill>
              <a:ln w="7700" cap="flat">
                <a:noFill/>
                <a:bevel/>
              </a:ln>
            </p:spPr>
          </p:sp>
          <p:grpSp>
            <p:nvGrpSpPr>
              <p:cNvPr id="983" name="Group 982"/>
              <p:cNvGrpSpPr/>
              <p:nvPr/>
            </p:nvGrpSpPr>
            <p:grpSpPr>
              <a:xfrm>
                <a:off x="4208" y="213961"/>
                <a:ext cx="2100957" cy="2267286"/>
                <a:chOff x="4208" y="213961"/>
                <a:chExt cx="2100957" cy="2267286"/>
              </a:xfrm>
            </p:grpSpPr>
            <p:sp>
              <p:nvSpPr>
                <p:cNvPr id="984" name="Freeform 983"/>
                <p:cNvSpPr/>
                <p:nvPr/>
              </p:nvSpPr>
              <p:spPr>
                <a:xfrm flipH="1">
                  <a:off x="4084" y="286726"/>
                  <a:ext cx="2024961" cy="80400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024961" h="804009">
                      <a:moveTo>
                        <a:pt x="2024961" y="83404"/>
                      </a:moveTo>
                      <a:lnTo>
                        <a:pt x="2024961" y="0"/>
                      </a:lnTo>
                      <a:lnTo>
                        <a:pt x="1938892" y="13701"/>
                      </a:lnTo>
                      <a:lnTo>
                        <a:pt x="1767815" y="21303"/>
                      </a:lnTo>
                      <a:lnTo>
                        <a:pt x="1543510" y="116322"/>
                      </a:lnTo>
                      <a:lnTo>
                        <a:pt x="1391442" y="249351"/>
                      </a:lnTo>
                      <a:lnTo>
                        <a:pt x="1296398" y="291159"/>
                      </a:lnTo>
                      <a:lnTo>
                        <a:pt x="1250776" y="291159"/>
                      </a:lnTo>
                      <a:lnTo>
                        <a:pt x="1121517" y="291159"/>
                      </a:lnTo>
                      <a:lnTo>
                        <a:pt x="885809" y="389980"/>
                      </a:lnTo>
                      <a:cubicBezTo>
                        <a:pt x="885809" y="389980"/>
                        <a:pt x="790766" y="446992"/>
                        <a:pt x="783160" y="446992"/>
                      </a:cubicBezTo>
                      <a:cubicBezTo>
                        <a:pt x="775558" y="446992"/>
                        <a:pt x="638693" y="458395"/>
                        <a:pt x="631091" y="458395"/>
                      </a:cubicBezTo>
                      <a:cubicBezTo>
                        <a:pt x="623486" y="458395"/>
                        <a:pt x="486624" y="389980"/>
                        <a:pt x="486624" y="389980"/>
                      </a:cubicBezTo>
                      <a:lnTo>
                        <a:pt x="448608" y="332968"/>
                      </a:lnTo>
                      <a:lnTo>
                        <a:pt x="224303" y="321566"/>
                      </a:lnTo>
                      <a:lnTo>
                        <a:pt x="0" y="298762"/>
                      </a:lnTo>
                      <a:lnTo>
                        <a:pt x="0" y="321566"/>
                      </a:lnTo>
                      <a:lnTo>
                        <a:pt x="235708" y="351972"/>
                      </a:lnTo>
                      <a:lnTo>
                        <a:pt x="441002" y="374777"/>
                      </a:lnTo>
                      <a:lnTo>
                        <a:pt x="467616" y="416585"/>
                      </a:lnTo>
                      <a:lnTo>
                        <a:pt x="570263" y="465996"/>
                      </a:lnTo>
                      <a:lnTo>
                        <a:pt x="646299" y="488801"/>
                      </a:lnTo>
                      <a:lnTo>
                        <a:pt x="805973" y="477399"/>
                      </a:lnTo>
                      <a:lnTo>
                        <a:pt x="912419" y="416585"/>
                      </a:lnTo>
                      <a:cubicBezTo>
                        <a:pt x="912419" y="416585"/>
                        <a:pt x="885809" y="450793"/>
                        <a:pt x="885809" y="488801"/>
                      </a:cubicBezTo>
                      <a:cubicBezTo>
                        <a:pt x="885809" y="526809"/>
                        <a:pt x="885809" y="526809"/>
                        <a:pt x="885809" y="526809"/>
                      </a:cubicBezTo>
                      <a:cubicBezTo>
                        <a:pt x="885809" y="526809"/>
                        <a:pt x="897214" y="581920"/>
                        <a:pt x="830684" y="581920"/>
                      </a:cubicBezTo>
                      <a:cubicBezTo>
                        <a:pt x="764152" y="581920"/>
                        <a:pt x="547452" y="720649"/>
                        <a:pt x="547452" y="720649"/>
                      </a:cubicBezTo>
                      <a:lnTo>
                        <a:pt x="547452" y="747256"/>
                      </a:lnTo>
                      <a:lnTo>
                        <a:pt x="817376" y="610426"/>
                      </a:lnTo>
                      <a:lnTo>
                        <a:pt x="885809" y="591422"/>
                      </a:lnTo>
                      <a:lnTo>
                        <a:pt x="923826" y="542012"/>
                      </a:lnTo>
                      <a:lnTo>
                        <a:pt x="954241" y="431788"/>
                      </a:lnTo>
                      <a:lnTo>
                        <a:pt x="1012481" y="363375"/>
                      </a:lnTo>
                      <a:lnTo>
                        <a:pt x="1121517" y="332968"/>
                      </a:lnTo>
                      <a:lnTo>
                        <a:pt x="1262183" y="332968"/>
                      </a:lnTo>
                      <a:lnTo>
                        <a:pt x="1250776" y="408984"/>
                      </a:lnTo>
                      <a:lnTo>
                        <a:pt x="1205156" y="465996"/>
                      </a:lnTo>
                      <a:lnTo>
                        <a:pt x="1144326" y="542012"/>
                      </a:lnTo>
                      <a:lnTo>
                        <a:pt x="1159533" y="549613"/>
                      </a:lnTo>
                      <a:lnTo>
                        <a:pt x="1235568" y="458395"/>
                      </a:lnTo>
                      <a:lnTo>
                        <a:pt x="1296398" y="363374"/>
                      </a:lnTo>
                      <a:lnTo>
                        <a:pt x="1296398" y="344371"/>
                      </a:lnTo>
                      <a:lnTo>
                        <a:pt x="1400945" y="308263"/>
                      </a:lnTo>
                      <a:lnTo>
                        <a:pt x="1513098" y="211343"/>
                      </a:lnTo>
                      <a:lnTo>
                        <a:pt x="1513098" y="291159"/>
                      </a:lnTo>
                      <a:lnTo>
                        <a:pt x="1513098" y="351972"/>
                      </a:lnTo>
                      <a:lnTo>
                        <a:pt x="1528303" y="477399"/>
                      </a:lnTo>
                      <a:lnTo>
                        <a:pt x="1452268" y="610426"/>
                      </a:lnTo>
                      <a:lnTo>
                        <a:pt x="1380035" y="694044"/>
                      </a:lnTo>
                      <a:lnTo>
                        <a:pt x="1284992" y="800466"/>
                      </a:lnTo>
                      <a:cubicBezTo>
                        <a:pt x="1284992" y="800466"/>
                        <a:pt x="1277390" y="808069"/>
                        <a:pt x="1296398" y="800466"/>
                      </a:cubicBezTo>
                      <a:cubicBezTo>
                        <a:pt x="1315407" y="792865"/>
                        <a:pt x="1400945" y="733953"/>
                        <a:pt x="1400945" y="714948"/>
                      </a:cubicBezTo>
                      <a:cubicBezTo>
                        <a:pt x="1400945" y="695945"/>
                        <a:pt x="1478882" y="637033"/>
                        <a:pt x="1478882" y="637033"/>
                      </a:cubicBezTo>
                      <a:lnTo>
                        <a:pt x="1543510" y="504004"/>
                      </a:lnTo>
                      <a:lnTo>
                        <a:pt x="1551114" y="351972"/>
                      </a:lnTo>
                      <a:lnTo>
                        <a:pt x="1562519" y="184737"/>
                      </a:lnTo>
                      <a:cubicBezTo>
                        <a:pt x="1562519" y="184737"/>
                        <a:pt x="1600535" y="135327"/>
                        <a:pt x="1610041" y="137227"/>
                      </a:cubicBezTo>
                      <a:cubicBezTo>
                        <a:pt x="1619546" y="139128"/>
                        <a:pt x="1767815" y="97319"/>
                        <a:pt x="1767815" y="97319"/>
                      </a:cubicBezTo>
                      <a:lnTo>
                        <a:pt x="1802029" y="82116"/>
                      </a:lnTo>
                      <a:lnTo>
                        <a:pt x="1870461" y="82116"/>
                      </a:lnTo>
                      <a:lnTo>
                        <a:pt x="1870461" y="123924"/>
                      </a:lnTo>
                      <a:lnTo>
                        <a:pt x="1786824" y="218945"/>
                      </a:lnTo>
                      <a:lnTo>
                        <a:pt x="1756409" y="230347"/>
                      </a:lnTo>
                      <a:lnTo>
                        <a:pt x="1672770" y="184737"/>
                      </a:lnTo>
                      <a:lnTo>
                        <a:pt x="1630950" y="173335"/>
                      </a:lnTo>
                      <a:lnTo>
                        <a:pt x="1630950" y="203742"/>
                      </a:lnTo>
                      <a:lnTo>
                        <a:pt x="1703185" y="249351"/>
                      </a:lnTo>
                      <a:lnTo>
                        <a:pt x="1610043" y="308263"/>
                      </a:lnTo>
                      <a:lnTo>
                        <a:pt x="1577726" y="374777"/>
                      </a:lnTo>
                      <a:lnTo>
                        <a:pt x="1646158" y="321566"/>
                      </a:lnTo>
                      <a:lnTo>
                        <a:pt x="1798228" y="249351"/>
                      </a:lnTo>
                      <a:lnTo>
                        <a:pt x="1912282" y="150530"/>
                      </a:lnTo>
                      <a:lnTo>
                        <a:pt x="1923685" y="82116"/>
                      </a:lnTo>
                      <a:lnTo>
                        <a:pt x="2024961" y="83404"/>
                      </a:lnTo>
                      <a:close/>
                    </a:path>
                  </a:pathLst>
                </a:custGeom>
                <a:solidFill>
                  <a:srgbClr val="DCDCDD">
                    <a:alpha val="42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985" name="Freeform 984"/>
                <p:cNvSpPr/>
                <p:nvPr/>
              </p:nvSpPr>
              <p:spPr>
                <a:xfrm flipH="1">
                  <a:off x="477926" y="292828"/>
                  <a:ext cx="517037" cy="29265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17037" h="292659">
                      <a:moveTo>
                        <a:pt x="509433" y="110222"/>
                      </a:moveTo>
                      <a:lnTo>
                        <a:pt x="368769" y="83617"/>
                      </a:lnTo>
                      <a:lnTo>
                        <a:pt x="300338" y="83617"/>
                      </a:lnTo>
                      <a:lnTo>
                        <a:pt x="171078" y="57011"/>
                      </a:lnTo>
                      <a:lnTo>
                        <a:pt x="60828" y="0"/>
                      </a:lnTo>
                      <a:lnTo>
                        <a:pt x="79836" y="38008"/>
                      </a:lnTo>
                      <a:lnTo>
                        <a:pt x="214798" y="100720"/>
                      </a:lnTo>
                      <a:lnTo>
                        <a:pt x="188186" y="127326"/>
                      </a:lnTo>
                      <a:lnTo>
                        <a:pt x="106449" y="178636"/>
                      </a:lnTo>
                      <a:lnTo>
                        <a:pt x="0" y="269854"/>
                      </a:lnTo>
                      <a:lnTo>
                        <a:pt x="0" y="292659"/>
                      </a:lnTo>
                      <a:lnTo>
                        <a:pt x="140664" y="193839"/>
                      </a:lnTo>
                      <a:lnTo>
                        <a:pt x="273725" y="110222"/>
                      </a:lnTo>
                      <a:lnTo>
                        <a:pt x="368769" y="127326"/>
                      </a:lnTo>
                      <a:lnTo>
                        <a:pt x="448606" y="127326"/>
                      </a:lnTo>
                      <a:lnTo>
                        <a:pt x="482821" y="144429"/>
                      </a:lnTo>
                      <a:lnTo>
                        <a:pt x="517037" y="144429"/>
                      </a:lnTo>
                      <a:lnTo>
                        <a:pt x="509433" y="110222"/>
                      </a:lnTo>
                      <a:close/>
                    </a:path>
                  </a:pathLst>
                </a:custGeom>
                <a:solidFill>
                  <a:srgbClr val="DCDCDD">
                    <a:alpha val="42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986" name="Freeform 985"/>
                <p:cNvSpPr/>
                <p:nvPr/>
              </p:nvSpPr>
              <p:spPr>
                <a:xfrm>
                  <a:off x="338975" y="545357"/>
                  <a:ext cx="152839" cy="1425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2839" h="142575">
                      <a:moveTo>
                        <a:pt x="65168" y="38488"/>
                      </a:moveTo>
                      <a:cubicBezTo>
                        <a:pt x="65168" y="38488"/>
                        <a:pt x="48959" y="-156"/>
                        <a:pt x="95093" y="-156"/>
                      </a:cubicBezTo>
                      <a:cubicBezTo>
                        <a:pt x="141227" y="-156"/>
                        <a:pt x="102574" y="48460"/>
                        <a:pt x="102574" y="48460"/>
                      </a:cubicBezTo>
                      <a:cubicBezTo>
                        <a:pt x="102574" y="48460"/>
                        <a:pt x="160554" y="29138"/>
                        <a:pt x="152449" y="73391"/>
                      </a:cubicBezTo>
                      <a:cubicBezTo>
                        <a:pt x="144345" y="117644"/>
                        <a:pt x="98834" y="89596"/>
                        <a:pt x="98834" y="89596"/>
                      </a:cubicBezTo>
                      <a:cubicBezTo>
                        <a:pt x="98834" y="89596"/>
                        <a:pt x="126265" y="110788"/>
                        <a:pt x="112550" y="128240"/>
                      </a:cubicBezTo>
                      <a:cubicBezTo>
                        <a:pt x="98834" y="145692"/>
                        <a:pt x="70156" y="145692"/>
                        <a:pt x="65168" y="136966"/>
                      </a:cubicBezTo>
                      <a:cubicBezTo>
                        <a:pt x="60181" y="128240"/>
                        <a:pt x="61428" y="104555"/>
                        <a:pt x="65168" y="97076"/>
                      </a:cubicBezTo>
                      <a:cubicBezTo>
                        <a:pt x="68909" y="89596"/>
                        <a:pt x="51453" y="131979"/>
                        <a:pt x="31503" y="128240"/>
                      </a:cubicBezTo>
                      <a:cubicBezTo>
                        <a:pt x="11553" y="124500"/>
                        <a:pt x="-10890" y="105801"/>
                        <a:pt x="5319" y="89596"/>
                      </a:cubicBezTo>
                      <a:cubicBezTo>
                        <a:pt x="21528" y="73391"/>
                        <a:pt x="30256" y="73391"/>
                        <a:pt x="31503" y="73391"/>
                      </a:cubicBezTo>
                      <a:cubicBezTo>
                        <a:pt x="31503" y="73391"/>
                        <a:pt x="-2162" y="64665"/>
                        <a:pt x="5319" y="42227"/>
                      </a:cubicBezTo>
                      <a:cubicBezTo>
                        <a:pt x="12800" y="19789"/>
                        <a:pt x="35243" y="3584"/>
                        <a:pt x="65168" y="38488"/>
                      </a:cubicBezTo>
                      <a:close/>
                    </a:path>
                  </a:pathLst>
                </a:custGeom>
                <a:solidFill>
                  <a:srgbClr val="ECDADA">
                    <a:alpha val="67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987" name="Freeform 986"/>
                <p:cNvSpPr/>
                <p:nvPr/>
              </p:nvSpPr>
              <p:spPr>
                <a:xfrm>
                  <a:off x="392747" y="595900"/>
                  <a:ext cx="45296" cy="4528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5296" h="45285">
                      <a:moveTo>
                        <a:pt x="-98" y="22448"/>
                      </a:moveTo>
                      <a:cubicBezTo>
                        <a:pt x="-98" y="9964"/>
                        <a:pt x="10025" y="-156"/>
                        <a:pt x="22512" y="-156"/>
                      </a:cubicBezTo>
                      <a:cubicBezTo>
                        <a:pt x="34999" y="-156"/>
                        <a:pt x="45121" y="9964"/>
                        <a:pt x="45121" y="22448"/>
                      </a:cubicBezTo>
                      <a:cubicBezTo>
                        <a:pt x="45121" y="34931"/>
                        <a:pt x="34999" y="45051"/>
                        <a:pt x="22512" y="45051"/>
                      </a:cubicBezTo>
                      <a:cubicBezTo>
                        <a:pt x="10025" y="45051"/>
                        <a:pt x="-98" y="34931"/>
                        <a:pt x="-98" y="22448"/>
                      </a:cubicBezTo>
                      <a:close/>
                    </a:path>
                  </a:pathLst>
                </a:custGeom>
                <a:solidFill>
                  <a:srgbClr val="FFFADA">
                    <a:alpha val="55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988" name="Freeform 987"/>
                <p:cNvSpPr/>
                <p:nvPr/>
              </p:nvSpPr>
              <p:spPr>
                <a:xfrm>
                  <a:off x="851603" y="213998"/>
                  <a:ext cx="152839" cy="1425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2839" h="142575">
                      <a:moveTo>
                        <a:pt x="65168" y="38488"/>
                      </a:moveTo>
                      <a:cubicBezTo>
                        <a:pt x="65168" y="38488"/>
                        <a:pt x="48959" y="-156"/>
                        <a:pt x="95093" y="-156"/>
                      </a:cubicBezTo>
                      <a:cubicBezTo>
                        <a:pt x="141227" y="-156"/>
                        <a:pt x="102574" y="48460"/>
                        <a:pt x="102574" y="48460"/>
                      </a:cubicBezTo>
                      <a:cubicBezTo>
                        <a:pt x="102574" y="48460"/>
                        <a:pt x="160554" y="29138"/>
                        <a:pt x="152449" y="73391"/>
                      </a:cubicBezTo>
                      <a:cubicBezTo>
                        <a:pt x="144345" y="117644"/>
                        <a:pt x="98834" y="89596"/>
                        <a:pt x="98834" y="89596"/>
                      </a:cubicBezTo>
                      <a:cubicBezTo>
                        <a:pt x="98834" y="89596"/>
                        <a:pt x="126265" y="110788"/>
                        <a:pt x="112550" y="128240"/>
                      </a:cubicBezTo>
                      <a:cubicBezTo>
                        <a:pt x="98834" y="145692"/>
                        <a:pt x="70156" y="145692"/>
                        <a:pt x="65168" y="136966"/>
                      </a:cubicBezTo>
                      <a:cubicBezTo>
                        <a:pt x="60181" y="128240"/>
                        <a:pt x="61428" y="104555"/>
                        <a:pt x="65168" y="97076"/>
                      </a:cubicBezTo>
                      <a:cubicBezTo>
                        <a:pt x="68909" y="89596"/>
                        <a:pt x="51453" y="131979"/>
                        <a:pt x="31503" y="128240"/>
                      </a:cubicBezTo>
                      <a:cubicBezTo>
                        <a:pt x="11553" y="124500"/>
                        <a:pt x="-10890" y="105801"/>
                        <a:pt x="5319" y="89596"/>
                      </a:cubicBezTo>
                      <a:cubicBezTo>
                        <a:pt x="21528" y="73391"/>
                        <a:pt x="30256" y="73391"/>
                        <a:pt x="31503" y="73391"/>
                      </a:cubicBezTo>
                      <a:cubicBezTo>
                        <a:pt x="31503" y="73391"/>
                        <a:pt x="-2162" y="64665"/>
                        <a:pt x="5319" y="42227"/>
                      </a:cubicBezTo>
                      <a:cubicBezTo>
                        <a:pt x="12800" y="19789"/>
                        <a:pt x="35243" y="3584"/>
                        <a:pt x="65168" y="38488"/>
                      </a:cubicBezTo>
                      <a:close/>
                    </a:path>
                  </a:pathLst>
                </a:custGeom>
                <a:solidFill>
                  <a:srgbClr val="EEE3E3">
                    <a:alpha val="58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989" name="Freeform 988"/>
                <p:cNvSpPr/>
                <p:nvPr/>
              </p:nvSpPr>
              <p:spPr>
                <a:xfrm>
                  <a:off x="905374" y="264542"/>
                  <a:ext cx="45296" cy="4528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5296" h="45285">
                      <a:moveTo>
                        <a:pt x="-98" y="22448"/>
                      </a:moveTo>
                      <a:cubicBezTo>
                        <a:pt x="-98" y="9964"/>
                        <a:pt x="10025" y="-156"/>
                        <a:pt x="22512" y="-156"/>
                      </a:cubicBezTo>
                      <a:cubicBezTo>
                        <a:pt x="34999" y="-156"/>
                        <a:pt x="45121" y="9964"/>
                        <a:pt x="45121" y="22448"/>
                      </a:cubicBezTo>
                      <a:cubicBezTo>
                        <a:pt x="45121" y="34931"/>
                        <a:pt x="34999" y="45051"/>
                        <a:pt x="22512" y="45051"/>
                      </a:cubicBezTo>
                      <a:cubicBezTo>
                        <a:pt x="10025" y="45051"/>
                        <a:pt x="-98" y="34931"/>
                        <a:pt x="-98" y="22448"/>
                      </a:cubicBezTo>
                      <a:close/>
                    </a:path>
                  </a:pathLst>
                </a:custGeom>
                <a:solidFill>
                  <a:srgbClr val="FFFADA">
                    <a:alpha val="48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990" name="Freeform 989"/>
                <p:cNvSpPr/>
                <p:nvPr/>
              </p:nvSpPr>
              <p:spPr>
                <a:xfrm>
                  <a:off x="928021" y="474069"/>
                  <a:ext cx="152839" cy="1425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2839" h="142575">
                      <a:moveTo>
                        <a:pt x="65168" y="38488"/>
                      </a:moveTo>
                      <a:cubicBezTo>
                        <a:pt x="65168" y="38488"/>
                        <a:pt x="48959" y="-156"/>
                        <a:pt x="95093" y="-156"/>
                      </a:cubicBezTo>
                      <a:cubicBezTo>
                        <a:pt x="141227" y="-156"/>
                        <a:pt x="102574" y="48460"/>
                        <a:pt x="102574" y="48460"/>
                      </a:cubicBezTo>
                      <a:cubicBezTo>
                        <a:pt x="102574" y="48460"/>
                        <a:pt x="160554" y="29138"/>
                        <a:pt x="152449" y="73391"/>
                      </a:cubicBezTo>
                      <a:cubicBezTo>
                        <a:pt x="144345" y="117644"/>
                        <a:pt x="98834" y="89596"/>
                        <a:pt x="98834" y="89596"/>
                      </a:cubicBezTo>
                      <a:cubicBezTo>
                        <a:pt x="98834" y="89596"/>
                        <a:pt x="126265" y="110788"/>
                        <a:pt x="112550" y="128240"/>
                      </a:cubicBezTo>
                      <a:cubicBezTo>
                        <a:pt x="98834" y="145692"/>
                        <a:pt x="70156" y="145692"/>
                        <a:pt x="65168" y="136966"/>
                      </a:cubicBezTo>
                      <a:cubicBezTo>
                        <a:pt x="60181" y="128240"/>
                        <a:pt x="61428" y="104555"/>
                        <a:pt x="65168" y="97076"/>
                      </a:cubicBezTo>
                      <a:cubicBezTo>
                        <a:pt x="68909" y="89596"/>
                        <a:pt x="51453" y="131979"/>
                        <a:pt x="31503" y="128240"/>
                      </a:cubicBezTo>
                      <a:cubicBezTo>
                        <a:pt x="11553" y="124500"/>
                        <a:pt x="-10890" y="105801"/>
                        <a:pt x="5319" y="89596"/>
                      </a:cubicBezTo>
                      <a:cubicBezTo>
                        <a:pt x="21528" y="73391"/>
                        <a:pt x="30256" y="73391"/>
                        <a:pt x="31503" y="73391"/>
                      </a:cubicBezTo>
                      <a:cubicBezTo>
                        <a:pt x="31503" y="73391"/>
                        <a:pt x="-2162" y="64665"/>
                        <a:pt x="5319" y="42227"/>
                      </a:cubicBezTo>
                      <a:cubicBezTo>
                        <a:pt x="12800" y="19789"/>
                        <a:pt x="35243" y="3584"/>
                        <a:pt x="65168" y="38488"/>
                      </a:cubicBezTo>
                      <a:close/>
                    </a:path>
                  </a:pathLst>
                </a:custGeom>
                <a:solidFill>
                  <a:srgbClr val="ECDADA">
                    <a:alpha val="44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991" name="Freeform 990"/>
                <p:cNvSpPr/>
                <p:nvPr/>
              </p:nvSpPr>
              <p:spPr>
                <a:xfrm>
                  <a:off x="981792" y="524614"/>
                  <a:ext cx="45296" cy="4528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5296" h="45285">
                      <a:moveTo>
                        <a:pt x="-98" y="22448"/>
                      </a:moveTo>
                      <a:cubicBezTo>
                        <a:pt x="-98" y="9964"/>
                        <a:pt x="10025" y="-156"/>
                        <a:pt x="22512" y="-156"/>
                      </a:cubicBezTo>
                      <a:cubicBezTo>
                        <a:pt x="34999" y="-156"/>
                        <a:pt x="45121" y="9964"/>
                        <a:pt x="45121" y="22448"/>
                      </a:cubicBezTo>
                      <a:cubicBezTo>
                        <a:pt x="45121" y="34931"/>
                        <a:pt x="34999" y="45051"/>
                        <a:pt x="22512" y="45051"/>
                      </a:cubicBezTo>
                      <a:cubicBezTo>
                        <a:pt x="10025" y="45051"/>
                        <a:pt x="-98" y="34931"/>
                        <a:pt x="-98" y="22448"/>
                      </a:cubicBezTo>
                      <a:close/>
                    </a:path>
                  </a:pathLst>
                </a:custGeom>
                <a:solidFill>
                  <a:srgbClr val="FFFDF3">
                    <a:alpha val="55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992" name="Freeform 991"/>
                <p:cNvSpPr/>
                <p:nvPr/>
              </p:nvSpPr>
              <p:spPr>
                <a:xfrm>
                  <a:off x="775182" y="752047"/>
                  <a:ext cx="152839" cy="1425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2839" h="142575">
                      <a:moveTo>
                        <a:pt x="65168" y="38488"/>
                      </a:moveTo>
                      <a:cubicBezTo>
                        <a:pt x="65168" y="38488"/>
                        <a:pt x="48959" y="-156"/>
                        <a:pt x="95093" y="-156"/>
                      </a:cubicBezTo>
                      <a:cubicBezTo>
                        <a:pt x="141227" y="-156"/>
                        <a:pt x="102574" y="48460"/>
                        <a:pt x="102574" y="48460"/>
                      </a:cubicBezTo>
                      <a:cubicBezTo>
                        <a:pt x="102574" y="48460"/>
                        <a:pt x="160554" y="29138"/>
                        <a:pt x="152449" y="73391"/>
                      </a:cubicBezTo>
                      <a:cubicBezTo>
                        <a:pt x="144345" y="117644"/>
                        <a:pt x="98834" y="89596"/>
                        <a:pt x="98834" y="89596"/>
                      </a:cubicBezTo>
                      <a:cubicBezTo>
                        <a:pt x="98834" y="89596"/>
                        <a:pt x="126265" y="110788"/>
                        <a:pt x="112550" y="128240"/>
                      </a:cubicBezTo>
                      <a:cubicBezTo>
                        <a:pt x="98834" y="145692"/>
                        <a:pt x="70156" y="145692"/>
                        <a:pt x="65168" y="136966"/>
                      </a:cubicBezTo>
                      <a:cubicBezTo>
                        <a:pt x="60181" y="128240"/>
                        <a:pt x="61428" y="104555"/>
                        <a:pt x="65168" y="97076"/>
                      </a:cubicBezTo>
                      <a:cubicBezTo>
                        <a:pt x="68909" y="89596"/>
                        <a:pt x="51453" y="131979"/>
                        <a:pt x="31503" y="128240"/>
                      </a:cubicBezTo>
                      <a:cubicBezTo>
                        <a:pt x="11553" y="124500"/>
                        <a:pt x="-10890" y="105801"/>
                        <a:pt x="5319" y="89596"/>
                      </a:cubicBezTo>
                      <a:cubicBezTo>
                        <a:pt x="21528" y="73391"/>
                        <a:pt x="30256" y="73391"/>
                        <a:pt x="31503" y="73391"/>
                      </a:cubicBezTo>
                      <a:cubicBezTo>
                        <a:pt x="31503" y="73391"/>
                        <a:pt x="-2162" y="64665"/>
                        <a:pt x="5319" y="42227"/>
                      </a:cubicBezTo>
                      <a:cubicBezTo>
                        <a:pt x="12800" y="19789"/>
                        <a:pt x="35243" y="3584"/>
                        <a:pt x="65168" y="38488"/>
                      </a:cubicBezTo>
                      <a:close/>
                    </a:path>
                  </a:pathLst>
                </a:custGeom>
                <a:solidFill>
                  <a:srgbClr val="ECDADA">
                    <a:alpha val="69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993" name="Freeform 992"/>
                <p:cNvSpPr/>
                <p:nvPr/>
              </p:nvSpPr>
              <p:spPr>
                <a:xfrm>
                  <a:off x="828954" y="802590"/>
                  <a:ext cx="45296" cy="4528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5296" h="45285">
                      <a:moveTo>
                        <a:pt x="-98" y="22448"/>
                      </a:moveTo>
                      <a:cubicBezTo>
                        <a:pt x="-98" y="9964"/>
                        <a:pt x="10025" y="-156"/>
                        <a:pt x="22512" y="-156"/>
                      </a:cubicBezTo>
                      <a:cubicBezTo>
                        <a:pt x="34999" y="-156"/>
                        <a:pt x="45121" y="9964"/>
                        <a:pt x="45121" y="22448"/>
                      </a:cubicBezTo>
                      <a:cubicBezTo>
                        <a:pt x="45121" y="34931"/>
                        <a:pt x="34999" y="45051"/>
                        <a:pt x="22512" y="45051"/>
                      </a:cubicBezTo>
                      <a:cubicBezTo>
                        <a:pt x="10025" y="45051"/>
                        <a:pt x="-98" y="34931"/>
                        <a:pt x="-98" y="22448"/>
                      </a:cubicBezTo>
                      <a:close/>
                    </a:path>
                  </a:pathLst>
                </a:custGeom>
                <a:solidFill>
                  <a:srgbClr val="FFFADA">
                    <a:alpha val="61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994" name="Freeform 993"/>
                <p:cNvSpPr/>
                <p:nvPr/>
              </p:nvSpPr>
              <p:spPr>
                <a:xfrm>
                  <a:off x="1385607" y="948002"/>
                  <a:ext cx="152839" cy="1425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2839" h="142575">
                      <a:moveTo>
                        <a:pt x="65168" y="38488"/>
                      </a:moveTo>
                      <a:cubicBezTo>
                        <a:pt x="65168" y="38488"/>
                        <a:pt x="48959" y="-156"/>
                        <a:pt x="95093" y="-156"/>
                      </a:cubicBezTo>
                      <a:cubicBezTo>
                        <a:pt x="141227" y="-156"/>
                        <a:pt x="102574" y="48460"/>
                        <a:pt x="102574" y="48460"/>
                      </a:cubicBezTo>
                      <a:cubicBezTo>
                        <a:pt x="102574" y="48460"/>
                        <a:pt x="160554" y="29138"/>
                        <a:pt x="152449" y="73391"/>
                      </a:cubicBezTo>
                      <a:cubicBezTo>
                        <a:pt x="144345" y="117644"/>
                        <a:pt x="98834" y="89596"/>
                        <a:pt x="98834" y="89596"/>
                      </a:cubicBezTo>
                      <a:cubicBezTo>
                        <a:pt x="98834" y="89596"/>
                        <a:pt x="126265" y="110788"/>
                        <a:pt x="112550" y="128240"/>
                      </a:cubicBezTo>
                      <a:cubicBezTo>
                        <a:pt x="98834" y="145692"/>
                        <a:pt x="70156" y="145692"/>
                        <a:pt x="65168" y="136966"/>
                      </a:cubicBezTo>
                      <a:cubicBezTo>
                        <a:pt x="60181" y="128240"/>
                        <a:pt x="61428" y="104555"/>
                        <a:pt x="65168" y="97076"/>
                      </a:cubicBezTo>
                      <a:cubicBezTo>
                        <a:pt x="68909" y="89596"/>
                        <a:pt x="51453" y="131979"/>
                        <a:pt x="31503" y="128240"/>
                      </a:cubicBezTo>
                      <a:cubicBezTo>
                        <a:pt x="11553" y="124500"/>
                        <a:pt x="-10890" y="105801"/>
                        <a:pt x="5319" y="89596"/>
                      </a:cubicBezTo>
                      <a:cubicBezTo>
                        <a:pt x="21528" y="73391"/>
                        <a:pt x="30256" y="73391"/>
                        <a:pt x="31503" y="73391"/>
                      </a:cubicBezTo>
                      <a:cubicBezTo>
                        <a:pt x="31503" y="73391"/>
                        <a:pt x="-2162" y="64665"/>
                        <a:pt x="5319" y="42227"/>
                      </a:cubicBezTo>
                      <a:cubicBezTo>
                        <a:pt x="12800" y="19789"/>
                        <a:pt x="35243" y="3584"/>
                        <a:pt x="65168" y="38488"/>
                      </a:cubicBezTo>
                      <a:close/>
                    </a:path>
                  </a:pathLst>
                </a:custGeom>
                <a:solidFill>
                  <a:srgbClr val="ECDADA">
                    <a:alpha val="77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995" name="Freeform 994"/>
                <p:cNvSpPr/>
                <p:nvPr/>
              </p:nvSpPr>
              <p:spPr>
                <a:xfrm>
                  <a:off x="1439378" y="998547"/>
                  <a:ext cx="45296" cy="4528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5296" h="45285">
                      <a:moveTo>
                        <a:pt x="-98" y="22448"/>
                      </a:moveTo>
                      <a:cubicBezTo>
                        <a:pt x="-98" y="9964"/>
                        <a:pt x="10025" y="-156"/>
                        <a:pt x="22512" y="-156"/>
                      </a:cubicBezTo>
                      <a:cubicBezTo>
                        <a:pt x="34999" y="-156"/>
                        <a:pt x="45121" y="9964"/>
                        <a:pt x="45121" y="22448"/>
                      </a:cubicBezTo>
                      <a:cubicBezTo>
                        <a:pt x="45121" y="34931"/>
                        <a:pt x="34999" y="45051"/>
                        <a:pt x="22512" y="45051"/>
                      </a:cubicBezTo>
                      <a:cubicBezTo>
                        <a:pt x="10025" y="45051"/>
                        <a:pt x="-98" y="34931"/>
                        <a:pt x="-98" y="22448"/>
                      </a:cubicBezTo>
                      <a:close/>
                    </a:path>
                  </a:pathLst>
                </a:custGeom>
                <a:solidFill>
                  <a:srgbClr val="FFFBE7">
                    <a:alpha val="83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996" name="Freeform 995"/>
                <p:cNvSpPr/>
                <p:nvPr/>
              </p:nvSpPr>
              <p:spPr>
                <a:xfrm>
                  <a:off x="1952619" y="545357"/>
                  <a:ext cx="152839" cy="1425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2839" h="142575">
                      <a:moveTo>
                        <a:pt x="65168" y="38488"/>
                      </a:moveTo>
                      <a:cubicBezTo>
                        <a:pt x="65168" y="38488"/>
                        <a:pt x="48959" y="-156"/>
                        <a:pt x="95093" y="-156"/>
                      </a:cubicBezTo>
                      <a:cubicBezTo>
                        <a:pt x="141227" y="-156"/>
                        <a:pt x="102574" y="48460"/>
                        <a:pt x="102574" y="48460"/>
                      </a:cubicBezTo>
                      <a:cubicBezTo>
                        <a:pt x="102574" y="48460"/>
                        <a:pt x="160554" y="29138"/>
                        <a:pt x="152449" y="73391"/>
                      </a:cubicBezTo>
                      <a:cubicBezTo>
                        <a:pt x="144345" y="117644"/>
                        <a:pt x="98834" y="89596"/>
                        <a:pt x="98834" y="89596"/>
                      </a:cubicBezTo>
                      <a:cubicBezTo>
                        <a:pt x="98834" y="89596"/>
                        <a:pt x="126265" y="110788"/>
                        <a:pt x="112550" y="128240"/>
                      </a:cubicBezTo>
                      <a:cubicBezTo>
                        <a:pt x="98834" y="145692"/>
                        <a:pt x="70156" y="145692"/>
                        <a:pt x="65168" y="136966"/>
                      </a:cubicBezTo>
                      <a:cubicBezTo>
                        <a:pt x="60181" y="128240"/>
                        <a:pt x="61428" y="104555"/>
                        <a:pt x="65168" y="97076"/>
                      </a:cubicBezTo>
                      <a:cubicBezTo>
                        <a:pt x="68909" y="89596"/>
                        <a:pt x="51453" y="131979"/>
                        <a:pt x="31503" y="128240"/>
                      </a:cubicBezTo>
                      <a:cubicBezTo>
                        <a:pt x="11553" y="124500"/>
                        <a:pt x="-10890" y="105801"/>
                        <a:pt x="5319" y="89596"/>
                      </a:cubicBezTo>
                      <a:cubicBezTo>
                        <a:pt x="21528" y="73391"/>
                        <a:pt x="30256" y="73391"/>
                        <a:pt x="31503" y="73391"/>
                      </a:cubicBezTo>
                      <a:cubicBezTo>
                        <a:pt x="31503" y="73391"/>
                        <a:pt x="-2162" y="64665"/>
                        <a:pt x="5319" y="42227"/>
                      </a:cubicBezTo>
                      <a:cubicBezTo>
                        <a:pt x="12800" y="19789"/>
                        <a:pt x="35243" y="3584"/>
                        <a:pt x="65168" y="38488"/>
                      </a:cubicBezTo>
                      <a:close/>
                    </a:path>
                  </a:pathLst>
                </a:custGeom>
                <a:solidFill>
                  <a:srgbClr val="ECDADA">
                    <a:alpha val="80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997" name="Freeform 996"/>
                <p:cNvSpPr/>
                <p:nvPr/>
              </p:nvSpPr>
              <p:spPr>
                <a:xfrm>
                  <a:off x="2006389" y="595900"/>
                  <a:ext cx="45296" cy="4528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5296" h="45285">
                      <a:moveTo>
                        <a:pt x="-98" y="22448"/>
                      </a:moveTo>
                      <a:cubicBezTo>
                        <a:pt x="-98" y="9964"/>
                        <a:pt x="10025" y="-156"/>
                        <a:pt x="22512" y="-156"/>
                      </a:cubicBezTo>
                      <a:cubicBezTo>
                        <a:pt x="34999" y="-156"/>
                        <a:pt x="45121" y="9964"/>
                        <a:pt x="45121" y="22448"/>
                      </a:cubicBezTo>
                      <a:cubicBezTo>
                        <a:pt x="45121" y="34931"/>
                        <a:pt x="34999" y="45051"/>
                        <a:pt x="22512" y="45051"/>
                      </a:cubicBezTo>
                      <a:cubicBezTo>
                        <a:pt x="10025" y="45051"/>
                        <a:pt x="-98" y="34931"/>
                        <a:pt x="-98" y="22448"/>
                      </a:cubicBezTo>
                      <a:close/>
                    </a:path>
                  </a:pathLst>
                </a:custGeom>
                <a:solidFill>
                  <a:srgbClr val="FFFADA">
                    <a:alpha val="58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998" name="Freeform 997"/>
                <p:cNvSpPr/>
                <p:nvPr/>
              </p:nvSpPr>
              <p:spPr>
                <a:xfrm>
                  <a:off x="1538445" y="545357"/>
                  <a:ext cx="152839" cy="1425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2839" h="142575">
                      <a:moveTo>
                        <a:pt x="65168" y="38488"/>
                      </a:moveTo>
                      <a:cubicBezTo>
                        <a:pt x="65168" y="38488"/>
                        <a:pt x="48959" y="-156"/>
                        <a:pt x="95093" y="-156"/>
                      </a:cubicBezTo>
                      <a:cubicBezTo>
                        <a:pt x="141227" y="-156"/>
                        <a:pt x="102574" y="48460"/>
                        <a:pt x="102574" y="48460"/>
                      </a:cubicBezTo>
                      <a:cubicBezTo>
                        <a:pt x="102574" y="48460"/>
                        <a:pt x="160554" y="29138"/>
                        <a:pt x="152449" y="73391"/>
                      </a:cubicBezTo>
                      <a:cubicBezTo>
                        <a:pt x="144345" y="117644"/>
                        <a:pt x="98834" y="89596"/>
                        <a:pt x="98834" y="89596"/>
                      </a:cubicBezTo>
                      <a:cubicBezTo>
                        <a:pt x="98834" y="89596"/>
                        <a:pt x="126265" y="110788"/>
                        <a:pt x="112550" y="128240"/>
                      </a:cubicBezTo>
                      <a:cubicBezTo>
                        <a:pt x="98834" y="145692"/>
                        <a:pt x="70156" y="145692"/>
                        <a:pt x="65168" y="136966"/>
                      </a:cubicBezTo>
                      <a:cubicBezTo>
                        <a:pt x="60181" y="128240"/>
                        <a:pt x="61428" y="104555"/>
                        <a:pt x="65168" y="97076"/>
                      </a:cubicBezTo>
                      <a:cubicBezTo>
                        <a:pt x="68909" y="89596"/>
                        <a:pt x="51453" y="131979"/>
                        <a:pt x="31503" y="128240"/>
                      </a:cubicBezTo>
                      <a:cubicBezTo>
                        <a:pt x="11553" y="124500"/>
                        <a:pt x="-10890" y="105801"/>
                        <a:pt x="5319" y="89596"/>
                      </a:cubicBezTo>
                      <a:cubicBezTo>
                        <a:pt x="21528" y="73391"/>
                        <a:pt x="30256" y="73391"/>
                        <a:pt x="31503" y="73391"/>
                      </a:cubicBezTo>
                      <a:cubicBezTo>
                        <a:pt x="31503" y="73391"/>
                        <a:pt x="-2162" y="64665"/>
                        <a:pt x="5319" y="42227"/>
                      </a:cubicBezTo>
                      <a:cubicBezTo>
                        <a:pt x="12800" y="19789"/>
                        <a:pt x="35243" y="3584"/>
                        <a:pt x="65168" y="38488"/>
                      </a:cubicBezTo>
                      <a:close/>
                    </a:path>
                  </a:pathLst>
                </a:custGeom>
                <a:solidFill>
                  <a:srgbClr val="ECDADA">
                    <a:alpha val="73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999" name="Freeform 998"/>
                <p:cNvSpPr/>
                <p:nvPr/>
              </p:nvSpPr>
              <p:spPr>
                <a:xfrm>
                  <a:off x="1592216" y="595900"/>
                  <a:ext cx="45296" cy="4528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5296" h="45285">
                      <a:moveTo>
                        <a:pt x="-98" y="22448"/>
                      </a:moveTo>
                      <a:cubicBezTo>
                        <a:pt x="-98" y="9964"/>
                        <a:pt x="10025" y="-156"/>
                        <a:pt x="22512" y="-156"/>
                      </a:cubicBezTo>
                      <a:cubicBezTo>
                        <a:pt x="34999" y="-156"/>
                        <a:pt x="45121" y="9964"/>
                        <a:pt x="45121" y="22448"/>
                      </a:cubicBezTo>
                      <a:cubicBezTo>
                        <a:pt x="45121" y="34931"/>
                        <a:pt x="34999" y="45051"/>
                        <a:pt x="22512" y="45051"/>
                      </a:cubicBezTo>
                      <a:cubicBezTo>
                        <a:pt x="10025" y="45051"/>
                        <a:pt x="-98" y="34931"/>
                        <a:pt x="-98" y="22448"/>
                      </a:cubicBezTo>
                      <a:close/>
                    </a:path>
                  </a:pathLst>
                </a:custGeom>
                <a:solidFill>
                  <a:srgbClr val="FFF8CB">
                    <a:alpha val="39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1000" name="Freeform 999"/>
                <p:cNvSpPr/>
                <p:nvPr/>
              </p:nvSpPr>
              <p:spPr>
                <a:xfrm>
                  <a:off x="698762" y="1019286"/>
                  <a:ext cx="152839" cy="1425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2839" h="142575">
                      <a:moveTo>
                        <a:pt x="65168" y="38488"/>
                      </a:moveTo>
                      <a:cubicBezTo>
                        <a:pt x="65168" y="38488"/>
                        <a:pt x="48959" y="-156"/>
                        <a:pt x="95093" y="-156"/>
                      </a:cubicBezTo>
                      <a:cubicBezTo>
                        <a:pt x="141227" y="-156"/>
                        <a:pt x="102574" y="48460"/>
                        <a:pt x="102574" y="48460"/>
                      </a:cubicBezTo>
                      <a:cubicBezTo>
                        <a:pt x="102574" y="48460"/>
                        <a:pt x="160554" y="29138"/>
                        <a:pt x="152449" y="73391"/>
                      </a:cubicBezTo>
                      <a:cubicBezTo>
                        <a:pt x="144345" y="117644"/>
                        <a:pt x="98834" y="89596"/>
                        <a:pt x="98834" y="89596"/>
                      </a:cubicBezTo>
                      <a:cubicBezTo>
                        <a:pt x="98834" y="89596"/>
                        <a:pt x="126265" y="110788"/>
                        <a:pt x="112550" y="128240"/>
                      </a:cubicBezTo>
                      <a:cubicBezTo>
                        <a:pt x="98834" y="145692"/>
                        <a:pt x="70156" y="145692"/>
                        <a:pt x="65168" y="136966"/>
                      </a:cubicBezTo>
                      <a:cubicBezTo>
                        <a:pt x="60181" y="128240"/>
                        <a:pt x="61428" y="104555"/>
                        <a:pt x="65168" y="97076"/>
                      </a:cubicBezTo>
                      <a:cubicBezTo>
                        <a:pt x="68909" y="89596"/>
                        <a:pt x="51453" y="131979"/>
                        <a:pt x="31503" y="128240"/>
                      </a:cubicBezTo>
                      <a:cubicBezTo>
                        <a:pt x="11553" y="124500"/>
                        <a:pt x="-10890" y="105801"/>
                        <a:pt x="5319" y="89596"/>
                      </a:cubicBezTo>
                      <a:cubicBezTo>
                        <a:pt x="21528" y="73391"/>
                        <a:pt x="30256" y="73391"/>
                        <a:pt x="31503" y="73391"/>
                      </a:cubicBezTo>
                      <a:cubicBezTo>
                        <a:pt x="31503" y="73391"/>
                        <a:pt x="-2162" y="64665"/>
                        <a:pt x="5319" y="42227"/>
                      </a:cubicBezTo>
                      <a:cubicBezTo>
                        <a:pt x="12800" y="19789"/>
                        <a:pt x="35243" y="3584"/>
                        <a:pt x="65168" y="38488"/>
                      </a:cubicBezTo>
                      <a:close/>
                    </a:path>
                  </a:pathLst>
                </a:custGeom>
                <a:solidFill>
                  <a:srgbClr val="ECDADA">
                    <a:alpha val="69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1001" name="Freeform 1000"/>
                <p:cNvSpPr/>
                <p:nvPr/>
              </p:nvSpPr>
              <p:spPr>
                <a:xfrm>
                  <a:off x="752533" y="1069831"/>
                  <a:ext cx="45296" cy="4528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5296" h="45285">
                      <a:moveTo>
                        <a:pt x="-98" y="22448"/>
                      </a:moveTo>
                      <a:cubicBezTo>
                        <a:pt x="-98" y="9964"/>
                        <a:pt x="10025" y="-156"/>
                        <a:pt x="22512" y="-156"/>
                      </a:cubicBezTo>
                      <a:cubicBezTo>
                        <a:pt x="34999" y="-156"/>
                        <a:pt x="45121" y="9964"/>
                        <a:pt x="45121" y="22448"/>
                      </a:cubicBezTo>
                      <a:cubicBezTo>
                        <a:pt x="45121" y="34931"/>
                        <a:pt x="34999" y="45051"/>
                        <a:pt x="22512" y="45051"/>
                      </a:cubicBezTo>
                      <a:cubicBezTo>
                        <a:pt x="10025" y="45051"/>
                        <a:pt x="-98" y="34931"/>
                        <a:pt x="-98" y="22448"/>
                      </a:cubicBezTo>
                      <a:close/>
                    </a:path>
                  </a:pathLst>
                </a:custGeom>
                <a:solidFill>
                  <a:srgbClr val="FFFADA">
                    <a:alpha val="85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1002" name="Freeform 1001"/>
                <p:cNvSpPr/>
                <p:nvPr/>
              </p:nvSpPr>
              <p:spPr>
                <a:xfrm>
                  <a:off x="205742" y="998248"/>
                  <a:ext cx="118323" cy="11300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8323" h="113004">
                      <a:moveTo>
                        <a:pt x="-160" y="-186"/>
                      </a:moveTo>
                      <a:cubicBezTo>
                        <a:pt x="-160" y="-186"/>
                        <a:pt x="20362" y="113004"/>
                        <a:pt x="92189" y="113004"/>
                      </a:cubicBezTo>
                      <a:cubicBezTo>
                        <a:pt x="164017" y="113004"/>
                        <a:pt x="71667" y="-186"/>
                        <a:pt x="-160" y="-186"/>
                      </a:cubicBezTo>
                      <a:close/>
                    </a:path>
                  </a:pathLst>
                </a:custGeom>
                <a:solidFill>
                  <a:srgbClr val="B60717">
                    <a:alpha val="10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1003" name="Freeform 1002"/>
                <p:cNvSpPr/>
                <p:nvPr/>
              </p:nvSpPr>
              <p:spPr>
                <a:xfrm rot="-10800000">
                  <a:off x="639600" y="1306003"/>
                  <a:ext cx="118323" cy="11300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8323" h="113004">
                      <a:moveTo>
                        <a:pt x="-160" y="-186"/>
                      </a:moveTo>
                      <a:cubicBezTo>
                        <a:pt x="-160" y="-186"/>
                        <a:pt x="20362" y="113004"/>
                        <a:pt x="92189" y="113004"/>
                      </a:cubicBezTo>
                      <a:cubicBezTo>
                        <a:pt x="164017" y="113004"/>
                        <a:pt x="71667" y="-186"/>
                        <a:pt x="-160" y="-186"/>
                      </a:cubicBezTo>
                      <a:close/>
                    </a:path>
                  </a:pathLst>
                </a:custGeom>
                <a:solidFill>
                  <a:srgbClr val="B60717">
                    <a:alpha val="6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1004" name="Freeform 1003"/>
                <p:cNvSpPr/>
                <p:nvPr/>
              </p:nvSpPr>
              <p:spPr>
                <a:xfrm>
                  <a:off x="1267288" y="1362508"/>
                  <a:ext cx="118323" cy="11300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8323" h="113004">
                      <a:moveTo>
                        <a:pt x="-160" y="-186"/>
                      </a:moveTo>
                      <a:cubicBezTo>
                        <a:pt x="-160" y="-186"/>
                        <a:pt x="20362" y="113004"/>
                        <a:pt x="92189" y="113004"/>
                      </a:cubicBezTo>
                      <a:cubicBezTo>
                        <a:pt x="164017" y="113004"/>
                        <a:pt x="71667" y="-186"/>
                        <a:pt x="-160" y="-186"/>
                      </a:cubicBezTo>
                      <a:close/>
                    </a:path>
                  </a:pathLst>
                </a:custGeom>
                <a:solidFill>
                  <a:srgbClr val="B60717">
                    <a:alpha val="4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1005" name="Freeform 1004"/>
                <p:cNvSpPr/>
                <p:nvPr/>
              </p:nvSpPr>
              <p:spPr>
                <a:xfrm>
                  <a:off x="1077773" y="1090575"/>
                  <a:ext cx="62245" cy="5650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2245" h="56502">
                      <a:moveTo>
                        <a:pt x="-84" y="-93"/>
                      </a:moveTo>
                      <a:cubicBezTo>
                        <a:pt x="-84" y="-93"/>
                        <a:pt x="10712" y="56502"/>
                        <a:pt x="48497" y="56502"/>
                      </a:cubicBezTo>
                      <a:cubicBezTo>
                        <a:pt x="86283" y="56502"/>
                        <a:pt x="37701" y="-93"/>
                        <a:pt x="-84" y="-93"/>
                      </a:cubicBezTo>
                      <a:close/>
                    </a:path>
                  </a:pathLst>
                </a:custGeom>
                <a:solidFill>
                  <a:srgbClr val="B60717">
                    <a:alpha val="10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1006" name="Freeform 1005"/>
                <p:cNvSpPr/>
                <p:nvPr/>
              </p:nvSpPr>
              <p:spPr>
                <a:xfrm rot="-2700000">
                  <a:off x="945286" y="1838958"/>
                  <a:ext cx="118308" cy="11301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8308" h="113018">
                      <a:moveTo>
                        <a:pt x="-160" y="-186"/>
                      </a:moveTo>
                      <a:cubicBezTo>
                        <a:pt x="-160" y="-186"/>
                        <a:pt x="20359" y="113018"/>
                        <a:pt x="92178" y="113018"/>
                      </a:cubicBezTo>
                      <a:cubicBezTo>
                        <a:pt x="163996" y="113018"/>
                        <a:pt x="71658" y="-186"/>
                        <a:pt x="-160" y="-186"/>
                      </a:cubicBezTo>
                      <a:close/>
                    </a:path>
                  </a:pathLst>
                </a:custGeom>
                <a:solidFill>
                  <a:srgbClr val="B60717">
                    <a:alpha val="3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1007" name="Freeform 1006"/>
                <p:cNvSpPr/>
                <p:nvPr/>
              </p:nvSpPr>
              <p:spPr>
                <a:xfrm rot="8100000">
                  <a:off x="1479291" y="2395402"/>
                  <a:ext cx="118308" cy="11301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8308" h="113018">
                      <a:moveTo>
                        <a:pt x="-160" y="-186"/>
                      </a:moveTo>
                      <a:cubicBezTo>
                        <a:pt x="-160" y="-186"/>
                        <a:pt x="20359" y="113018"/>
                        <a:pt x="92178" y="113018"/>
                      </a:cubicBezTo>
                      <a:cubicBezTo>
                        <a:pt x="163996" y="113018"/>
                        <a:pt x="71658" y="-186"/>
                        <a:pt x="-160" y="-186"/>
                      </a:cubicBezTo>
                      <a:close/>
                    </a:path>
                  </a:pathLst>
                </a:custGeom>
                <a:solidFill>
                  <a:srgbClr val="B60717">
                    <a:alpha val="4000"/>
                  </a:srgbClr>
                </a:solidFill>
                <a:ln w="7700" cap="flat">
                  <a:noFill/>
                  <a:bevel/>
                </a:ln>
              </p:spPr>
            </p:sp>
          </p:grpSp>
        </p:grpSp>
        <p:sp>
          <p:nvSpPr>
            <p:cNvPr id="1602" name="FlexibleLine"/>
            <p:cNvSpPr/>
            <p:nvPr/>
          </p:nvSpPr>
          <p:spPr>
            <a:xfrm>
              <a:off x="4228265" y="3226871"/>
              <a:ext cx="1031939" cy="105344"/>
            </a:xfrm>
            <a:custGeom>
              <a:avLst/>
              <a:gdLst/>
              <a:ahLst/>
              <a:cxnLst/>
              <a:rect l="0" t="0" r="0" b="0"/>
              <a:pathLst>
                <a:path w="1031939" h="105344" fill="none">
                  <a:moveTo>
                    <a:pt x="0" y="0"/>
                  </a:moveTo>
                  <a:cubicBezTo>
                    <a:pt x="567567" y="8427"/>
                    <a:pt x="464373" y="96916"/>
                    <a:pt x="1031939" y="105344"/>
                  </a:cubicBezTo>
                </a:path>
              </a:pathLst>
            </a:custGeom>
            <a:noFill/>
            <a:ln w="7700" cap="flat">
              <a:solidFill>
                <a:srgbClr val="AB855F"/>
              </a:solidFill>
              <a:bevel/>
            </a:ln>
          </p:spPr>
        </p:sp>
        <p:sp>
          <p:nvSpPr>
            <p:cNvPr id="1603" name="FlexibleLine"/>
            <p:cNvSpPr/>
            <p:nvPr/>
          </p:nvSpPr>
          <p:spPr>
            <a:xfrm>
              <a:off x="4228265" y="3226871"/>
              <a:ext cx="1031939" cy="1511656"/>
            </a:xfrm>
            <a:custGeom>
              <a:avLst/>
              <a:gdLst/>
              <a:ahLst/>
              <a:cxnLst/>
              <a:rect l="0" t="0" r="0" b="0"/>
              <a:pathLst>
                <a:path w="1031939" h="1511656" fill="none">
                  <a:moveTo>
                    <a:pt x="0" y="0"/>
                  </a:moveTo>
                  <a:cubicBezTo>
                    <a:pt x="567567" y="-120932"/>
                    <a:pt x="464373" y="-1390728"/>
                    <a:pt x="1031939" y="-1511656"/>
                  </a:cubicBezTo>
                </a:path>
              </a:pathLst>
            </a:custGeom>
            <a:noFill/>
            <a:ln w="7700" cap="flat">
              <a:solidFill>
                <a:srgbClr val="AB855F"/>
              </a:solidFill>
              <a:bevel/>
            </a:ln>
          </p:spPr>
        </p:sp>
        <p:sp>
          <p:nvSpPr>
            <p:cNvPr id="1604" name="FlexibleLine"/>
            <p:cNvSpPr/>
            <p:nvPr/>
          </p:nvSpPr>
          <p:spPr>
            <a:xfrm>
              <a:off x="4228265" y="3226875"/>
              <a:ext cx="1031939" cy="872025"/>
            </a:xfrm>
            <a:custGeom>
              <a:avLst/>
              <a:gdLst/>
              <a:ahLst/>
              <a:cxnLst/>
              <a:rect l="0" t="0" r="0" b="0"/>
              <a:pathLst>
                <a:path w="1031939" h="872025" fill="none">
                  <a:moveTo>
                    <a:pt x="0" y="0"/>
                  </a:moveTo>
                  <a:cubicBezTo>
                    <a:pt x="567567" y="69762"/>
                    <a:pt x="464373" y="802263"/>
                    <a:pt x="1031939" y="872025"/>
                  </a:cubicBezTo>
                </a:path>
              </a:pathLst>
            </a:custGeom>
            <a:noFill/>
            <a:ln w="7700" cap="flat">
              <a:solidFill>
                <a:srgbClr val="AB855F"/>
              </a:solidFill>
              <a:bevel/>
            </a:ln>
          </p:spPr>
        </p:sp>
        <p:sp>
          <p:nvSpPr>
            <p:cNvPr id="1605" name="FlexibleLine"/>
            <p:cNvSpPr/>
            <p:nvPr/>
          </p:nvSpPr>
          <p:spPr>
            <a:xfrm>
              <a:off x="4228265" y="3226874"/>
              <a:ext cx="1031939" cy="1267759"/>
            </a:xfrm>
            <a:custGeom>
              <a:avLst/>
              <a:gdLst/>
              <a:ahLst/>
              <a:cxnLst/>
              <a:rect l="0" t="0" r="0" b="0"/>
              <a:pathLst>
                <a:path w="1031939" h="1267759" fill="none">
                  <a:moveTo>
                    <a:pt x="0" y="0"/>
                  </a:moveTo>
                  <a:cubicBezTo>
                    <a:pt x="-567565" y="101421"/>
                    <a:pt x="-464372" y="1166342"/>
                    <a:pt x="-1031939" y="1267759"/>
                  </a:cubicBezTo>
                </a:path>
              </a:pathLst>
            </a:custGeom>
            <a:noFill/>
            <a:ln w="7700" cap="flat">
              <a:solidFill>
                <a:srgbClr val="AB855F"/>
              </a:solidFill>
              <a:bevel/>
            </a:ln>
          </p:spPr>
        </p:sp>
        <p:sp>
          <p:nvSpPr>
            <p:cNvPr id="1606" name="FlexibleLine"/>
            <p:cNvSpPr/>
            <p:nvPr/>
          </p:nvSpPr>
          <p:spPr>
            <a:xfrm>
              <a:off x="4228265" y="3226874"/>
              <a:ext cx="1031939" cy="709510"/>
            </a:xfrm>
            <a:custGeom>
              <a:avLst/>
              <a:gdLst/>
              <a:ahLst/>
              <a:cxnLst/>
              <a:rect l="0" t="0" r="0" b="0"/>
              <a:pathLst>
                <a:path w="1031939" h="709510" fill="none">
                  <a:moveTo>
                    <a:pt x="0" y="0"/>
                  </a:moveTo>
                  <a:cubicBezTo>
                    <a:pt x="-567565" y="56761"/>
                    <a:pt x="-464372" y="652749"/>
                    <a:pt x="-1031939" y="709510"/>
                  </a:cubicBezTo>
                </a:path>
              </a:pathLst>
            </a:custGeom>
            <a:noFill/>
            <a:ln w="7700" cap="flat">
              <a:solidFill>
                <a:srgbClr val="AB855F"/>
              </a:solidFill>
              <a:bevel/>
            </a:ln>
          </p:spPr>
        </p:sp>
        <p:sp>
          <p:nvSpPr>
            <p:cNvPr id="1607" name="FlexibleLine"/>
            <p:cNvSpPr/>
            <p:nvPr/>
          </p:nvSpPr>
          <p:spPr>
            <a:xfrm>
              <a:off x="4228265" y="3226874"/>
              <a:ext cx="1031939" cy="62415"/>
            </a:xfrm>
            <a:custGeom>
              <a:avLst/>
              <a:gdLst/>
              <a:ahLst/>
              <a:cxnLst/>
              <a:rect l="0" t="0" r="0" b="0"/>
              <a:pathLst>
                <a:path w="1031939" h="62415" fill="none">
                  <a:moveTo>
                    <a:pt x="0" y="0"/>
                  </a:moveTo>
                  <a:cubicBezTo>
                    <a:pt x="-567565" y="-4993"/>
                    <a:pt x="-464372" y="-57422"/>
                    <a:pt x="-1031939" y="-62415"/>
                  </a:cubicBezTo>
                </a:path>
              </a:pathLst>
            </a:custGeom>
            <a:noFill/>
            <a:ln w="7700" cap="flat">
              <a:solidFill>
                <a:srgbClr val="AB855F"/>
              </a:solidFill>
              <a:bevel/>
            </a:ln>
          </p:spPr>
        </p:sp>
        <p:sp>
          <p:nvSpPr>
            <p:cNvPr id="1608" name="FlexibleLine"/>
            <p:cNvSpPr/>
            <p:nvPr/>
          </p:nvSpPr>
          <p:spPr>
            <a:xfrm>
              <a:off x="4228265" y="3226875"/>
              <a:ext cx="1031939" cy="1267759"/>
            </a:xfrm>
            <a:custGeom>
              <a:avLst/>
              <a:gdLst/>
              <a:ahLst/>
              <a:cxnLst/>
              <a:rect l="0" t="0" r="0" b="0"/>
              <a:pathLst>
                <a:path w="1031939" h="1267759" fill="none">
                  <a:moveTo>
                    <a:pt x="0" y="0"/>
                  </a:moveTo>
                  <a:cubicBezTo>
                    <a:pt x="-567565" y="-101421"/>
                    <a:pt x="-464372" y="-1166342"/>
                    <a:pt x="-1031939" y="-1267759"/>
                  </a:cubicBezTo>
                </a:path>
              </a:pathLst>
            </a:custGeom>
            <a:noFill/>
            <a:ln w="7700" cap="flat">
              <a:solidFill>
                <a:srgbClr val="AB855F"/>
              </a:solidFill>
              <a:bevel/>
            </a:ln>
          </p:spPr>
        </p:sp>
        <p:sp>
          <p:nvSpPr>
            <p:cNvPr id="1609" name="FlexibleLine"/>
            <p:cNvSpPr/>
            <p:nvPr/>
          </p:nvSpPr>
          <p:spPr>
            <a:xfrm>
              <a:off x="2765128" y="1959115"/>
              <a:ext cx="154000" cy="444380"/>
            </a:xfrm>
            <a:custGeom>
              <a:avLst/>
              <a:gdLst/>
              <a:ahLst/>
              <a:cxnLst/>
              <a:rect l="0" t="0" r="0" b="0"/>
              <a:pathLst>
                <a:path w="154000" h="444380" fill="none">
                  <a:moveTo>
                    <a:pt x="0" y="0"/>
                  </a:moveTo>
                  <a:cubicBezTo>
                    <a:pt x="-84700" y="-35550"/>
                    <a:pt x="-69300" y="-408830"/>
                    <a:pt x="-154000" y="-444380"/>
                  </a:cubicBezTo>
                </a:path>
              </a:pathLst>
            </a:custGeom>
            <a:noFill/>
            <a:ln w="7700" cap="flat">
              <a:solidFill>
                <a:srgbClr val="AB855F"/>
              </a:solidFill>
              <a:bevel/>
            </a:ln>
          </p:spPr>
        </p:sp>
        <p:sp>
          <p:nvSpPr>
            <p:cNvPr id="1610" name="FlexibleLine"/>
            <p:cNvSpPr/>
            <p:nvPr/>
          </p:nvSpPr>
          <p:spPr>
            <a:xfrm>
              <a:off x="2765128" y="1959115"/>
              <a:ext cx="154000" cy="159481"/>
            </a:xfrm>
            <a:custGeom>
              <a:avLst/>
              <a:gdLst/>
              <a:ahLst/>
              <a:cxnLst/>
              <a:rect l="0" t="0" r="0" b="0"/>
              <a:pathLst>
                <a:path w="154000" h="159481" fill="none">
                  <a:moveTo>
                    <a:pt x="0" y="0"/>
                  </a:moveTo>
                  <a:cubicBezTo>
                    <a:pt x="-84700" y="-12758"/>
                    <a:pt x="-69300" y="-146722"/>
                    <a:pt x="-154000" y="-159481"/>
                  </a:cubicBezTo>
                </a:path>
              </a:pathLst>
            </a:custGeom>
            <a:noFill/>
            <a:ln w="7700" cap="flat">
              <a:solidFill>
                <a:srgbClr val="AB855F"/>
              </a:solidFill>
              <a:bevel/>
            </a:ln>
          </p:spPr>
        </p:sp>
        <p:sp>
          <p:nvSpPr>
            <p:cNvPr id="1611" name="FlexibleLine"/>
            <p:cNvSpPr/>
            <p:nvPr/>
          </p:nvSpPr>
          <p:spPr>
            <a:xfrm>
              <a:off x="2765128" y="1959115"/>
              <a:ext cx="154000" cy="163919"/>
            </a:xfrm>
            <a:custGeom>
              <a:avLst/>
              <a:gdLst/>
              <a:ahLst/>
              <a:cxnLst/>
              <a:rect l="0" t="0" r="0" b="0"/>
              <a:pathLst>
                <a:path w="154000" h="163919" fill="none">
                  <a:moveTo>
                    <a:pt x="0" y="0"/>
                  </a:moveTo>
                  <a:cubicBezTo>
                    <a:pt x="-84700" y="13114"/>
                    <a:pt x="-69300" y="150806"/>
                    <a:pt x="-154000" y="163919"/>
                  </a:cubicBezTo>
                </a:path>
              </a:pathLst>
            </a:custGeom>
            <a:noFill/>
            <a:ln w="7700" cap="flat">
              <a:solidFill>
                <a:srgbClr val="AB855F"/>
              </a:solidFill>
              <a:bevel/>
            </a:ln>
          </p:spPr>
        </p:sp>
        <p:sp>
          <p:nvSpPr>
            <p:cNvPr id="1612" name="FlexibleLine"/>
            <p:cNvSpPr/>
            <p:nvPr/>
          </p:nvSpPr>
          <p:spPr>
            <a:xfrm>
              <a:off x="2765128" y="1959115"/>
              <a:ext cx="154000" cy="448819"/>
            </a:xfrm>
            <a:custGeom>
              <a:avLst/>
              <a:gdLst/>
              <a:ahLst/>
              <a:cxnLst/>
              <a:rect l="0" t="0" r="0" b="0"/>
              <a:pathLst>
                <a:path w="154000" h="448819" fill="none">
                  <a:moveTo>
                    <a:pt x="0" y="0"/>
                  </a:moveTo>
                  <a:cubicBezTo>
                    <a:pt x="-84700" y="35906"/>
                    <a:pt x="-69300" y="412914"/>
                    <a:pt x="-154000" y="448819"/>
                  </a:cubicBezTo>
                </a:path>
              </a:pathLst>
            </a:custGeom>
            <a:noFill/>
            <a:ln w="7700" cap="flat">
              <a:solidFill>
                <a:srgbClr val="AB855F"/>
              </a:solidFill>
              <a:bevel/>
            </a:ln>
          </p:spPr>
        </p:sp>
        <p:sp>
          <p:nvSpPr>
            <p:cNvPr id="1613" name="FlexibleLine"/>
            <p:cNvSpPr/>
            <p:nvPr/>
          </p:nvSpPr>
          <p:spPr>
            <a:xfrm>
              <a:off x="2765128" y="1959115"/>
              <a:ext cx="154000" cy="733719"/>
            </a:xfrm>
            <a:custGeom>
              <a:avLst/>
              <a:gdLst/>
              <a:ahLst/>
              <a:cxnLst/>
              <a:rect l="0" t="0" r="0" b="0"/>
              <a:pathLst>
                <a:path w="154000" h="733719" fill="none">
                  <a:moveTo>
                    <a:pt x="0" y="0"/>
                  </a:moveTo>
                  <a:cubicBezTo>
                    <a:pt x="-84700" y="58698"/>
                    <a:pt x="-69300" y="675022"/>
                    <a:pt x="-154000" y="733719"/>
                  </a:cubicBezTo>
                </a:path>
              </a:pathLst>
            </a:custGeom>
            <a:noFill/>
            <a:ln w="7700" cap="flat">
              <a:solidFill>
                <a:srgbClr val="AB855F"/>
              </a:solidFill>
              <a:bevel/>
            </a:ln>
          </p:spPr>
        </p:sp>
        <p:sp>
          <p:nvSpPr>
            <p:cNvPr id="1614" name="FlexibleLine"/>
            <p:cNvSpPr/>
            <p:nvPr/>
          </p:nvSpPr>
          <p:spPr>
            <a:xfrm>
              <a:off x="5853105" y="2504469"/>
              <a:ext cx="154000" cy="180950"/>
            </a:xfrm>
            <a:custGeom>
              <a:avLst/>
              <a:gdLst/>
              <a:ahLst/>
              <a:cxnLst/>
              <a:rect l="0" t="0" r="0" b="0"/>
              <a:pathLst>
                <a:path w="154000" h="180950" fill="none">
                  <a:moveTo>
                    <a:pt x="0" y="0"/>
                  </a:moveTo>
                  <a:cubicBezTo>
                    <a:pt x="84700" y="-14476"/>
                    <a:pt x="69300" y="-166474"/>
                    <a:pt x="154000" y="-180950"/>
                  </a:cubicBezTo>
                </a:path>
              </a:pathLst>
            </a:custGeom>
            <a:noFill/>
            <a:ln w="7700" cap="flat">
              <a:solidFill>
                <a:srgbClr val="AB855F"/>
              </a:solidFill>
              <a:bevel/>
            </a:ln>
          </p:spPr>
        </p:sp>
        <p:sp>
          <p:nvSpPr>
            <p:cNvPr id="1615" name="FlexibleLine"/>
            <p:cNvSpPr/>
            <p:nvPr/>
          </p:nvSpPr>
          <p:spPr>
            <a:xfrm>
              <a:off x="5853105" y="2504469"/>
              <a:ext cx="154000" cy="103950"/>
            </a:xfrm>
            <a:custGeom>
              <a:avLst/>
              <a:gdLst/>
              <a:ahLst/>
              <a:cxnLst/>
              <a:rect l="0" t="0" r="0" b="0"/>
              <a:pathLst>
                <a:path w="154000" h="103950" fill="none">
                  <a:moveTo>
                    <a:pt x="0" y="0"/>
                  </a:moveTo>
                  <a:cubicBezTo>
                    <a:pt x="84700" y="8316"/>
                    <a:pt x="69300" y="95634"/>
                    <a:pt x="154000" y="103950"/>
                  </a:cubicBezTo>
                </a:path>
              </a:pathLst>
            </a:custGeom>
            <a:noFill/>
            <a:ln w="7700" cap="flat">
              <a:solidFill>
                <a:srgbClr val="AB855F"/>
              </a:solidFill>
              <a:bevel/>
            </a:ln>
          </p:spPr>
        </p:sp>
        <p:sp>
          <p:nvSpPr>
            <p:cNvPr id="1616" name="FlexibleLine"/>
            <p:cNvSpPr/>
            <p:nvPr/>
          </p:nvSpPr>
          <p:spPr>
            <a:xfrm>
              <a:off x="5853105" y="2504469"/>
              <a:ext cx="154000" cy="388850"/>
            </a:xfrm>
            <a:custGeom>
              <a:avLst/>
              <a:gdLst/>
              <a:ahLst/>
              <a:cxnLst/>
              <a:rect l="0" t="0" r="0" b="0"/>
              <a:pathLst>
                <a:path w="154000" h="388850" fill="none">
                  <a:moveTo>
                    <a:pt x="0" y="0"/>
                  </a:moveTo>
                  <a:cubicBezTo>
                    <a:pt x="84700" y="31108"/>
                    <a:pt x="69300" y="357742"/>
                    <a:pt x="154000" y="388850"/>
                  </a:cubicBezTo>
                </a:path>
              </a:pathLst>
            </a:custGeom>
            <a:noFill/>
            <a:ln w="7700" cap="flat">
              <a:solidFill>
                <a:srgbClr val="AB855F"/>
              </a:solidFill>
              <a:bevel/>
            </a:ln>
          </p:spPr>
        </p:sp>
        <p:sp>
          <p:nvSpPr>
            <p:cNvPr id="1617" name="FlexibleLine"/>
            <p:cNvSpPr/>
            <p:nvPr/>
          </p:nvSpPr>
          <p:spPr>
            <a:xfrm>
              <a:off x="5745305" y="3332219"/>
              <a:ext cx="154000" cy="38501"/>
            </a:xfrm>
            <a:custGeom>
              <a:avLst/>
              <a:gdLst/>
              <a:ahLst/>
              <a:cxnLst/>
              <a:rect l="0" t="0" r="0" b="0"/>
              <a:pathLst>
                <a:path w="154000" h="38501" fill="none">
                  <a:moveTo>
                    <a:pt x="0" y="0"/>
                  </a:moveTo>
                  <a:cubicBezTo>
                    <a:pt x="84700" y="-3080"/>
                    <a:pt x="69300" y="-35421"/>
                    <a:pt x="154000" y="-38501"/>
                  </a:cubicBezTo>
                </a:path>
              </a:pathLst>
            </a:custGeom>
            <a:noFill/>
            <a:ln w="7700" cap="flat">
              <a:solidFill>
                <a:srgbClr val="AB855F"/>
              </a:solidFill>
              <a:bevel/>
            </a:ln>
          </p:spPr>
        </p:sp>
        <p:sp>
          <p:nvSpPr>
            <p:cNvPr id="1618" name="FlexibleLine"/>
            <p:cNvSpPr/>
            <p:nvPr/>
          </p:nvSpPr>
          <p:spPr>
            <a:xfrm>
              <a:off x="5745305" y="3332219"/>
              <a:ext cx="154000" cy="284899"/>
            </a:xfrm>
            <a:custGeom>
              <a:avLst/>
              <a:gdLst/>
              <a:ahLst/>
              <a:cxnLst/>
              <a:rect l="0" t="0" r="0" b="0"/>
              <a:pathLst>
                <a:path w="154000" h="284899" fill="none">
                  <a:moveTo>
                    <a:pt x="0" y="0"/>
                  </a:moveTo>
                  <a:cubicBezTo>
                    <a:pt x="84700" y="22792"/>
                    <a:pt x="69300" y="262107"/>
                    <a:pt x="154000" y="284899"/>
                  </a:cubicBezTo>
                </a:path>
              </a:pathLst>
            </a:custGeom>
            <a:noFill/>
            <a:ln w="7700" cap="flat">
              <a:solidFill>
                <a:srgbClr val="AB855F"/>
              </a:solidFill>
              <a:bevel/>
            </a:ln>
          </p:spPr>
        </p:sp>
        <p:sp>
          <p:nvSpPr>
            <p:cNvPr id="1619" name="FlexibleLine"/>
            <p:cNvSpPr/>
            <p:nvPr/>
          </p:nvSpPr>
          <p:spPr>
            <a:xfrm>
              <a:off x="4228265" y="3226878"/>
              <a:ext cx="1031939" cy="1511656"/>
            </a:xfrm>
            <a:custGeom>
              <a:avLst/>
              <a:gdLst/>
              <a:ahLst/>
              <a:cxnLst/>
              <a:rect l="0" t="0" r="0" b="0"/>
              <a:pathLst>
                <a:path w="1031939" h="1511656" fill="none">
                  <a:moveTo>
                    <a:pt x="0" y="0"/>
                  </a:moveTo>
                  <a:cubicBezTo>
                    <a:pt x="567567" y="120932"/>
                    <a:pt x="464373" y="1390728"/>
                    <a:pt x="1031939" y="1511656"/>
                  </a:cubicBezTo>
                </a:path>
              </a:pathLst>
            </a:custGeom>
            <a:noFill/>
            <a:ln w="7700" cap="flat">
              <a:solidFill>
                <a:srgbClr val="AB855F"/>
              </a:solidFill>
              <a:bevel/>
            </a:ln>
          </p:spPr>
        </p:sp>
        <p:sp>
          <p:nvSpPr>
            <p:cNvPr id="1620" name="FlexibleLine"/>
            <p:cNvSpPr/>
            <p:nvPr/>
          </p:nvSpPr>
          <p:spPr>
            <a:xfrm>
              <a:off x="5737605" y="1715219"/>
              <a:ext cx="154000" cy="38500"/>
            </a:xfrm>
            <a:custGeom>
              <a:avLst/>
              <a:gdLst/>
              <a:ahLst/>
              <a:cxnLst/>
              <a:rect l="0" t="0" r="0" b="0"/>
              <a:pathLst>
                <a:path w="154000" h="38500" fill="none">
                  <a:moveTo>
                    <a:pt x="0" y="0"/>
                  </a:moveTo>
                  <a:cubicBezTo>
                    <a:pt x="84700" y="-3080"/>
                    <a:pt x="69300" y="-35420"/>
                    <a:pt x="154000" y="-38500"/>
                  </a:cubicBezTo>
                </a:path>
              </a:pathLst>
            </a:custGeom>
            <a:noFill/>
            <a:ln w="7700" cap="flat">
              <a:solidFill>
                <a:srgbClr val="AB855F"/>
              </a:solidFill>
              <a:bevel/>
            </a:ln>
          </p:spPr>
        </p:sp>
        <p:sp>
          <p:nvSpPr>
            <p:cNvPr id="1621" name="FlexibleLine"/>
            <p:cNvSpPr/>
            <p:nvPr/>
          </p:nvSpPr>
          <p:spPr>
            <a:xfrm>
              <a:off x="5737605" y="1715219"/>
              <a:ext cx="154000" cy="246400"/>
            </a:xfrm>
            <a:custGeom>
              <a:avLst/>
              <a:gdLst/>
              <a:ahLst/>
              <a:cxnLst/>
              <a:rect l="0" t="0" r="0" b="0"/>
              <a:pathLst>
                <a:path w="154000" h="246400" fill="none">
                  <a:moveTo>
                    <a:pt x="0" y="0"/>
                  </a:moveTo>
                  <a:cubicBezTo>
                    <a:pt x="84700" y="19712"/>
                    <a:pt x="69300" y="226688"/>
                    <a:pt x="154000" y="246400"/>
                  </a:cubicBezTo>
                </a:path>
              </a:pathLst>
            </a:custGeom>
            <a:noFill/>
            <a:ln w="7700" cap="flat">
              <a:solidFill>
                <a:srgbClr val="AB855F"/>
              </a:solidFill>
              <a:bevel/>
            </a:ln>
          </p:spPr>
        </p:sp>
        <p:sp>
          <p:nvSpPr>
            <p:cNvPr id="1622" name="FlexibleLine"/>
            <p:cNvSpPr/>
            <p:nvPr/>
          </p:nvSpPr>
          <p:spPr>
            <a:xfrm>
              <a:off x="2603428" y="3936384"/>
              <a:ext cx="154000" cy="103950"/>
            </a:xfrm>
            <a:custGeom>
              <a:avLst/>
              <a:gdLst/>
              <a:ahLst/>
              <a:cxnLst/>
              <a:rect l="0" t="0" r="0" b="0"/>
              <a:pathLst>
                <a:path w="154000" h="103950" fill="none">
                  <a:moveTo>
                    <a:pt x="0" y="0"/>
                  </a:moveTo>
                  <a:cubicBezTo>
                    <a:pt x="-84700" y="8316"/>
                    <a:pt x="-69300" y="95634"/>
                    <a:pt x="-154000" y="103950"/>
                  </a:cubicBezTo>
                </a:path>
              </a:pathLst>
            </a:custGeom>
            <a:noFill/>
            <a:ln w="7700" cap="flat">
              <a:solidFill>
                <a:srgbClr val="AB855F"/>
              </a:solidFill>
              <a:bevel/>
            </a:ln>
          </p:spPr>
        </p:sp>
        <p:sp>
          <p:nvSpPr>
            <p:cNvPr id="1623" name="FlexibleLine"/>
            <p:cNvSpPr/>
            <p:nvPr/>
          </p:nvSpPr>
          <p:spPr>
            <a:xfrm>
              <a:off x="2387828" y="3164459"/>
              <a:ext cx="154000" cy="109725"/>
            </a:xfrm>
            <a:custGeom>
              <a:avLst/>
              <a:gdLst/>
              <a:ahLst/>
              <a:cxnLst/>
              <a:rect l="0" t="0" r="0" b="0"/>
              <a:pathLst>
                <a:path w="154000" h="109725" fill="none">
                  <a:moveTo>
                    <a:pt x="0" y="0"/>
                  </a:moveTo>
                  <a:cubicBezTo>
                    <a:pt x="-84700" y="-8778"/>
                    <a:pt x="-69300" y="-100947"/>
                    <a:pt x="-154000" y="-109725"/>
                  </a:cubicBezTo>
                </a:path>
              </a:pathLst>
            </a:custGeom>
            <a:noFill/>
            <a:ln w="7700" cap="flat">
              <a:solidFill>
                <a:srgbClr val="AB855F"/>
              </a:solidFill>
              <a:bevel/>
            </a:ln>
          </p:spPr>
        </p:sp>
        <p:sp>
          <p:nvSpPr>
            <p:cNvPr id="1624" name="FlexibleLine"/>
            <p:cNvSpPr/>
            <p:nvPr/>
          </p:nvSpPr>
          <p:spPr>
            <a:xfrm>
              <a:off x="2387828" y="3164459"/>
              <a:ext cx="154000" cy="317625"/>
            </a:xfrm>
            <a:custGeom>
              <a:avLst/>
              <a:gdLst/>
              <a:ahLst/>
              <a:cxnLst/>
              <a:rect l="0" t="0" r="0" b="0"/>
              <a:pathLst>
                <a:path w="154000" h="317625" fill="none">
                  <a:moveTo>
                    <a:pt x="0" y="0"/>
                  </a:moveTo>
                  <a:cubicBezTo>
                    <a:pt x="-84700" y="25410"/>
                    <a:pt x="-69300" y="292215"/>
                    <a:pt x="-154000" y="317625"/>
                  </a:cubicBezTo>
                </a:path>
              </a:pathLst>
            </a:custGeom>
            <a:noFill/>
            <a:ln w="7700" cap="flat">
              <a:solidFill>
                <a:srgbClr val="AB855F"/>
              </a:solidFill>
              <a:bevel/>
            </a:ln>
          </p:spPr>
        </p:sp>
        <p:sp>
          <p:nvSpPr>
            <p:cNvPr id="1625" name="FlexibleLine"/>
            <p:cNvSpPr/>
            <p:nvPr/>
          </p:nvSpPr>
          <p:spPr>
            <a:xfrm>
              <a:off x="1386828" y="3482084"/>
              <a:ext cx="154000" cy="142450"/>
            </a:xfrm>
            <a:custGeom>
              <a:avLst/>
              <a:gdLst/>
              <a:ahLst/>
              <a:cxnLst/>
              <a:rect l="0" t="0" r="0" b="0"/>
              <a:pathLst>
                <a:path w="154000" h="142450" fill="none">
                  <a:moveTo>
                    <a:pt x="0" y="0"/>
                  </a:moveTo>
                  <a:cubicBezTo>
                    <a:pt x="-84700" y="-11396"/>
                    <a:pt x="-69300" y="-131054"/>
                    <a:pt x="-154000" y="-142450"/>
                  </a:cubicBezTo>
                </a:path>
              </a:pathLst>
            </a:custGeom>
            <a:noFill/>
            <a:ln w="7700" cap="flat">
              <a:solidFill>
                <a:srgbClr val="AB855F"/>
              </a:solidFill>
              <a:bevel/>
            </a:ln>
          </p:spPr>
        </p:sp>
        <p:sp>
          <p:nvSpPr>
            <p:cNvPr id="1626" name="FlexibleLine"/>
            <p:cNvSpPr/>
            <p:nvPr/>
          </p:nvSpPr>
          <p:spPr>
            <a:xfrm>
              <a:off x="2688128" y="4494633"/>
              <a:ext cx="154000" cy="38500"/>
            </a:xfrm>
            <a:custGeom>
              <a:avLst/>
              <a:gdLst/>
              <a:ahLst/>
              <a:cxnLst/>
              <a:rect l="0" t="0" r="0" b="0"/>
              <a:pathLst>
                <a:path w="154000" h="38500" fill="none">
                  <a:moveTo>
                    <a:pt x="0" y="0"/>
                  </a:moveTo>
                  <a:cubicBezTo>
                    <a:pt x="-84700" y="-3080"/>
                    <a:pt x="-69300" y="-35420"/>
                    <a:pt x="-154000" y="-38500"/>
                  </a:cubicBezTo>
                </a:path>
              </a:pathLst>
            </a:custGeom>
            <a:noFill/>
            <a:ln w="7700" cap="flat">
              <a:solidFill>
                <a:srgbClr val="AB855F"/>
              </a:solidFill>
              <a:bevel/>
            </a:ln>
          </p:spPr>
        </p:sp>
        <p:sp>
          <p:nvSpPr>
            <p:cNvPr id="1627" name="FlexibleLine"/>
            <p:cNvSpPr/>
            <p:nvPr/>
          </p:nvSpPr>
          <p:spPr>
            <a:xfrm>
              <a:off x="6184205" y="4098904"/>
              <a:ext cx="154000" cy="42882"/>
            </a:xfrm>
            <a:custGeom>
              <a:avLst/>
              <a:gdLst/>
              <a:ahLst/>
              <a:cxnLst/>
              <a:rect l="0" t="0" r="0" b="0"/>
              <a:pathLst>
                <a:path w="154000" h="42882" fill="none">
                  <a:moveTo>
                    <a:pt x="0" y="0"/>
                  </a:moveTo>
                  <a:cubicBezTo>
                    <a:pt x="84700" y="3431"/>
                    <a:pt x="69300" y="39451"/>
                    <a:pt x="154000" y="42882"/>
                  </a:cubicBezTo>
                </a:path>
              </a:pathLst>
            </a:custGeom>
            <a:noFill/>
            <a:ln w="7700" cap="flat">
              <a:solidFill>
                <a:srgbClr val="AB855F"/>
              </a:solidFill>
              <a:bevel/>
            </a:ln>
          </p:spPr>
        </p:sp>
        <p:sp>
          <p:nvSpPr>
            <p:cNvPr id="1628" name="FlexibleLine"/>
            <p:cNvSpPr/>
            <p:nvPr/>
          </p:nvSpPr>
          <p:spPr>
            <a:xfrm>
              <a:off x="6184205" y="4098904"/>
              <a:ext cx="154000" cy="327782"/>
            </a:xfrm>
            <a:custGeom>
              <a:avLst/>
              <a:gdLst/>
              <a:ahLst/>
              <a:cxnLst/>
              <a:rect l="0" t="0" r="0" b="0"/>
              <a:pathLst>
                <a:path w="154000" h="327782" fill="none">
                  <a:moveTo>
                    <a:pt x="0" y="0"/>
                  </a:moveTo>
                  <a:cubicBezTo>
                    <a:pt x="84700" y="26223"/>
                    <a:pt x="69300" y="301560"/>
                    <a:pt x="154000" y="327782"/>
                  </a:cubicBezTo>
                </a:path>
              </a:pathLst>
            </a:custGeom>
            <a:noFill/>
            <a:ln w="7700" cap="flat">
              <a:solidFill>
                <a:srgbClr val="AB855F"/>
              </a:solidFill>
              <a:bevel/>
            </a:ln>
          </p:spPr>
        </p:sp>
        <p:sp>
          <p:nvSpPr>
            <p:cNvPr id="1629" name="FlexibleLine"/>
            <p:cNvSpPr/>
            <p:nvPr/>
          </p:nvSpPr>
          <p:spPr>
            <a:xfrm>
              <a:off x="4228265" y="3226871"/>
              <a:ext cx="1031939" cy="722407"/>
            </a:xfrm>
            <a:custGeom>
              <a:avLst/>
              <a:gdLst/>
              <a:ahLst/>
              <a:cxnLst/>
              <a:rect l="0" t="0" r="0" b="0"/>
              <a:pathLst>
                <a:path w="1031939" h="722407" fill="none">
                  <a:moveTo>
                    <a:pt x="0" y="0"/>
                  </a:moveTo>
                  <a:cubicBezTo>
                    <a:pt x="567567" y="-57793"/>
                    <a:pt x="464373" y="-664614"/>
                    <a:pt x="1031939" y="-722407"/>
                  </a:cubicBezTo>
                </a:path>
              </a:pathLst>
            </a:custGeom>
            <a:noFill/>
            <a:ln w="7700" cap="flat">
              <a:solidFill>
                <a:srgbClr val="AB855F"/>
              </a:solidFill>
              <a:bevel/>
            </a:ln>
          </p:spPr>
        </p:sp>
        <p:sp>
          <p:nvSpPr>
            <p:cNvPr id="1630" name="FlexibleLine"/>
            <p:cNvSpPr/>
            <p:nvPr/>
          </p:nvSpPr>
          <p:spPr>
            <a:xfrm>
              <a:off x="1386828" y="3482084"/>
              <a:ext cx="154000" cy="142450"/>
            </a:xfrm>
            <a:custGeom>
              <a:avLst/>
              <a:gdLst/>
              <a:ahLst/>
              <a:cxnLst/>
              <a:rect l="0" t="0" r="0" b="0"/>
              <a:pathLst>
                <a:path w="154000" h="142450" fill="none">
                  <a:moveTo>
                    <a:pt x="0" y="0"/>
                  </a:moveTo>
                  <a:cubicBezTo>
                    <a:pt x="-84700" y="11396"/>
                    <a:pt x="-69300" y="131054"/>
                    <a:pt x="-154000" y="142450"/>
                  </a:cubicBezTo>
                </a:path>
              </a:pathLst>
            </a:custGeom>
            <a:noFill/>
            <a:ln w="7700" cap="flat">
              <a:solidFill>
                <a:srgbClr val="AB855F"/>
              </a:solidFill>
              <a:bevel/>
            </a:ln>
          </p:spPr>
        </p:sp>
        <p:sp>
          <p:nvSpPr>
            <p:cNvPr id="1631" name="FlexibleLine"/>
            <p:cNvSpPr/>
            <p:nvPr/>
          </p:nvSpPr>
          <p:spPr>
            <a:xfrm>
              <a:off x="2688128" y="4494633"/>
              <a:ext cx="154000" cy="246400"/>
            </a:xfrm>
            <a:custGeom>
              <a:avLst/>
              <a:gdLst/>
              <a:ahLst/>
              <a:cxnLst/>
              <a:rect l="0" t="0" r="0" b="0"/>
              <a:pathLst>
                <a:path w="154000" h="246400" fill="none">
                  <a:moveTo>
                    <a:pt x="0" y="0"/>
                  </a:moveTo>
                  <a:cubicBezTo>
                    <a:pt x="-84700" y="19712"/>
                    <a:pt x="-69300" y="226688"/>
                    <a:pt x="-154000" y="246400"/>
                  </a:cubicBezTo>
                </a:path>
              </a:pathLst>
            </a:custGeom>
            <a:noFill/>
            <a:ln w="7700" cap="flat">
              <a:solidFill>
                <a:srgbClr val="AB855F"/>
              </a:solidFill>
              <a:bevel/>
            </a:ln>
          </p:spPr>
        </p:sp>
        <p:grpSp>
          <p:nvGrpSpPr>
            <p:cNvPr id="1632" name="Main Idea"/>
            <p:cNvGrpSpPr/>
            <p:nvPr/>
          </p:nvGrpSpPr>
          <p:grpSpPr>
            <a:xfrm>
              <a:off x="3504328" y="2872500"/>
              <a:ext cx="1447877" cy="708750"/>
              <a:chOff x="3504328" y="2872500"/>
              <a:chExt cx="1447877" cy="708750"/>
            </a:xfrm>
          </p:grpSpPr>
          <p:sp>
            <p:nvSpPr>
              <p:cNvPr id="1633" name="Rectangle balloon"/>
              <p:cNvSpPr/>
              <p:nvPr/>
            </p:nvSpPr>
            <p:spPr>
              <a:xfrm>
                <a:off x="3504328" y="2872500"/>
                <a:ext cx="1447877" cy="708750"/>
              </a:xfrm>
              <a:custGeom>
                <a:avLst/>
                <a:gdLst/>
                <a:ahLst/>
                <a:cxnLst/>
                <a:rect l="0" t="0" r="0" b="0"/>
                <a:pathLst>
                  <a:path w="1447877" h="708750">
                    <a:moveTo>
                      <a:pt x="92400" y="0"/>
                    </a:moveTo>
                    <a:lnTo>
                      <a:pt x="1355477" y="0"/>
                    </a:lnTo>
                    <a:cubicBezTo>
                      <a:pt x="1406505" y="0"/>
                      <a:pt x="1447877" y="41367"/>
                      <a:pt x="1447877" y="92400"/>
                    </a:cubicBezTo>
                    <a:lnTo>
                      <a:pt x="1447877" y="616350"/>
                    </a:lnTo>
                    <a:cubicBezTo>
                      <a:pt x="1447877" y="667383"/>
                      <a:pt x="1406505" y="708750"/>
                      <a:pt x="1355477" y="708750"/>
                    </a:cubicBezTo>
                    <a:lnTo>
                      <a:pt x="92400" y="708750"/>
                    </a:lnTo>
                    <a:cubicBezTo>
                      <a:pt x="41367" y="708750"/>
                      <a:pt x="0" y="667383"/>
                      <a:pt x="0" y="616350"/>
                    </a:cubicBezTo>
                    <a:lnTo>
                      <a:pt x="0" y="92400"/>
                    </a:lnTo>
                    <a:cubicBezTo>
                      <a:pt x="0" y="41367"/>
                      <a:pt x="41367" y="0"/>
                      <a:pt x="92400" y="0"/>
                    </a:cubicBezTo>
                    <a:close/>
                  </a:path>
                </a:pathLst>
              </a:custGeom>
              <a:solidFill>
                <a:srgbClr val="4BACC6"/>
              </a:solidFill>
              <a:ln w="7700" cap="flat">
                <a:solidFill>
                  <a:srgbClr val="4BACC6"/>
                </a:solidFill>
                <a:bevel/>
              </a:ln>
            </p:spPr>
          </p:sp>
          <p:grpSp>
            <p:nvGrpSpPr>
              <p:cNvPr id="1635" name="Scratchpad"/>
              <p:cNvGrpSpPr/>
              <p:nvPr/>
            </p:nvGrpSpPr>
            <p:grpSpPr>
              <a:xfrm>
                <a:off x="3596728" y="2903300"/>
                <a:ext cx="508475" cy="647150"/>
                <a:chOff x="3596728" y="2903300"/>
                <a:chExt cx="508475" cy="647150"/>
              </a:xfrm>
            </p:grpSpPr>
            <p:grpSp>
              <p:nvGrpSpPr>
                <p:cNvPr id="1636" name="Group 1635"/>
                <p:cNvGrpSpPr/>
                <p:nvPr/>
              </p:nvGrpSpPr>
              <p:grpSpPr>
                <a:xfrm>
                  <a:off x="3596728" y="2903300"/>
                  <a:ext cx="499089" cy="647150"/>
                  <a:chOff x="3596728" y="2903300"/>
                  <a:chExt cx="499089" cy="647150"/>
                </a:xfrm>
              </p:grpSpPr>
              <p:grpSp>
                <p:nvGrpSpPr>
                  <p:cNvPr id="1637" name="Group 1636"/>
                  <p:cNvGrpSpPr/>
                  <p:nvPr/>
                </p:nvGrpSpPr>
                <p:grpSpPr>
                  <a:xfrm>
                    <a:off x="3596728" y="2903300"/>
                    <a:ext cx="499089" cy="647150"/>
                    <a:chOff x="3596728" y="2903300"/>
                    <a:chExt cx="499089" cy="647150"/>
                  </a:xfrm>
                </p:grpSpPr>
                <p:sp>
                  <p:nvSpPr>
                    <p:cNvPr id="1638" name="Freeform 1637"/>
                    <p:cNvSpPr/>
                    <p:nvPr/>
                  </p:nvSpPr>
                  <p:spPr>
                    <a:xfrm>
                      <a:off x="3596728" y="2903300"/>
                      <a:ext cx="499089" cy="647150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499089" h="647150">
                          <a:moveTo>
                            <a:pt x="0" y="0"/>
                          </a:moveTo>
                          <a:lnTo>
                            <a:pt x="499089" y="0"/>
                          </a:lnTo>
                          <a:lnTo>
                            <a:pt x="499089" y="647150"/>
                          </a:lnTo>
                          <a:lnTo>
                            <a:pt x="0" y="647150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F7F7F7"/>
                    </a:solidFill>
                    <a:ln w="7700" cap="flat">
                      <a:solidFill>
                        <a:srgbClr val="E0E0E0"/>
                      </a:solidFill>
                      <a:bevel/>
                    </a:ln>
                  </p:spPr>
                </p:sp>
                <p:grpSp>
                  <p:nvGrpSpPr>
                    <p:cNvPr id="1639" name="Group 1638"/>
                    <p:cNvGrpSpPr/>
                    <p:nvPr/>
                  </p:nvGrpSpPr>
                  <p:grpSpPr>
                    <a:xfrm>
                      <a:off x="3614680" y="2927484"/>
                      <a:ext cx="28725" cy="598781"/>
                      <a:chOff x="3614680" y="2927484"/>
                      <a:chExt cx="28725" cy="598781"/>
                    </a:xfrm>
                  </p:grpSpPr>
                  <p:sp>
                    <p:nvSpPr>
                      <p:cNvPr id="1640" name="Freeform 1639"/>
                      <p:cNvSpPr/>
                      <p:nvPr/>
                    </p:nvSpPr>
                    <p:spPr>
                      <a:xfrm>
                        <a:off x="3614680" y="2927484"/>
                        <a:ext cx="28725" cy="26687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8725" h="26687">
                            <a:moveTo>
                              <a:pt x="0" y="13343"/>
                            </a:moveTo>
                            <a:cubicBezTo>
                              <a:pt x="0" y="5974"/>
                              <a:pt x="6430" y="0"/>
                              <a:pt x="14362" y="0"/>
                            </a:cubicBezTo>
                            <a:cubicBezTo>
                              <a:pt x="22294" y="0"/>
                              <a:pt x="28725" y="5974"/>
                              <a:pt x="28725" y="13343"/>
                            </a:cubicBezTo>
                            <a:cubicBezTo>
                              <a:pt x="28725" y="20713"/>
                              <a:pt x="22294" y="26687"/>
                              <a:pt x="14362" y="26687"/>
                            </a:cubicBezTo>
                            <a:cubicBezTo>
                              <a:pt x="6430" y="26687"/>
                              <a:pt x="0" y="20713"/>
                              <a:pt x="0" y="13343"/>
                            </a:cubicBez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 w="7700" cap="flat">
                        <a:solidFill>
                          <a:srgbClr val="E0E0E0"/>
                        </a:solidFill>
                        <a:bevel/>
                      </a:ln>
                    </p:spPr>
                  </p:sp>
                  <p:sp>
                    <p:nvSpPr>
                      <p:cNvPr id="1641" name="Freeform 1640"/>
                      <p:cNvSpPr/>
                      <p:nvPr/>
                    </p:nvSpPr>
                    <p:spPr>
                      <a:xfrm>
                        <a:off x="3614680" y="2984694"/>
                        <a:ext cx="28725" cy="26687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8725" h="26687">
                            <a:moveTo>
                              <a:pt x="0" y="13343"/>
                            </a:moveTo>
                            <a:cubicBezTo>
                              <a:pt x="0" y="5974"/>
                              <a:pt x="6430" y="0"/>
                              <a:pt x="14362" y="0"/>
                            </a:cubicBezTo>
                            <a:cubicBezTo>
                              <a:pt x="22294" y="0"/>
                              <a:pt x="28725" y="5974"/>
                              <a:pt x="28725" y="13343"/>
                            </a:cubicBezTo>
                            <a:cubicBezTo>
                              <a:pt x="28725" y="20713"/>
                              <a:pt x="22294" y="26687"/>
                              <a:pt x="14362" y="26687"/>
                            </a:cubicBezTo>
                            <a:cubicBezTo>
                              <a:pt x="6430" y="26687"/>
                              <a:pt x="0" y="20713"/>
                              <a:pt x="0" y="13343"/>
                            </a:cubicBez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 w="7700" cap="flat">
                        <a:solidFill>
                          <a:srgbClr val="E0E0E0"/>
                        </a:solidFill>
                        <a:bevel/>
                      </a:ln>
                    </p:spPr>
                  </p:sp>
                  <p:sp>
                    <p:nvSpPr>
                      <p:cNvPr id="1642" name="Freeform 1641"/>
                      <p:cNvSpPr/>
                      <p:nvPr/>
                    </p:nvSpPr>
                    <p:spPr>
                      <a:xfrm>
                        <a:off x="3614680" y="3041903"/>
                        <a:ext cx="28725" cy="26687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8725" h="26687">
                            <a:moveTo>
                              <a:pt x="0" y="13343"/>
                            </a:moveTo>
                            <a:cubicBezTo>
                              <a:pt x="0" y="5974"/>
                              <a:pt x="6430" y="0"/>
                              <a:pt x="14362" y="0"/>
                            </a:cubicBezTo>
                            <a:cubicBezTo>
                              <a:pt x="22294" y="0"/>
                              <a:pt x="28725" y="5974"/>
                              <a:pt x="28725" y="13343"/>
                            </a:cubicBezTo>
                            <a:cubicBezTo>
                              <a:pt x="28725" y="20713"/>
                              <a:pt x="22294" y="26687"/>
                              <a:pt x="14362" y="26687"/>
                            </a:cubicBezTo>
                            <a:cubicBezTo>
                              <a:pt x="6430" y="26687"/>
                              <a:pt x="0" y="20713"/>
                              <a:pt x="0" y="13343"/>
                            </a:cubicBez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 w="7700" cap="flat">
                        <a:solidFill>
                          <a:srgbClr val="E0E0E0"/>
                        </a:solidFill>
                        <a:bevel/>
                      </a:ln>
                    </p:spPr>
                  </p:sp>
                  <p:sp>
                    <p:nvSpPr>
                      <p:cNvPr id="1643" name="Freeform 1642"/>
                      <p:cNvSpPr/>
                      <p:nvPr/>
                    </p:nvSpPr>
                    <p:spPr>
                      <a:xfrm>
                        <a:off x="3614680" y="3099113"/>
                        <a:ext cx="28725" cy="26687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8725" h="26687">
                            <a:moveTo>
                              <a:pt x="0" y="13343"/>
                            </a:moveTo>
                            <a:cubicBezTo>
                              <a:pt x="0" y="5974"/>
                              <a:pt x="6430" y="0"/>
                              <a:pt x="14362" y="0"/>
                            </a:cubicBezTo>
                            <a:cubicBezTo>
                              <a:pt x="22294" y="0"/>
                              <a:pt x="28725" y="5974"/>
                              <a:pt x="28725" y="13343"/>
                            </a:cubicBezTo>
                            <a:cubicBezTo>
                              <a:pt x="28725" y="20713"/>
                              <a:pt x="22294" y="26687"/>
                              <a:pt x="14362" y="26687"/>
                            </a:cubicBezTo>
                            <a:cubicBezTo>
                              <a:pt x="6430" y="26687"/>
                              <a:pt x="0" y="20713"/>
                              <a:pt x="0" y="13343"/>
                            </a:cubicBez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 w="7700" cap="flat">
                        <a:solidFill>
                          <a:srgbClr val="E0E0E0"/>
                        </a:solidFill>
                        <a:bevel/>
                      </a:ln>
                    </p:spPr>
                  </p:sp>
                  <p:sp>
                    <p:nvSpPr>
                      <p:cNvPr id="1644" name="Freeform 1643"/>
                      <p:cNvSpPr/>
                      <p:nvPr/>
                    </p:nvSpPr>
                    <p:spPr>
                      <a:xfrm>
                        <a:off x="3614680" y="3270741"/>
                        <a:ext cx="28725" cy="26687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8725" h="26687">
                            <a:moveTo>
                              <a:pt x="0" y="13343"/>
                            </a:moveTo>
                            <a:cubicBezTo>
                              <a:pt x="0" y="5974"/>
                              <a:pt x="6430" y="0"/>
                              <a:pt x="14362" y="0"/>
                            </a:cubicBezTo>
                            <a:cubicBezTo>
                              <a:pt x="22294" y="0"/>
                              <a:pt x="28725" y="5974"/>
                              <a:pt x="28725" y="13343"/>
                            </a:cubicBezTo>
                            <a:cubicBezTo>
                              <a:pt x="28725" y="20713"/>
                              <a:pt x="22294" y="26687"/>
                              <a:pt x="14362" y="26687"/>
                            </a:cubicBezTo>
                            <a:cubicBezTo>
                              <a:pt x="6430" y="26687"/>
                              <a:pt x="0" y="20713"/>
                              <a:pt x="0" y="13343"/>
                            </a:cubicBez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 w="7700" cap="flat">
                        <a:solidFill>
                          <a:srgbClr val="E0E0E0"/>
                        </a:solidFill>
                        <a:bevel/>
                      </a:ln>
                    </p:spPr>
                  </p:sp>
                  <p:sp>
                    <p:nvSpPr>
                      <p:cNvPr id="1645" name="Freeform 1644"/>
                      <p:cNvSpPr/>
                      <p:nvPr/>
                    </p:nvSpPr>
                    <p:spPr>
                      <a:xfrm>
                        <a:off x="3614680" y="3213532"/>
                        <a:ext cx="28725" cy="26687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8725" h="26687">
                            <a:moveTo>
                              <a:pt x="0" y="13343"/>
                            </a:moveTo>
                            <a:cubicBezTo>
                              <a:pt x="0" y="5974"/>
                              <a:pt x="6430" y="0"/>
                              <a:pt x="14362" y="0"/>
                            </a:cubicBezTo>
                            <a:cubicBezTo>
                              <a:pt x="22294" y="0"/>
                              <a:pt x="28725" y="5974"/>
                              <a:pt x="28725" y="13343"/>
                            </a:cubicBezTo>
                            <a:cubicBezTo>
                              <a:pt x="28725" y="20713"/>
                              <a:pt x="22294" y="26687"/>
                              <a:pt x="14362" y="26687"/>
                            </a:cubicBezTo>
                            <a:cubicBezTo>
                              <a:pt x="6430" y="26687"/>
                              <a:pt x="0" y="20713"/>
                              <a:pt x="0" y="13343"/>
                            </a:cubicBez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 w="7700" cap="flat">
                        <a:solidFill>
                          <a:srgbClr val="E0E0E0"/>
                        </a:solidFill>
                        <a:bevel/>
                      </a:ln>
                    </p:spPr>
                  </p:sp>
                  <p:sp>
                    <p:nvSpPr>
                      <p:cNvPr id="1646" name="Freeform 1645"/>
                      <p:cNvSpPr/>
                      <p:nvPr/>
                    </p:nvSpPr>
                    <p:spPr>
                      <a:xfrm>
                        <a:off x="3614680" y="3156322"/>
                        <a:ext cx="28725" cy="26687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8725" h="26687">
                            <a:moveTo>
                              <a:pt x="0" y="13343"/>
                            </a:moveTo>
                            <a:cubicBezTo>
                              <a:pt x="0" y="5974"/>
                              <a:pt x="6430" y="0"/>
                              <a:pt x="14362" y="0"/>
                            </a:cubicBezTo>
                            <a:cubicBezTo>
                              <a:pt x="22294" y="0"/>
                              <a:pt x="28725" y="5974"/>
                              <a:pt x="28725" y="13343"/>
                            </a:cubicBezTo>
                            <a:cubicBezTo>
                              <a:pt x="28725" y="20713"/>
                              <a:pt x="22294" y="26687"/>
                              <a:pt x="14362" y="26687"/>
                            </a:cubicBezTo>
                            <a:cubicBezTo>
                              <a:pt x="6430" y="26687"/>
                              <a:pt x="0" y="20713"/>
                              <a:pt x="0" y="13343"/>
                            </a:cubicBez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 w="7700" cap="flat">
                        <a:solidFill>
                          <a:srgbClr val="E0E0E0"/>
                        </a:solidFill>
                        <a:bevel/>
                      </a:ln>
                    </p:spPr>
                  </p:sp>
                  <p:sp>
                    <p:nvSpPr>
                      <p:cNvPr id="1647" name="Freeform 1646"/>
                      <p:cNvSpPr/>
                      <p:nvPr/>
                    </p:nvSpPr>
                    <p:spPr>
                      <a:xfrm>
                        <a:off x="3614680" y="3327950"/>
                        <a:ext cx="28725" cy="26687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8725" h="26687">
                            <a:moveTo>
                              <a:pt x="0" y="13343"/>
                            </a:moveTo>
                            <a:cubicBezTo>
                              <a:pt x="0" y="5974"/>
                              <a:pt x="6430" y="0"/>
                              <a:pt x="14362" y="0"/>
                            </a:cubicBezTo>
                            <a:cubicBezTo>
                              <a:pt x="22294" y="0"/>
                              <a:pt x="28725" y="5974"/>
                              <a:pt x="28725" y="13343"/>
                            </a:cubicBezTo>
                            <a:cubicBezTo>
                              <a:pt x="28725" y="20713"/>
                              <a:pt x="22294" y="26687"/>
                              <a:pt x="14362" y="26687"/>
                            </a:cubicBezTo>
                            <a:cubicBezTo>
                              <a:pt x="6430" y="26687"/>
                              <a:pt x="0" y="20713"/>
                              <a:pt x="0" y="13343"/>
                            </a:cubicBez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 w="7700" cap="flat">
                        <a:solidFill>
                          <a:srgbClr val="E0E0E0"/>
                        </a:solidFill>
                        <a:bevel/>
                      </a:ln>
                    </p:spPr>
                  </p:sp>
                  <p:sp>
                    <p:nvSpPr>
                      <p:cNvPr id="1648" name="Freeform 1647"/>
                      <p:cNvSpPr/>
                      <p:nvPr/>
                    </p:nvSpPr>
                    <p:spPr>
                      <a:xfrm>
                        <a:off x="3614680" y="3385159"/>
                        <a:ext cx="28725" cy="26687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8725" h="26687">
                            <a:moveTo>
                              <a:pt x="0" y="13343"/>
                            </a:moveTo>
                            <a:cubicBezTo>
                              <a:pt x="0" y="5974"/>
                              <a:pt x="6430" y="0"/>
                              <a:pt x="14362" y="0"/>
                            </a:cubicBezTo>
                            <a:cubicBezTo>
                              <a:pt x="22294" y="0"/>
                              <a:pt x="28725" y="5974"/>
                              <a:pt x="28725" y="13343"/>
                            </a:cubicBezTo>
                            <a:cubicBezTo>
                              <a:pt x="28725" y="20713"/>
                              <a:pt x="22294" y="26687"/>
                              <a:pt x="14362" y="26687"/>
                            </a:cubicBezTo>
                            <a:cubicBezTo>
                              <a:pt x="6430" y="26687"/>
                              <a:pt x="0" y="20713"/>
                              <a:pt x="0" y="13343"/>
                            </a:cubicBez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 w="7700" cap="flat">
                        <a:solidFill>
                          <a:srgbClr val="E0E0E0"/>
                        </a:solidFill>
                        <a:bevel/>
                      </a:ln>
                    </p:spPr>
                  </p:sp>
                  <p:sp>
                    <p:nvSpPr>
                      <p:cNvPr id="1649" name="Freeform 1648"/>
                      <p:cNvSpPr/>
                      <p:nvPr/>
                    </p:nvSpPr>
                    <p:spPr>
                      <a:xfrm>
                        <a:off x="3614680" y="3442369"/>
                        <a:ext cx="28725" cy="26687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8725" h="26687">
                            <a:moveTo>
                              <a:pt x="0" y="13343"/>
                            </a:moveTo>
                            <a:cubicBezTo>
                              <a:pt x="0" y="5974"/>
                              <a:pt x="6430" y="0"/>
                              <a:pt x="14362" y="0"/>
                            </a:cubicBezTo>
                            <a:cubicBezTo>
                              <a:pt x="22294" y="0"/>
                              <a:pt x="28725" y="5974"/>
                              <a:pt x="28725" y="13343"/>
                            </a:cubicBezTo>
                            <a:cubicBezTo>
                              <a:pt x="28725" y="20713"/>
                              <a:pt x="22294" y="26687"/>
                              <a:pt x="14362" y="26687"/>
                            </a:cubicBezTo>
                            <a:cubicBezTo>
                              <a:pt x="6430" y="26687"/>
                              <a:pt x="0" y="20713"/>
                              <a:pt x="0" y="13343"/>
                            </a:cubicBez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 w="7700" cap="flat">
                        <a:solidFill>
                          <a:srgbClr val="E0E0E0"/>
                        </a:solidFill>
                        <a:bevel/>
                      </a:ln>
                    </p:spPr>
                  </p:sp>
                  <p:sp>
                    <p:nvSpPr>
                      <p:cNvPr id="1650" name="Freeform 1649"/>
                      <p:cNvSpPr/>
                      <p:nvPr/>
                    </p:nvSpPr>
                    <p:spPr>
                      <a:xfrm>
                        <a:off x="3614680" y="3499579"/>
                        <a:ext cx="28725" cy="26687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8725" h="26687">
                            <a:moveTo>
                              <a:pt x="0" y="13343"/>
                            </a:moveTo>
                            <a:cubicBezTo>
                              <a:pt x="0" y="5974"/>
                              <a:pt x="6430" y="0"/>
                              <a:pt x="14362" y="0"/>
                            </a:cubicBezTo>
                            <a:cubicBezTo>
                              <a:pt x="22294" y="0"/>
                              <a:pt x="28725" y="5974"/>
                              <a:pt x="28725" y="13343"/>
                            </a:cubicBezTo>
                            <a:cubicBezTo>
                              <a:pt x="28725" y="20713"/>
                              <a:pt x="22294" y="26687"/>
                              <a:pt x="14362" y="26687"/>
                            </a:cubicBezTo>
                            <a:cubicBezTo>
                              <a:pt x="6430" y="26687"/>
                              <a:pt x="0" y="20713"/>
                              <a:pt x="0" y="13343"/>
                            </a:cubicBez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 w="7700" cap="flat">
                        <a:solidFill>
                          <a:srgbClr val="E0E0E0"/>
                        </a:solidFill>
                        <a:bevel/>
                      </a:ln>
                    </p:spPr>
                  </p:sp>
                </p:grpSp>
              </p:grpSp>
              <p:grpSp>
                <p:nvGrpSpPr>
                  <p:cNvPr id="1651" name="Group 1650"/>
                  <p:cNvGrpSpPr/>
                  <p:nvPr/>
                </p:nvGrpSpPr>
                <p:grpSpPr>
                  <a:xfrm>
                    <a:off x="3655074" y="2941558"/>
                    <a:ext cx="429970" cy="570635"/>
                    <a:chOff x="3655074" y="2941558"/>
                    <a:chExt cx="429970" cy="570635"/>
                  </a:xfrm>
                </p:grpSpPr>
                <p:sp>
                  <p:nvSpPr>
                    <p:cNvPr id="1652" name="Freeform 1651"/>
                    <p:cNvSpPr/>
                    <p:nvPr/>
                  </p:nvSpPr>
                  <p:spPr>
                    <a:xfrm>
                      <a:off x="3655972" y="2941558"/>
                      <a:ext cx="429073" cy="166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429073" h="1668" fill="none">
                          <a:moveTo>
                            <a:pt x="0" y="0"/>
                          </a:moveTo>
                          <a:lnTo>
                            <a:pt x="429073" y="0"/>
                          </a:lnTo>
                        </a:path>
                      </a:pathLst>
                    </a:custGeom>
                    <a:solidFill>
                      <a:srgbClr val="FFFFFF"/>
                    </a:solidFill>
                    <a:ln w="2500" cap="flat">
                      <a:solidFill>
                        <a:srgbClr val="E0E0E0"/>
                      </a:solidFill>
                      <a:bevel/>
                    </a:ln>
                  </p:spPr>
                </p:sp>
                <p:sp>
                  <p:nvSpPr>
                    <p:cNvPr id="1653" name="Freeform 1652"/>
                    <p:cNvSpPr/>
                    <p:nvPr/>
                  </p:nvSpPr>
                  <p:spPr>
                    <a:xfrm>
                      <a:off x="3655074" y="2963658"/>
                      <a:ext cx="429073" cy="166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429073" h="1668" fill="none">
                          <a:moveTo>
                            <a:pt x="0" y="0"/>
                          </a:moveTo>
                          <a:lnTo>
                            <a:pt x="429073" y="0"/>
                          </a:lnTo>
                        </a:path>
                      </a:pathLst>
                    </a:custGeom>
                    <a:solidFill>
                      <a:srgbClr val="FFFFFF"/>
                    </a:solidFill>
                    <a:ln w="2500" cap="flat">
                      <a:solidFill>
                        <a:srgbClr val="E0E0E0"/>
                      </a:solidFill>
                      <a:bevel/>
                    </a:ln>
                  </p:spPr>
                </p:sp>
                <p:sp>
                  <p:nvSpPr>
                    <p:cNvPr id="1654" name="Freeform 1653"/>
                    <p:cNvSpPr/>
                    <p:nvPr/>
                  </p:nvSpPr>
                  <p:spPr>
                    <a:xfrm>
                      <a:off x="3655972" y="3007857"/>
                      <a:ext cx="429073" cy="166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429073" h="1668" fill="none">
                          <a:moveTo>
                            <a:pt x="0" y="0"/>
                          </a:moveTo>
                          <a:lnTo>
                            <a:pt x="429073" y="0"/>
                          </a:lnTo>
                        </a:path>
                      </a:pathLst>
                    </a:custGeom>
                    <a:solidFill>
                      <a:srgbClr val="FFFFFF"/>
                    </a:solidFill>
                    <a:ln w="2500" cap="flat">
                      <a:solidFill>
                        <a:srgbClr val="E0E0E0"/>
                      </a:solidFill>
                      <a:bevel/>
                    </a:ln>
                  </p:spPr>
                </p:sp>
                <p:sp>
                  <p:nvSpPr>
                    <p:cNvPr id="1655" name="Freeform 1654"/>
                    <p:cNvSpPr/>
                    <p:nvPr/>
                  </p:nvSpPr>
                  <p:spPr>
                    <a:xfrm>
                      <a:off x="3655972" y="3029958"/>
                      <a:ext cx="429073" cy="166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429073" h="1668" fill="none">
                          <a:moveTo>
                            <a:pt x="0" y="0"/>
                          </a:moveTo>
                          <a:lnTo>
                            <a:pt x="429073" y="0"/>
                          </a:lnTo>
                        </a:path>
                      </a:pathLst>
                    </a:custGeom>
                    <a:solidFill>
                      <a:srgbClr val="FFFFFF"/>
                    </a:solidFill>
                    <a:ln w="2500" cap="flat">
                      <a:solidFill>
                        <a:srgbClr val="E0E0E0"/>
                      </a:solidFill>
                      <a:bevel/>
                    </a:ln>
                  </p:spPr>
                </p:sp>
                <p:sp>
                  <p:nvSpPr>
                    <p:cNvPr id="1656" name="Freeform 1655"/>
                    <p:cNvSpPr/>
                    <p:nvPr/>
                  </p:nvSpPr>
                  <p:spPr>
                    <a:xfrm>
                      <a:off x="3655972" y="3052056"/>
                      <a:ext cx="429073" cy="166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429073" h="1668" fill="none">
                          <a:moveTo>
                            <a:pt x="0" y="0"/>
                          </a:moveTo>
                          <a:lnTo>
                            <a:pt x="429073" y="0"/>
                          </a:lnTo>
                        </a:path>
                      </a:pathLst>
                    </a:custGeom>
                    <a:solidFill>
                      <a:srgbClr val="FFFFFF"/>
                    </a:solidFill>
                    <a:ln w="2500" cap="flat">
                      <a:solidFill>
                        <a:srgbClr val="E0E0E0"/>
                      </a:solidFill>
                      <a:bevel/>
                    </a:ln>
                  </p:spPr>
                </p:sp>
                <p:sp>
                  <p:nvSpPr>
                    <p:cNvPr id="1657" name="Freeform 1656"/>
                    <p:cNvSpPr/>
                    <p:nvPr/>
                  </p:nvSpPr>
                  <p:spPr>
                    <a:xfrm>
                      <a:off x="3655972" y="3074157"/>
                      <a:ext cx="429073" cy="166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429073" h="1668" fill="none">
                          <a:moveTo>
                            <a:pt x="0" y="0"/>
                          </a:moveTo>
                          <a:lnTo>
                            <a:pt x="429073" y="0"/>
                          </a:lnTo>
                        </a:path>
                      </a:pathLst>
                    </a:custGeom>
                    <a:solidFill>
                      <a:srgbClr val="FFFFFF"/>
                    </a:solidFill>
                    <a:ln w="2500" cap="flat">
                      <a:solidFill>
                        <a:srgbClr val="E0E0E0"/>
                      </a:solidFill>
                      <a:bevel/>
                    </a:ln>
                  </p:spPr>
                </p:sp>
                <p:sp>
                  <p:nvSpPr>
                    <p:cNvPr id="1658" name="Freeform 1657"/>
                    <p:cNvSpPr/>
                    <p:nvPr/>
                  </p:nvSpPr>
                  <p:spPr>
                    <a:xfrm>
                      <a:off x="3655972" y="3096257"/>
                      <a:ext cx="429073" cy="166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429073" h="1668" fill="none">
                          <a:moveTo>
                            <a:pt x="0" y="0"/>
                          </a:moveTo>
                          <a:lnTo>
                            <a:pt x="429073" y="0"/>
                          </a:lnTo>
                        </a:path>
                      </a:pathLst>
                    </a:custGeom>
                    <a:solidFill>
                      <a:srgbClr val="FFFFFF"/>
                    </a:solidFill>
                    <a:ln w="2500" cap="flat">
                      <a:solidFill>
                        <a:srgbClr val="E0E0E0"/>
                      </a:solidFill>
                      <a:bevel/>
                    </a:ln>
                  </p:spPr>
                </p:sp>
                <p:sp>
                  <p:nvSpPr>
                    <p:cNvPr id="1659" name="Freeform 1658"/>
                    <p:cNvSpPr/>
                    <p:nvPr/>
                  </p:nvSpPr>
                  <p:spPr>
                    <a:xfrm>
                      <a:off x="3655972" y="3116624"/>
                      <a:ext cx="429073" cy="166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429073" h="1668" fill="none">
                          <a:moveTo>
                            <a:pt x="0" y="0"/>
                          </a:moveTo>
                          <a:lnTo>
                            <a:pt x="429073" y="0"/>
                          </a:lnTo>
                        </a:path>
                      </a:pathLst>
                    </a:custGeom>
                    <a:solidFill>
                      <a:srgbClr val="FFFFFF"/>
                    </a:solidFill>
                    <a:ln w="2500" cap="flat">
                      <a:solidFill>
                        <a:srgbClr val="E0E0E0"/>
                      </a:solidFill>
                      <a:bevel/>
                    </a:ln>
                  </p:spPr>
                </p:sp>
                <p:sp>
                  <p:nvSpPr>
                    <p:cNvPr id="1660" name="Freeform 1659"/>
                    <p:cNvSpPr/>
                    <p:nvPr/>
                  </p:nvSpPr>
                  <p:spPr>
                    <a:xfrm>
                      <a:off x="3655972" y="3138508"/>
                      <a:ext cx="429073" cy="166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429073" h="1668" fill="none">
                          <a:moveTo>
                            <a:pt x="0" y="0"/>
                          </a:moveTo>
                          <a:lnTo>
                            <a:pt x="429073" y="0"/>
                          </a:lnTo>
                        </a:path>
                      </a:pathLst>
                    </a:custGeom>
                    <a:solidFill>
                      <a:srgbClr val="FFFFFF"/>
                    </a:solidFill>
                    <a:ln w="2500" cap="flat">
                      <a:solidFill>
                        <a:srgbClr val="E0E0E0"/>
                      </a:solidFill>
                      <a:bevel/>
                    </a:ln>
                  </p:spPr>
                </p:sp>
                <p:sp>
                  <p:nvSpPr>
                    <p:cNvPr id="1661" name="Freeform 1660"/>
                    <p:cNvSpPr/>
                    <p:nvPr/>
                  </p:nvSpPr>
                  <p:spPr>
                    <a:xfrm>
                      <a:off x="3655972" y="3160391"/>
                      <a:ext cx="429073" cy="166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429073" h="1668" fill="none">
                          <a:moveTo>
                            <a:pt x="0" y="0"/>
                          </a:moveTo>
                          <a:lnTo>
                            <a:pt x="429073" y="0"/>
                          </a:lnTo>
                        </a:path>
                      </a:pathLst>
                    </a:custGeom>
                    <a:solidFill>
                      <a:srgbClr val="FFFFFF"/>
                    </a:solidFill>
                    <a:ln w="2500" cap="flat">
                      <a:solidFill>
                        <a:srgbClr val="E0E0E0"/>
                      </a:solidFill>
                      <a:bevel/>
                    </a:ln>
                  </p:spPr>
                </p:sp>
                <p:sp>
                  <p:nvSpPr>
                    <p:cNvPr id="1662" name="Freeform 1661"/>
                    <p:cNvSpPr/>
                    <p:nvPr/>
                  </p:nvSpPr>
                  <p:spPr>
                    <a:xfrm>
                      <a:off x="3655972" y="3182274"/>
                      <a:ext cx="429073" cy="166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429073" h="1668" fill="none">
                          <a:moveTo>
                            <a:pt x="0" y="0"/>
                          </a:moveTo>
                          <a:lnTo>
                            <a:pt x="429073" y="0"/>
                          </a:lnTo>
                        </a:path>
                      </a:pathLst>
                    </a:custGeom>
                    <a:solidFill>
                      <a:srgbClr val="FFFFFF"/>
                    </a:solidFill>
                    <a:ln w="2500" cap="flat">
                      <a:solidFill>
                        <a:srgbClr val="E0E0E0"/>
                      </a:solidFill>
                      <a:bevel/>
                    </a:ln>
                  </p:spPr>
                </p:sp>
                <p:sp>
                  <p:nvSpPr>
                    <p:cNvPr id="1663" name="Freeform 1662"/>
                    <p:cNvSpPr/>
                    <p:nvPr/>
                  </p:nvSpPr>
                  <p:spPr>
                    <a:xfrm>
                      <a:off x="3655972" y="3204158"/>
                      <a:ext cx="429073" cy="166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429073" h="1668" fill="none">
                          <a:moveTo>
                            <a:pt x="0" y="0"/>
                          </a:moveTo>
                          <a:lnTo>
                            <a:pt x="429073" y="0"/>
                          </a:lnTo>
                        </a:path>
                      </a:pathLst>
                    </a:custGeom>
                    <a:solidFill>
                      <a:srgbClr val="FFFFFF"/>
                    </a:solidFill>
                    <a:ln w="2500" cap="flat">
                      <a:solidFill>
                        <a:srgbClr val="E0E0E0"/>
                      </a:solidFill>
                      <a:bevel/>
                    </a:ln>
                  </p:spPr>
                </p:sp>
                <p:sp>
                  <p:nvSpPr>
                    <p:cNvPr id="1664" name="Freeform 1663"/>
                    <p:cNvSpPr/>
                    <p:nvPr/>
                  </p:nvSpPr>
                  <p:spPr>
                    <a:xfrm>
                      <a:off x="3655972" y="3226041"/>
                      <a:ext cx="429073" cy="166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429073" h="1668" fill="none">
                          <a:moveTo>
                            <a:pt x="0" y="0"/>
                          </a:moveTo>
                          <a:lnTo>
                            <a:pt x="429073" y="0"/>
                          </a:lnTo>
                        </a:path>
                      </a:pathLst>
                    </a:custGeom>
                    <a:solidFill>
                      <a:srgbClr val="FFFFFF"/>
                    </a:solidFill>
                    <a:ln w="2500" cap="flat">
                      <a:solidFill>
                        <a:srgbClr val="E0E0E0"/>
                      </a:solidFill>
                      <a:bevel/>
                    </a:ln>
                  </p:spPr>
                </p:sp>
                <p:sp>
                  <p:nvSpPr>
                    <p:cNvPr id="1665" name="Freeform 1664"/>
                    <p:cNvSpPr/>
                    <p:nvPr/>
                  </p:nvSpPr>
                  <p:spPr>
                    <a:xfrm>
                      <a:off x="3655972" y="3247925"/>
                      <a:ext cx="429073" cy="166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429073" h="1668" fill="none">
                          <a:moveTo>
                            <a:pt x="0" y="0"/>
                          </a:moveTo>
                          <a:lnTo>
                            <a:pt x="429073" y="0"/>
                          </a:lnTo>
                        </a:path>
                      </a:pathLst>
                    </a:custGeom>
                    <a:solidFill>
                      <a:srgbClr val="FFFFFF"/>
                    </a:solidFill>
                    <a:ln w="2500" cap="flat">
                      <a:solidFill>
                        <a:srgbClr val="E0E0E0"/>
                      </a:solidFill>
                      <a:bevel/>
                    </a:ln>
                  </p:spPr>
                </p:sp>
                <p:sp>
                  <p:nvSpPr>
                    <p:cNvPr id="1666" name="Freeform 1665"/>
                    <p:cNvSpPr/>
                    <p:nvPr/>
                  </p:nvSpPr>
                  <p:spPr>
                    <a:xfrm>
                      <a:off x="3655972" y="2985757"/>
                      <a:ext cx="429073" cy="166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429073" h="1668" fill="none">
                          <a:moveTo>
                            <a:pt x="0" y="0"/>
                          </a:moveTo>
                          <a:lnTo>
                            <a:pt x="429073" y="0"/>
                          </a:lnTo>
                        </a:path>
                      </a:pathLst>
                    </a:custGeom>
                    <a:solidFill>
                      <a:srgbClr val="FFFFFF"/>
                    </a:solidFill>
                    <a:ln w="2500" cap="flat">
                      <a:solidFill>
                        <a:srgbClr val="E0E0E0"/>
                      </a:solidFill>
                      <a:bevel/>
                    </a:ln>
                  </p:spPr>
                </p:sp>
                <p:sp>
                  <p:nvSpPr>
                    <p:cNvPr id="1667" name="Freeform 1666"/>
                    <p:cNvSpPr/>
                    <p:nvPr/>
                  </p:nvSpPr>
                  <p:spPr>
                    <a:xfrm>
                      <a:off x="3655972" y="3269807"/>
                      <a:ext cx="429073" cy="166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429073" h="1668" fill="none">
                          <a:moveTo>
                            <a:pt x="0" y="0"/>
                          </a:moveTo>
                          <a:lnTo>
                            <a:pt x="429073" y="0"/>
                          </a:lnTo>
                        </a:path>
                      </a:pathLst>
                    </a:custGeom>
                    <a:solidFill>
                      <a:srgbClr val="FFFFFF"/>
                    </a:solidFill>
                    <a:ln w="2500" cap="flat">
                      <a:solidFill>
                        <a:srgbClr val="E0E0E0"/>
                      </a:solidFill>
                      <a:bevel/>
                    </a:ln>
                  </p:spPr>
                </p:sp>
                <p:sp>
                  <p:nvSpPr>
                    <p:cNvPr id="1668" name="Freeform 1667"/>
                    <p:cNvSpPr/>
                    <p:nvPr/>
                  </p:nvSpPr>
                  <p:spPr>
                    <a:xfrm>
                      <a:off x="3655972" y="3291691"/>
                      <a:ext cx="429073" cy="166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429073" h="1668" fill="none">
                          <a:moveTo>
                            <a:pt x="0" y="0"/>
                          </a:moveTo>
                          <a:lnTo>
                            <a:pt x="429073" y="0"/>
                          </a:lnTo>
                        </a:path>
                      </a:pathLst>
                    </a:custGeom>
                    <a:solidFill>
                      <a:srgbClr val="FFFFFF"/>
                    </a:solidFill>
                    <a:ln w="2500" cap="flat">
                      <a:solidFill>
                        <a:srgbClr val="E0E0E0"/>
                      </a:solidFill>
                      <a:bevel/>
                    </a:ln>
                  </p:spPr>
                </p:sp>
                <p:sp>
                  <p:nvSpPr>
                    <p:cNvPr id="1669" name="Freeform 1668"/>
                    <p:cNvSpPr/>
                    <p:nvPr/>
                  </p:nvSpPr>
                  <p:spPr>
                    <a:xfrm>
                      <a:off x="3655972" y="3313575"/>
                      <a:ext cx="429073" cy="166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429073" h="1668" fill="none">
                          <a:moveTo>
                            <a:pt x="0" y="0"/>
                          </a:moveTo>
                          <a:lnTo>
                            <a:pt x="429073" y="0"/>
                          </a:lnTo>
                        </a:path>
                      </a:pathLst>
                    </a:custGeom>
                    <a:solidFill>
                      <a:srgbClr val="FFFFFF"/>
                    </a:solidFill>
                    <a:ln w="2500" cap="flat">
                      <a:solidFill>
                        <a:srgbClr val="E0E0E0"/>
                      </a:solidFill>
                      <a:bevel/>
                    </a:ln>
                  </p:spPr>
                </p:sp>
                <p:sp>
                  <p:nvSpPr>
                    <p:cNvPr id="1670" name="Freeform 1669"/>
                    <p:cNvSpPr/>
                    <p:nvPr/>
                  </p:nvSpPr>
                  <p:spPr>
                    <a:xfrm>
                      <a:off x="3655972" y="3335458"/>
                      <a:ext cx="429073" cy="166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429073" h="1668" fill="none">
                          <a:moveTo>
                            <a:pt x="0" y="0"/>
                          </a:moveTo>
                          <a:lnTo>
                            <a:pt x="429073" y="0"/>
                          </a:lnTo>
                        </a:path>
                      </a:pathLst>
                    </a:custGeom>
                    <a:solidFill>
                      <a:srgbClr val="FFFFFF"/>
                    </a:solidFill>
                    <a:ln w="2500" cap="flat">
                      <a:solidFill>
                        <a:srgbClr val="E0E0E0"/>
                      </a:solidFill>
                      <a:bevel/>
                    </a:ln>
                  </p:spPr>
                </p:sp>
                <p:sp>
                  <p:nvSpPr>
                    <p:cNvPr id="1671" name="Freeform 1670"/>
                    <p:cNvSpPr/>
                    <p:nvPr/>
                  </p:nvSpPr>
                  <p:spPr>
                    <a:xfrm>
                      <a:off x="3655972" y="3357341"/>
                      <a:ext cx="429073" cy="166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429073" h="1668" fill="none">
                          <a:moveTo>
                            <a:pt x="0" y="0"/>
                          </a:moveTo>
                          <a:lnTo>
                            <a:pt x="429073" y="0"/>
                          </a:lnTo>
                        </a:path>
                      </a:pathLst>
                    </a:custGeom>
                    <a:solidFill>
                      <a:srgbClr val="FFFFFF"/>
                    </a:solidFill>
                    <a:ln w="2500" cap="flat">
                      <a:solidFill>
                        <a:srgbClr val="E0E0E0"/>
                      </a:solidFill>
                      <a:bevel/>
                    </a:ln>
                  </p:spPr>
                </p:sp>
                <p:sp>
                  <p:nvSpPr>
                    <p:cNvPr id="1672" name="Freeform 1671"/>
                    <p:cNvSpPr/>
                    <p:nvPr/>
                  </p:nvSpPr>
                  <p:spPr>
                    <a:xfrm>
                      <a:off x="3655972" y="3379224"/>
                      <a:ext cx="429073" cy="166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429073" h="1668" fill="none">
                          <a:moveTo>
                            <a:pt x="0" y="0"/>
                          </a:moveTo>
                          <a:lnTo>
                            <a:pt x="429073" y="0"/>
                          </a:lnTo>
                        </a:path>
                      </a:pathLst>
                    </a:custGeom>
                    <a:solidFill>
                      <a:srgbClr val="FFFFFF"/>
                    </a:solidFill>
                    <a:ln w="2500" cap="flat">
                      <a:solidFill>
                        <a:srgbClr val="E0E0E0"/>
                      </a:solidFill>
                      <a:bevel/>
                    </a:ln>
                  </p:spPr>
                </p:sp>
                <p:sp>
                  <p:nvSpPr>
                    <p:cNvPr id="1673" name="Freeform 1672"/>
                    <p:cNvSpPr/>
                    <p:nvPr/>
                  </p:nvSpPr>
                  <p:spPr>
                    <a:xfrm>
                      <a:off x="3655972" y="3400025"/>
                      <a:ext cx="429073" cy="166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429073" h="1668" fill="none">
                          <a:moveTo>
                            <a:pt x="0" y="0"/>
                          </a:moveTo>
                          <a:lnTo>
                            <a:pt x="429073" y="0"/>
                          </a:lnTo>
                        </a:path>
                      </a:pathLst>
                    </a:custGeom>
                    <a:solidFill>
                      <a:srgbClr val="FFFFFF"/>
                    </a:solidFill>
                    <a:ln w="2500" cap="flat">
                      <a:solidFill>
                        <a:srgbClr val="E0E0E0"/>
                      </a:solidFill>
                      <a:bevel/>
                    </a:ln>
                  </p:spPr>
                </p:sp>
                <p:sp>
                  <p:nvSpPr>
                    <p:cNvPr id="1674" name="Freeform 1673"/>
                    <p:cNvSpPr/>
                    <p:nvPr/>
                  </p:nvSpPr>
                  <p:spPr>
                    <a:xfrm>
                      <a:off x="3655972" y="3422125"/>
                      <a:ext cx="429073" cy="166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429073" h="1668" fill="none">
                          <a:moveTo>
                            <a:pt x="0" y="0"/>
                          </a:moveTo>
                          <a:lnTo>
                            <a:pt x="429073" y="0"/>
                          </a:lnTo>
                        </a:path>
                      </a:pathLst>
                    </a:custGeom>
                    <a:solidFill>
                      <a:srgbClr val="FFFFFF"/>
                    </a:solidFill>
                    <a:ln w="2500" cap="flat">
                      <a:solidFill>
                        <a:srgbClr val="E0E0E0"/>
                      </a:solidFill>
                      <a:bevel/>
                    </a:ln>
                  </p:spPr>
                </p:sp>
                <p:sp>
                  <p:nvSpPr>
                    <p:cNvPr id="1675" name="Freeform 1674"/>
                    <p:cNvSpPr/>
                    <p:nvPr/>
                  </p:nvSpPr>
                  <p:spPr>
                    <a:xfrm>
                      <a:off x="3655972" y="3444224"/>
                      <a:ext cx="429073" cy="166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429073" h="1668" fill="none">
                          <a:moveTo>
                            <a:pt x="0" y="0"/>
                          </a:moveTo>
                          <a:lnTo>
                            <a:pt x="429073" y="0"/>
                          </a:lnTo>
                        </a:path>
                      </a:pathLst>
                    </a:custGeom>
                    <a:solidFill>
                      <a:srgbClr val="FFFFFF"/>
                    </a:solidFill>
                    <a:ln w="2500" cap="flat">
                      <a:solidFill>
                        <a:srgbClr val="E0E0E0"/>
                      </a:solidFill>
                      <a:bevel/>
                    </a:ln>
                  </p:spPr>
                </p:sp>
                <p:sp>
                  <p:nvSpPr>
                    <p:cNvPr id="1676" name="Freeform 1675"/>
                    <p:cNvSpPr/>
                    <p:nvPr/>
                  </p:nvSpPr>
                  <p:spPr>
                    <a:xfrm>
                      <a:off x="3655972" y="3466324"/>
                      <a:ext cx="429073" cy="166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429073" h="1668" fill="none">
                          <a:moveTo>
                            <a:pt x="0" y="0"/>
                          </a:moveTo>
                          <a:lnTo>
                            <a:pt x="429073" y="0"/>
                          </a:lnTo>
                        </a:path>
                      </a:pathLst>
                    </a:custGeom>
                    <a:solidFill>
                      <a:srgbClr val="FFFFFF"/>
                    </a:solidFill>
                    <a:ln w="2500" cap="flat">
                      <a:solidFill>
                        <a:srgbClr val="E0E0E0"/>
                      </a:solidFill>
                      <a:bevel/>
                    </a:ln>
                  </p:spPr>
                </p:sp>
                <p:sp>
                  <p:nvSpPr>
                    <p:cNvPr id="1677" name="Freeform 1676"/>
                    <p:cNvSpPr/>
                    <p:nvPr/>
                  </p:nvSpPr>
                  <p:spPr>
                    <a:xfrm>
                      <a:off x="3655972" y="3488425"/>
                      <a:ext cx="429073" cy="166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429073" h="1668" fill="none">
                          <a:moveTo>
                            <a:pt x="0" y="0"/>
                          </a:moveTo>
                          <a:lnTo>
                            <a:pt x="429073" y="0"/>
                          </a:lnTo>
                        </a:path>
                      </a:pathLst>
                    </a:custGeom>
                    <a:solidFill>
                      <a:srgbClr val="FFFFFF"/>
                    </a:solidFill>
                    <a:ln w="2500" cap="flat">
                      <a:solidFill>
                        <a:srgbClr val="E0E0E0"/>
                      </a:solidFill>
                      <a:bevel/>
                    </a:ln>
                  </p:spPr>
                </p:sp>
                <p:sp>
                  <p:nvSpPr>
                    <p:cNvPr id="1678" name="Freeform 1677"/>
                    <p:cNvSpPr/>
                    <p:nvPr/>
                  </p:nvSpPr>
                  <p:spPr>
                    <a:xfrm>
                      <a:off x="3655972" y="3510524"/>
                      <a:ext cx="429073" cy="166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429073" h="1668" fill="none">
                          <a:moveTo>
                            <a:pt x="0" y="0"/>
                          </a:moveTo>
                          <a:lnTo>
                            <a:pt x="429073" y="0"/>
                          </a:lnTo>
                        </a:path>
                      </a:pathLst>
                    </a:custGeom>
                    <a:solidFill>
                      <a:srgbClr val="FFFFFF"/>
                    </a:solidFill>
                    <a:ln w="2500" cap="flat">
                      <a:solidFill>
                        <a:srgbClr val="E0E0E0"/>
                      </a:solidFill>
                      <a:bevel/>
                    </a:ln>
                  </p:spPr>
                </p:sp>
              </p:grpSp>
            </p:grpSp>
            <p:sp>
              <p:nvSpPr>
                <p:cNvPr id="1679" name="Freeform 1678"/>
                <p:cNvSpPr/>
                <p:nvPr/>
              </p:nvSpPr>
              <p:spPr>
                <a:xfrm>
                  <a:off x="3662443" y="2994956"/>
                  <a:ext cx="371017" cy="38471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71017" h="384717">
                      <a:moveTo>
                        <a:pt x="9471" y="2726"/>
                      </a:moveTo>
                      <a:cubicBezTo>
                        <a:pt x="9471" y="2726"/>
                        <a:pt x="174926" y="-3505"/>
                        <a:pt x="219769" y="2726"/>
                      </a:cubicBezTo>
                      <a:cubicBezTo>
                        <a:pt x="264611" y="8956"/>
                        <a:pt x="365121" y="2726"/>
                        <a:pt x="365121" y="2726"/>
                      </a:cubicBezTo>
                      <a:cubicBezTo>
                        <a:pt x="365121" y="2726"/>
                        <a:pt x="374400" y="371868"/>
                        <a:pt x="369760" y="376540"/>
                      </a:cubicBezTo>
                      <a:cubicBezTo>
                        <a:pt x="365121" y="381213"/>
                        <a:pt x="28027" y="390557"/>
                        <a:pt x="12564" y="379655"/>
                      </a:cubicBezTo>
                      <a:cubicBezTo>
                        <a:pt x="-2899" y="368752"/>
                        <a:pt x="-4446" y="72816"/>
                        <a:pt x="9471" y="2726"/>
                      </a:cubicBezTo>
                      <a:close/>
                    </a:path>
                  </a:pathLst>
                </a:custGeom>
                <a:solidFill>
                  <a:srgbClr val="6EA2DE"/>
                </a:solidFill>
                <a:ln w="7700" cap="flat">
                  <a:noFill/>
                  <a:bevel/>
                </a:ln>
              </p:spPr>
            </p:sp>
            <p:sp>
              <p:nvSpPr>
                <p:cNvPr id="1680" name="Freeform 1679"/>
                <p:cNvSpPr/>
                <p:nvPr/>
              </p:nvSpPr>
              <p:spPr>
                <a:xfrm rot="300000">
                  <a:off x="3661193" y="2996998"/>
                  <a:ext cx="371036" cy="38469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71036" h="384696">
                      <a:moveTo>
                        <a:pt x="9472" y="2726"/>
                      </a:moveTo>
                      <a:cubicBezTo>
                        <a:pt x="9472" y="2726"/>
                        <a:pt x="174935" y="-3504"/>
                        <a:pt x="219780" y="2726"/>
                      </a:cubicBezTo>
                      <a:cubicBezTo>
                        <a:pt x="264625" y="8955"/>
                        <a:pt x="365140" y="2726"/>
                        <a:pt x="365140" y="2726"/>
                      </a:cubicBezTo>
                      <a:cubicBezTo>
                        <a:pt x="365140" y="2726"/>
                        <a:pt x="374420" y="371847"/>
                        <a:pt x="369779" y="376519"/>
                      </a:cubicBezTo>
                      <a:cubicBezTo>
                        <a:pt x="365140" y="381192"/>
                        <a:pt x="28028" y="390536"/>
                        <a:pt x="12564" y="379634"/>
                      </a:cubicBezTo>
                      <a:cubicBezTo>
                        <a:pt x="-2899" y="368732"/>
                        <a:pt x="-4446" y="72812"/>
                        <a:pt x="9472" y="2726"/>
                      </a:cubicBezTo>
                      <a:close/>
                    </a:path>
                  </a:pathLst>
                </a:custGeom>
                <a:solidFill>
                  <a:srgbClr val="89C9EC"/>
                </a:solidFill>
                <a:ln w="7700" cap="flat">
                  <a:noFill/>
                  <a:bevel/>
                </a:ln>
              </p:spPr>
            </p:sp>
            <p:sp>
              <p:nvSpPr>
                <p:cNvPr id="1681" name="Freeform 1680"/>
                <p:cNvSpPr/>
                <p:nvPr/>
              </p:nvSpPr>
              <p:spPr>
                <a:xfrm>
                  <a:off x="3734164" y="2971320"/>
                  <a:ext cx="39223" cy="13916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9223" h="139167" fill="none">
                      <a:moveTo>
                        <a:pt x="39179" y="18526"/>
                      </a:moveTo>
                      <a:cubicBezTo>
                        <a:pt x="39179" y="18526"/>
                        <a:pt x="38232" y="-2442"/>
                        <a:pt x="22147" y="0"/>
                      </a:cubicBezTo>
                      <a:cubicBezTo>
                        <a:pt x="6062" y="2323"/>
                        <a:pt x="7481" y="12807"/>
                        <a:pt x="6062" y="18526"/>
                      </a:cubicBezTo>
                      <a:cubicBezTo>
                        <a:pt x="4642" y="24244"/>
                        <a:pt x="-89" y="123842"/>
                        <a:pt x="-89" y="123842"/>
                      </a:cubicBezTo>
                      <a:cubicBezTo>
                        <a:pt x="-89" y="123842"/>
                        <a:pt x="1804" y="139167"/>
                        <a:pt x="15050" y="139167"/>
                      </a:cubicBezTo>
                      <a:cubicBezTo>
                        <a:pt x="28297" y="139167"/>
                        <a:pt x="32555" y="127655"/>
                        <a:pt x="32555" y="126702"/>
                      </a:cubicBezTo>
                      <a:cubicBezTo>
                        <a:pt x="32555" y="125749"/>
                        <a:pt x="37286" y="43783"/>
                        <a:pt x="37286" y="43783"/>
                      </a:cubicBezTo>
                      <a:cubicBezTo>
                        <a:pt x="37286" y="43783"/>
                        <a:pt x="35394" y="31631"/>
                        <a:pt x="26168" y="31631"/>
                      </a:cubicBezTo>
                      <a:cubicBezTo>
                        <a:pt x="16943" y="31631"/>
                        <a:pt x="11739" y="39017"/>
                        <a:pt x="11739" y="41400"/>
                      </a:cubicBezTo>
                      <a:cubicBezTo>
                        <a:pt x="11739" y="43783"/>
                        <a:pt x="8900" y="95250"/>
                        <a:pt x="8900" y="95250"/>
                      </a:cubicBezTo>
                    </a:path>
                  </a:pathLst>
                </a:custGeom>
                <a:solidFill>
                  <a:srgbClr val="FFFFFF"/>
                </a:solidFill>
                <a:ln w="15400" cap="flat">
                  <a:solidFill>
                    <a:srgbClr val="A0A0A0"/>
                  </a:solidFill>
                  <a:bevel/>
                </a:ln>
              </p:spPr>
            </p:sp>
            <p:sp>
              <p:nvSpPr>
                <p:cNvPr id="1682" name="Freeform 1681"/>
                <p:cNvSpPr/>
                <p:nvPr/>
              </p:nvSpPr>
              <p:spPr>
                <a:xfrm>
                  <a:off x="3719786" y="3198755"/>
                  <a:ext cx="259789" cy="423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59789" h="42322" fill="none">
                      <a:moveTo>
                        <a:pt x="0" y="12051"/>
                      </a:moveTo>
                      <a:cubicBezTo>
                        <a:pt x="77138" y="63851"/>
                        <a:pt x="52088" y="-60637"/>
                        <a:pt x="95712" y="41892"/>
                      </a:cubicBezTo>
                      <a:cubicBezTo>
                        <a:pt x="97105" y="45166"/>
                        <a:pt x="110299" y="3881"/>
                        <a:pt x="139010" y="21233"/>
                      </a:cubicBezTo>
                      <a:cubicBezTo>
                        <a:pt x="170466" y="40244"/>
                        <a:pt x="190860" y="-19209"/>
                        <a:pt x="205096" y="16642"/>
                      </a:cubicBezTo>
                      <a:cubicBezTo>
                        <a:pt x="205246" y="17018"/>
                        <a:pt x="217760" y="38657"/>
                        <a:pt x="225606" y="28119"/>
                      </a:cubicBezTo>
                      <a:cubicBezTo>
                        <a:pt x="233724" y="17216"/>
                        <a:pt x="247582" y="55745"/>
                        <a:pt x="259789" y="37301"/>
                      </a:cubicBez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5F30B"/>
                  </a:solidFill>
                  <a:bevel/>
                </a:ln>
              </p:spPr>
            </p:sp>
            <p:grpSp>
              <p:nvGrpSpPr>
                <p:cNvPr id="1683" name="Group 1682"/>
                <p:cNvGrpSpPr/>
                <p:nvPr/>
              </p:nvGrpSpPr>
              <p:grpSpPr>
                <a:xfrm>
                  <a:off x="3886156" y="3280675"/>
                  <a:ext cx="218880" cy="249200"/>
                  <a:chOff x="3886156" y="3280675"/>
                  <a:chExt cx="218880" cy="249200"/>
                </a:xfrm>
              </p:grpSpPr>
              <p:sp>
                <p:nvSpPr>
                  <p:cNvPr id="1684" name="Freeform 1683"/>
                  <p:cNvSpPr/>
                  <p:nvPr/>
                </p:nvSpPr>
                <p:spPr>
                  <a:xfrm>
                    <a:off x="3890135" y="3286019"/>
                    <a:ext cx="214880" cy="24383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14880" h="243834">
                        <a:moveTo>
                          <a:pt x="16580" y="58119"/>
                        </a:moveTo>
                        <a:lnTo>
                          <a:pt x="0" y="0"/>
                        </a:lnTo>
                        <a:lnTo>
                          <a:pt x="1990" y="0"/>
                        </a:lnTo>
                        <a:lnTo>
                          <a:pt x="54383" y="26722"/>
                        </a:lnTo>
                        <a:lnTo>
                          <a:pt x="214880" y="214440"/>
                        </a:lnTo>
                        <a:lnTo>
                          <a:pt x="200289" y="218449"/>
                        </a:lnTo>
                        <a:lnTo>
                          <a:pt x="183709" y="229806"/>
                        </a:lnTo>
                        <a:lnTo>
                          <a:pt x="177077" y="243834"/>
                        </a:lnTo>
                        <a:lnTo>
                          <a:pt x="16580" y="58119"/>
                        </a:lnTo>
                        <a:close/>
                      </a:path>
                    </a:pathLst>
                  </a:custGeom>
                  <a:solidFill>
                    <a:srgbClr val="FFDEAD"/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1685" name="Freeform 1684"/>
                  <p:cNvSpPr/>
                  <p:nvPr/>
                </p:nvSpPr>
                <p:spPr>
                  <a:xfrm>
                    <a:off x="3932601" y="3311717"/>
                    <a:ext cx="172435" cy="19279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72435" h="192792">
                        <a:moveTo>
                          <a:pt x="0" y="8371"/>
                        </a:moveTo>
                        <a:lnTo>
                          <a:pt x="157823" y="192792"/>
                        </a:lnTo>
                        <a:lnTo>
                          <a:pt x="172435" y="188742"/>
                        </a:lnTo>
                        <a:lnTo>
                          <a:pt x="11917" y="1023"/>
                        </a:lnTo>
                        <a:cubicBezTo>
                          <a:pt x="11917" y="1023"/>
                          <a:pt x="0" y="-4321"/>
                          <a:pt x="0" y="8371"/>
                        </a:cubicBezTo>
                        <a:close/>
                      </a:path>
                    </a:pathLst>
                  </a:custGeom>
                  <a:solidFill>
                    <a:srgbClr val="A52A2A"/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1686" name="Freeform 1685"/>
                  <p:cNvSpPr/>
                  <p:nvPr/>
                </p:nvSpPr>
                <p:spPr>
                  <a:xfrm>
                    <a:off x="3916021" y="3319442"/>
                    <a:ext cx="174403" cy="19644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74403" h="196445">
                        <a:moveTo>
                          <a:pt x="0" y="12734"/>
                        </a:moveTo>
                        <a:lnTo>
                          <a:pt x="157823" y="196445"/>
                        </a:lnTo>
                        <a:lnTo>
                          <a:pt x="174403" y="185026"/>
                        </a:lnTo>
                        <a:lnTo>
                          <a:pt x="16560" y="647"/>
                        </a:lnTo>
                        <a:cubicBezTo>
                          <a:pt x="16560" y="647"/>
                          <a:pt x="0" y="-4572"/>
                          <a:pt x="0" y="12734"/>
                        </a:cubicBezTo>
                        <a:close/>
                      </a:path>
                    </a:pathLst>
                  </a:custGeom>
                  <a:solidFill>
                    <a:srgbClr val="C54242"/>
                  </a:solidFill>
                  <a:ln w="7700" cap="flat">
                    <a:solidFill>
                      <a:srgbClr val="E0E0E0"/>
                    </a:solidFill>
                    <a:bevel/>
                  </a:ln>
                </p:spPr>
              </p:sp>
              <p:sp>
                <p:nvSpPr>
                  <p:cNvPr id="1687" name="Freeform 1686"/>
                  <p:cNvSpPr/>
                  <p:nvPr/>
                </p:nvSpPr>
                <p:spPr>
                  <a:xfrm>
                    <a:off x="3906280" y="3332176"/>
                    <a:ext cx="167564" cy="19769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67564" h="197698">
                        <a:moveTo>
                          <a:pt x="167564" y="183648"/>
                        </a:moveTo>
                        <a:lnTo>
                          <a:pt x="9720" y="0"/>
                        </a:lnTo>
                        <a:cubicBezTo>
                          <a:pt x="9720" y="0"/>
                          <a:pt x="-2881" y="6618"/>
                          <a:pt x="435" y="11962"/>
                        </a:cubicBezTo>
                        <a:cubicBezTo>
                          <a:pt x="3751" y="17306"/>
                          <a:pt x="160932" y="197698"/>
                          <a:pt x="160932" y="197698"/>
                        </a:cubicBezTo>
                        <a:lnTo>
                          <a:pt x="167564" y="183648"/>
                        </a:lnTo>
                        <a:close/>
                      </a:path>
                    </a:pathLst>
                  </a:custGeom>
                  <a:solidFill>
                    <a:srgbClr val="A52A2A"/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1688" name="Freeform 1687"/>
                  <p:cNvSpPr/>
                  <p:nvPr/>
                </p:nvSpPr>
                <p:spPr>
                  <a:xfrm>
                    <a:off x="4067212" y="3500460"/>
                    <a:ext cx="37803" cy="2939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7803" h="29394">
                        <a:moveTo>
                          <a:pt x="0" y="29394"/>
                        </a:moveTo>
                        <a:lnTo>
                          <a:pt x="17244" y="26722"/>
                        </a:lnTo>
                        <a:lnTo>
                          <a:pt x="27523" y="16367"/>
                        </a:lnTo>
                        <a:lnTo>
                          <a:pt x="37803" y="0"/>
                        </a:lnTo>
                        <a:lnTo>
                          <a:pt x="23212" y="4008"/>
                        </a:lnTo>
                        <a:lnTo>
                          <a:pt x="6632" y="15365"/>
                        </a:lnTo>
                        <a:lnTo>
                          <a:pt x="0" y="29394"/>
                        </a:lnTo>
                        <a:close/>
                      </a:path>
                    </a:pathLst>
                  </a:custGeom>
                  <a:solidFill>
                    <a:srgbClr val="FFDEAD"/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1689" name="Freeform 1688"/>
                  <p:cNvSpPr/>
                  <p:nvPr/>
                </p:nvSpPr>
                <p:spPr>
                  <a:xfrm>
                    <a:off x="4080476" y="3511712"/>
                    <a:ext cx="15337" cy="981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5337" h="9812">
                        <a:moveTo>
                          <a:pt x="0" y="8789"/>
                        </a:moveTo>
                        <a:cubicBezTo>
                          <a:pt x="0" y="8789"/>
                          <a:pt x="1990" y="2777"/>
                          <a:pt x="7958" y="772"/>
                        </a:cubicBezTo>
                        <a:cubicBezTo>
                          <a:pt x="13927" y="-1232"/>
                          <a:pt x="15254" y="772"/>
                          <a:pt x="15254" y="772"/>
                        </a:cubicBezTo>
                        <a:cubicBezTo>
                          <a:pt x="15254" y="772"/>
                          <a:pt x="3979" y="13403"/>
                          <a:pt x="0" y="8789"/>
                        </a:cubicBezTo>
                        <a:close/>
                      </a:path>
                    </a:pathLst>
                  </a:custGeom>
                  <a:solidFill>
                    <a:srgbClr val="D5F30B"/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1690" name="Freeform 1689"/>
                  <p:cNvSpPr/>
                  <p:nvPr/>
                </p:nvSpPr>
                <p:spPr>
                  <a:xfrm>
                    <a:off x="3886156" y="3280675"/>
                    <a:ext cx="25865" cy="2872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5865" h="28726">
                        <a:moveTo>
                          <a:pt x="10612" y="28726"/>
                        </a:moveTo>
                        <a:lnTo>
                          <a:pt x="0" y="0"/>
                        </a:lnTo>
                        <a:lnTo>
                          <a:pt x="25865" y="15365"/>
                        </a:lnTo>
                        <a:lnTo>
                          <a:pt x="10612" y="28726"/>
                        </a:lnTo>
                        <a:close/>
                      </a:path>
                    </a:pathLst>
                  </a:custGeom>
                  <a:solidFill>
                    <a:srgbClr val="D5F30B"/>
                  </a:solidFill>
                  <a:ln w="7700" cap="flat">
                    <a:noFill/>
                    <a:bevel/>
                  </a:ln>
                </p:spPr>
              </p:sp>
            </p:grpSp>
          </p:grpSp>
          <p:sp>
            <p:nvSpPr>
              <p:cNvPr id="5778" name="Text 5778"/>
              <p:cNvSpPr txBox="1"/>
              <p:nvPr/>
            </p:nvSpPr>
            <p:spPr>
              <a:xfrm>
                <a:off x="4136003" y="3049775"/>
                <a:ext cx="793100" cy="3542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092">
                    <a:solidFill>
                      <a:srgbClr val="00648B"/>
                    </a:solidFill>
                    <a:latin typeface="Microsoft Tai Le"/>
                  </a:rPr>
                  <a:t>Mind Map </a:t>
                </a:r>
              </a:p>
              <a:p>
                <a:pPr algn="ctr"/>
                <a:r>
                  <a:rPr sz="1092">
                    <a:solidFill>
                      <a:srgbClr val="00648B"/>
                    </a:solidFill>
                    <a:latin typeface="Microsoft Tai Le"/>
                  </a:rPr>
                  <a:t>Guidelines</a:t>
                </a:r>
              </a:p>
            </p:txBody>
          </p:sp>
        </p:grpSp>
        <p:grpSp>
          <p:nvGrpSpPr>
            <p:cNvPr id="1691" name="Main Topic"/>
            <p:cNvGrpSpPr/>
            <p:nvPr/>
          </p:nvGrpSpPr>
          <p:grpSpPr>
            <a:xfrm>
              <a:off x="5260205" y="3174369"/>
              <a:ext cx="485100" cy="315700"/>
              <a:chOff x="5260205" y="3174369"/>
              <a:chExt cx="485100" cy="315700"/>
            </a:xfrm>
          </p:grpSpPr>
          <p:sp>
            <p:nvSpPr>
              <p:cNvPr id="1692" name="Rectangle balloon"/>
              <p:cNvSpPr/>
              <p:nvPr/>
            </p:nvSpPr>
            <p:spPr>
              <a:xfrm>
                <a:off x="5260205" y="3174369"/>
                <a:ext cx="485100" cy="315700"/>
              </a:xfrm>
              <a:custGeom>
                <a:avLst/>
                <a:gdLst/>
                <a:ahLst/>
                <a:cxnLst/>
                <a:rect l="0" t="0" r="0" b="0"/>
                <a:pathLst>
                  <a:path w="485100" h="315700">
                    <a:moveTo>
                      <a:pt x="56826" y="0"/>
                    </a:moveTo>
                    <a:lnTo>
                      <a:pt x="428274" y="0"/>
                    </a:lnTo>
                    <a:cubicBezTo>
                      <a:pt x="459659" y="0"/>
                      <a:pt x="485100" y="25441"/>
                      <a:pt x="485100" y="56826"/>
                    </a:cubicBezTo>
                    <a:lnTo>
                      <a:pt x="485100" y="258874"/>
                    </a:lnTo>
                    <a:cubicBezTo>
                      <a:pt x="485100" y="290259"/>
                      <a:pt x="459659" y="315700"/>
                      <a:pt x="428274" y="315700"/>
                    </a:cubicBezTo>
                    <a:lnTo>
                      <a:pt x="56826" y="315700"/>
                    </a:lnTo>
                    <a:cubicBezTo>
                      <a:pt x="25441" y="315700"/>
                      <a:pt x="0" y="290259"/>
                      <a:pt x="0" y="258874"/>
                    </a:cubicBezTo>
                    <a:lnTo>
                      <a:pt x="0" y="56826"/>
                    </a:lnTo>
                    <a:cubicBezTo>
                      <a:pt x="0" y="25441"/>
                      <a:pt x="25441" y="0"/>
                      <a:pt x="56826" y="0"/>
                    </a:cubicBezTo>
                    <a:close/>
                  </a:path>
                </a:pathLst>
              </a:custGeom>
              <a:pattFill prst="ltDnDiag">
                <a:fgClr>
                  <a:srgbClr val="E9DDD4"/>
                </a:fgClr>
                <a:bgClr>
                  <a:srgbClr val="F5EFEB"/>
                </a:bgClr>
              </a:pattFill>
              <a:ln w="7700" cap="flat">
                <a:solidFill>
                  <a:srgbClr val="C3986D"/>
                </a:solidFill>
                <a:bevel/>
              </a:ln>
            </p:spPr>
          </p:sp>
          <p:sp>
            <p:nvSpPr>
              <p:cNvPr id="5779" name="Text 5779"/>
              <p:cNvSpPr txBox="1"/>
              <p:nvPr/>
            </p:nvSpPr>
            <p:spPr>
              <a:xfrm>
                <a:off x="5329505" y="3243669"/>
                <a:ext cx="415800" cy="1771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092">
                    <a:solidFill>
                      <a:srgbClr val="8F6E4E"/>
                    </a:solidFill>
                    <a:latin typeface="Microsoft Tai Le"/>
                  </a:rPr>
                  <a:t>Style</a:t>
                </a:r>
              </a:p>
            </p:txBody>
          </p:sp>
        </p:grpSp>
        <p:grpSp>
          <p:nvGrpSpPr>
            <p:cNvPr id="1694" name="Main Topic"/>
            <p:cNvGrpSpPr/>
            <p:nvPr/>
          </p:nvGrpSpPr>
          <p:grpSpPr>
            <a:xfrm>
              <a:off x="5260205" y="1557369"/>
              <a:ext cx="477400" cy="315700"/>
              <a:chOff x="5260205" y="1557369"/>
              <a:chExt cx="477400" cy="315700"/>
            </a:xfrm>
          </p:grpSpPr>
          <p:sp>
            <p:nvSpPr>
              <p:cNvPr id="1695" name="Rectangle balloon"/>
              <p:cNvSpPr/>
              <p:nvPr/>
            </p:nvSpPr>
            <p:spPr>
              <a:xfrm>
                <a:off x="5260205" y="1557369"/>
                <a:ext cx="477400" cy="315700"/>
              </a:xfrm>
              <a:custGeom>
                <a:avLst/>
                <a:gdLst/>
                <a:ahLst/>
                <a:cxnLst/>
                <a:rect l="0" t="0" r="0" b="0"/>
                <a:pathLst>
                  <a:path w="477400" h="315700">
                    <a:moveTo>
                      <a:pt x="56826" y="0"/>
                    </a:moveTo>
                    <a:lnTo>
                      <a:pt x="420574" y="0"/>
                    </a:lnTo>
                    <a:cubicBezTo>
                      <a:pt x="451959" y="0"/>
                      <a:pt x="477400" y="25441"/>
                      <a:pt x="477400" y="56826"/>
                    </a:cubicBezTo>
                    <a:lnTo>
                      <a:pt x="477400" y="258874"/>
                    </a:lnTo>
                    <a:cubicBezTo>
                      <a:pt x="477400" y="290259"/>
                      <a:pt x="451959" y="315700"/>
                      <a:pt x="420574" y="315700"/>
                    </a:cubicBezTo>
                    <a:lnTo>
                      <a:pt x="56826" y="315700"/>
                    </a:lnTo>
                    <a:cubicBezTo>
                      <a:pt x="25441" y="315700"/>
                      <a:pt x="0" y="290259"/>
                      <a:pt x="0" y="258874"/>
                    </a:cubicBezTo>
                    <a:lnTo>
                      <a:pt x="0" y="56826"/>
                    </a:lnTo>
                    <a:cubicBezTo>
                      <a:pt x="0" y="25441"/>
                      <a:pt x="25441" y="0"/>
                      <a:pt x="56826" y="0"/>
                    </a:cubicBezTo>
                    <a:close/>
                  </a:path>
                </a:pathLst>
              </a:custGeom>
              <a:pattFill prst="ltDnDiag">
                <a:fgClr>
                  <a:srgbClr val="E9DDD4"/>
                </a:fgClr>
                <a:bgClr>
                  <a:srgbClr val="F5EFEB"/>
                </a:bgClr>
              </a:pattFill>
              <a:ln w="7700" cap="flat">
                <a:solidFill>
                  <a:srgbClr val="C3986D"/>
                </a:solidFill>
                <a:bevel/>
              </a:ln>
            </p:spPr>
          </p:sp>
          <p:sp>
            <p:nvSpPr>
              <p:cNvPr id="5780" name="Text 5780"/>
              <p:cNvSpPr txBox="1"/>
              <p:nvPr/>
            </p:nvSpPr>
            <p:spPr>
              <a:xfrm>
                <a:off x="5329505" y="1626669"/>
                <a:ext cx="408100" cy="1771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092">
                    <a:solidFill>
                      <a:srgbClr val="8F6E4E"/>
                    </a:solidFill>
                    <a:latin typeface="Microsoft Tai Le"/>
                  </a:rPr>
                  <a:t>Start</a:t>
                </a:r>
              </a:p>
            </p:txBody>
          </p:sp>
        </p:grpSp>
        <p:grpSp>
          <p:nvGrpSpPr>
            <p:cNvPr id="1697" name="Main Topic"/>
            <p:cNvGrpSpPr/>
            <p:nvPr/>
          </p:nvGrpSpPr>
          <p:grpSpPr>
            <a:xfrm>
              <a:off x="5260205" y="3941050"/>
              <a:ext cx="924000" cy="315700"/>
              <a:chOff x="5260205" y="3941050"/>
              <a:chExt cx="924000" cy="315700"/>
            </a:xfrm>
          </p:grpSpPr>
          <p:sp>
            <p:nvSpPr>
              <p:cNvPr id="1698" name="Rectangle balloon"/>
              <p:cNvSpPr/>
              <p:nvPr/>
            </p:nvSpPr>
            <p:spPr>
              <a:xfrm>
                <a:off x="5260205" y="3941050"/>
                <a:ext cx="924000" cy="315700"/>
              </a:xfrm>
              <a:custGeom>
                <a:avLst/>
                <a:gdLst/>
                <a:ahLst/>
                <a:cxnLst/>
                <a:rect l="0" t="0" r="0" b="0"/>
                <a:pathLst>
                  <a:path w="924000" h="315700">
                    <a:moveTo>
                      <a:pt x="56826" y="0"/>
                    </a:moveTo>
                    <a:lnTo>
                      <a:pt x="867174" y="0"/>
                    </a:lnTo>
                    <a:cubicBezTo>
                      <a:pt x="898559" y="0"/>
                      <a:pt x="924000" y="25441"/>
                      <a:pt x="924000" y="56826"/>
                    </a:cubicBezTo>
                    <a:lnTo>
                      <a:pt x="924000" y="258874"/>
                    </a:lnTo>
                    <a:cubicBezTo>
                      <a:pt x="924000" y="290259"/>
                      <a:pt x="898559" y="315700"/>
                      <a:pt x="867174" y="315700"/>
                    </a:cubicBezTo>
                    <a:lnTo>
                      <a:pt x="56826" y="315700"/>
                    </a:lnTo>
                    <a:cubicBezTo>
                      <a:pt x="25441" y="315700"/>
                      <a:pt x="0" y="290259"/>
                      <a:pt x="0" y="258874"/>
                    </a:cubicBezTo>
                    <a:lnTo>
                      <a:pt x="0" y="56826"/>
                    </a:lnTo>
                    <a:cubicBezTo>
                      <a:pt x="0" y="25441"/>
                      <a:pt x="25441" y="0"/>
                      <a:pt x="56826" y="0"/>
                    </a:cubicBezTo>
                    <a:close/>
                  </a:path>
                </a:pathLst>
              </a:custGeom>
              <a:pattFill prst="ltDnDiag">
                <a:fgClr>
                  <a:srgbClr val="E9DDD4"/>
                </a:fgClr>
                <a:bgClr>
                  <a:srgbClr val="F5EFEB"/>
                </a:bgClr>
              </a:pattFill>
              <a:ln w="7700" cap="flat">
                <a:solidFill>
                  <a:srgbClr val="C3986D"/>
                </a:solidFill>
                <a:bevel/>
              </a:ln>
            </p:spPr>
          </p:sp>
          <p:sp>
            <p:nvSpPr>
              <p:cNvPr id="5781" name="Text 5781"/>
              <p:cNvSpPr txBox="1"/>
              <p:nvPr/>
            </p:nvSpPr>
            <p:spPr>
              <a:xfrm>
                <a:off x="5329505" y="4010350"/>
                <a:ext cx="854700" cy="1771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092">
                    <a:solidFill>
                      <a:srgbClr val="8F6E4E"/>
                    </a:solidFill>
                    <a:latin typeface="Microsoft Tai Le"/>
                  </a:rPr>
                  <a:t>Connection</a:t>
                </a:r>
              </a:p>
            </p:txBody>
          </p:sp>
        </p:grpSp>
        <p:grpSp>
          <p:nvGrpSpPr>
            <p:cNvPr id="1700" name="Main Topic"/>
            <p:cNvGrpSpPr/>
            <p:nvPr/>
          </p:nvGrpSpPr>
          <p:grpSpPr>
            <a:xfrm>
              <a:off x="2688128" y="4336783"/>
              <a:ext cx="508200" cy="315700"/>
              <a:chOff x="2688128" y="4336783"/>
              <a:chExt cx="508200" cy="315700"/>
            </a:xfrm>
          </p:grpSpPr>
          <p:sp>
            <p:nvSpPr>
              <p:cNvPr id="1701" name="Rectangle balloon"/>
              <p:cNvSpPr/>
              <p:nvPr/>
            </p:nvSpPr>
            <p:spPr>
              <a:xfrm>
                <a:off x="2688128" y="4336783"/>
                <a:ext cx="508200" cy="315700"/>
              </a:xfrm>
              <a:custGeom>
                <a:avLst/>
                <a:gdLst/>
                <a:ahLst/>
                <a:cxnLst/>
                <a:rect l="0" t="0" r="0" b="0"/>
                <a:pathLst>
                  <a:path w="508200" h="315700">
                    <a:moveTo>
                      <a:pt x="56826" y="0"/>
                    </a:moveTo>
                    <a:lnTo>
                      <a:pt x="451374" y="0"/>
                    </a:lnTo>
                    <a:cubicBezTo>
                      <a:pt x="482759" y="0"/>
                      <a:pt x="508200" y="25441"/>
                      <a:pt x="508200" y="56826"/>
                    </a:cubicBezTo>
                    <a:lnTo>
                      <a:pt x="508200" y="258874"/>
                    </a:lnTo>
                    <a:cubicBezTo>
                      <a:pt x="508200" y="290259"/>
                      <a:pt x="482759" y="315700"/>
                      <a:pt x="451374" y="315700"/>
                    </a:cubicBezTo>
                    <a:lnTo>
                      <a:pt x="56826" y="315700"/>
                    </a:lnTo>
                    <a:cubicBezTo>
                      <a:pt x="25441" y="315700"/>
                      <a:pt x="0" y="290259"/>
                      <a:pt x="0" y="258874"/>
                    </a:cubicBezTo>
                    <a:lnTo>
                      <a:pt x="0" y="56826"/>
                    </a:lnTo>
                    <a:cubicBezTo>
                      <a:pt x="0" y="25441"/>
                      <a:pt x="25441" y="0"/>
                      <a:pt x="56826" y="0"/>
                    </a:cubicBezTo>
                    <a:close/>
                  </a:path>
                </a:pathLst>
              </a:custGeom>
              <a:pattFill prst="ltDnDiag">
                <a:fgClr>
                  <a:srgbClr val="E9DDD4"/>
                </a:fgClr>
                <a:bgClr>
                  <a:srgbClr val="F5EFEB"/>
                </a:bgClr>
              </a:pattFill>
              <a:ln w="7700" cap="flat">
                <a:solidFill>
                  <a:srgbClr val="C3986D"/>
                </a:solidFill>
                <a:bevel/>
              </a:ln>
            </p:spPr>
          </p:sp>
          <p:sp>
            <p:nvSpPr>
              <p:cNvPr id="5782" name="Text 5782"/>
              <p:cNvSpPr txBox="1"/>
              <p:nvPr/>
            </p:nvSpPr>
            <p:spPr>
              <a:xfrm>
                <a:off x="2757428" y="4406083"/>
                <a:ext cx="438900" cy="1771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092">
                    <a:solidFill>
                      <a:srgbClr val="8F6E4E"/>
                    </a:solidFill>
                    <a:latin typeface="Microsoft Tai Le"/>
                  </a:rPr>
                  <a:t>Lines</a:t>
                </a:r>
              </a:p>
            </p:txBody>
          </p:sp>
        </p:grpSp>
        <p:grpSp>
          <p:nvGrpSpPr>
            <p:cNvPr id="1703" name="Main Topic"/>
            <p:cNvGrpSpPr/>
            <p:nvPr/>
          </p:nvGrpSpPr>
          <p:grpSpPr>
            <a:xfrm>
              <a:off x="2603428" y="3778534"/>
              <a:ext cx="592900" cy="315700"/>
              <a:chOff x="2603428" y="3778534"/>
              <a:chExt cx="592900" cy="315700"/>
            </a:xfrm>
          </p:grpSpPr>
          <p:sp>
            <p:nvSpPr>
              <p:cNvPr id="1704" name="Rectangle balloon"/>
              <p:cNvSpPr/>
              <p:nvPr/>
            </p:nvSpPr>
            <p:spPr>
              <a:xfrm>
                <a:off x="2603428" y="3778534"/>
                <a:ext cx="592900" cy="315700"/>
              </a:xfrm>
              <a:custGeom>
                <a:avLst/>
                <a:gdLst/>
                <a:ahLst/>
                <a:cxnLst/>
                <a:rect l="0" t="0" r="0" b="0"/>
                <a:pathLst>
                  <a:path w="592900" h="315700">
                    <a:moveTo>
                      <a:pt x="56826" y="0"/>
                    </a:moveTo>
                    <a:lnTo>
                      <a:pt x="536074" y="0"/>
                    </a:lnTo>
                    <a:cubicBezTo>
                      <a:pt x="567459" y="0"/>
                      <a:pt x="592900" y="25441"/>
                      <a:pt x="592900" y="56826"/>
                    </a:cubicBezTo>
                    <a:lnTo>
                      <a:pt x="592900" y="258874"/>
                    </a:lnTo>
                    <a:cubicBezTo>
                      <a:pt x="592900" y="290259"/>
                      <a:pt x="567459" y="315700"/>
                      <a:pt x="536074" y="315700"/>
                    </a:cubicBezTo>
                    <a:lnTo>
                      <a:pt x="56826" y="315700"/>
                    </a:lnTo>
                    <a:cubicBezTo>
                      <a:pt x="25441" y="315700"/>
                      <a:pt x="0" y="290259"/>
                      <a:pt x="0" y="258874"/>
                    </a:cubicBezTo>
                    <a:lnTo>
                      <a:pt x="0" y="56826"/>
                    </a:lnTo>
                    <a:cubicBezTo>
                      <a:pt x="0" y="25441"/>
                      <a:pt x="25441" y="0"/>
                      <a:pt x="56826" y="0"/>
                    </a:cubicBezTo>
                    <a:close/>
                  </a:path>
                </a:pathLst>
              </a:custGeom>
              <a:pattFill prst="ltDnDiag">
                <a:fgClr>
                  <a:srgbClr val="E9DDD4"/>
                </a:fgClr>
                <a:bgClr>
                  <a:srgbClr val="F5EFEB"/>
                </a:bgClr>
              </a:pattFill>
              <a:ln w="7700" cap="flat">
                <a:solidFill>
                  <a:srgbClr val="C3986D"/>
                </a:solidFill>
                <a:bevel/>
              </a:ln>
            </p:spPr>
          </p:sp>
          <p:sp>
            <p:nvSpPr>
              <p:cNvPr id="5783" name="Text 5783"/>
              <p:cNvSpPr txBox="1"/>
              <p:nvPr/>
            </p:nvSpPr>
            <p:spPr>
              <a:xfrm>
                <a:off x="2672728" y="3847834"/>
                <a:ext cx="523600" cy="1771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092">
                    <a:solidFill>
                      <a:srgbClr val="8F6E4E"/>
                    </a:solidFill>
                    <a:latin typeface="Microsoft Tai Le"/>
                  </a:rPr>
                  <a:t>Colors</a:t>
                </a:r>
              </a:p>
            </p:txBody>
          </p:sp>
        </p:grpSp>
        <p:grpSp>
          <p:nvGrpSpPr>
            <p:cNvPr id="1706" name="Main Topic"/>
            <p:cNvGrpSpPr/>
            <p:nvPr/>
          </p:nvGrpSpPr>
          <p:grpSpPr>
            <a:xfrm>
              <a:off x="2387828" y="3006609"/>
              <a:ext cx="808500" cy="315700"/>
              <a:chOff x="2387828" y="3006609"/>
              <a:chExt cx="808500" cy="315700"/>
            </a:xfrm>
          </p:grpSpPr>
          <p:sp>
            <p:nvSpPr>
              <p:cNvPr id="1707" name="Rectangle balloon"/>
              <p:cNvSpPr/>
              <p:nvPr/>
            </p:nvSpPr>
            <p:spPr>
              <a:xfrm>
                <a:off x="2387828" y="3006609"/>
                <a:ext cx="808500" cy="315700"/>
              </a:xfrm>
              <a:custGeom>
                <a:avLst/>
                <a:gdLst/>
                <a:ahLst/>
                <a:cxnLst/>
                <a:rect l="0" t="0" r="0" b="0"/>
                <a:pathLst>
                  <a:path w="808500" h="315700">
                    <a:moveTo>
                      <a:pt x="56826" y="0"/>
                    </a:moveTo>
                    <a:lnTo>
                      <a:pt x="751674" y="0"/>
                    </a:lnTo>
                    <a:cubicBezTo>
                      <a:pt x="783059" y="0"/>
                      <a:pt x="808500" y="25441"/>
                      <a:pt x="808500" y="56826"/>
                    </a:cubicBezTo>
                    <a:lnTo>
                      <a:pt x="808500" y="258874"/>
                    </a:lnTo>
                    <a:cubicBezTo>
                      <a:pt x="808500" y="290259"/>
                      <a:pt x="783059" y="315700"/>
                      <a:pt x="751674" y="315700"/>
                    </a:cubicBezTo>
                    <a:lnTo>
                      <a:pt x="56826" y="315700"/>
                    </a:lnTo>
                    <a:cubicBezTo>
                      <a:pt x="25441" y="315700"/>
                      <a:pt x="0" y="290259"/>
                      <a:pt x="0" y="258874"/>
                    </a:cubicBezTo>
                    <a:lnTo>
                      <a:pt x="0" y="56826"/>
                    </a:lnTo>
                    <a:cubicBezTo>
                      <a:pt x="0" y="25441"/>
                      <a:pt x="25441" y="0"/>
                      <a:pt x="56826" y="0"/>
                    </a:cubicBezTo>
                    <a:close/>
                  </a:path>
                </a:pathLst>
              </a:custGeom>
              <a:pattFill prst="ltDnDiag">
                <a:fgClr>
                  <a:srgbClr val="E9DDD4"/>
                </a:fgClr>
                <a:bgClr>
                  <a:srgbClr val="F5EFEB"/>
                </a:bgClr>
              </a:pattFill>
              <a:ln w="7700" cap="flat">
                <a:solidFill>
                  <a:srgbClr val="C3986D"/>
                </a:solidFill>
                <a:bevel/>
              </a:ln>
            </p:spPr>
          </p:sp>
          <p:sp>
            <p:nvSpPr>
              <p:cNvPr id="5784" name="Text 5784"/>
              <p:cNvSpPr txBox="1"/>
              <p:nvPr/>
            </p:nvSpPr>
            <p:spPr>
              <a:xfrm>
                <a:off x="2457128" y="3075909"/>
                <a:ext cx="731500" cy="1771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092">
                    <a:solidFill>
                      <a:srgbClr val="8F6E4E"/>
                    </a:solidFill>
                    <a:latin typeface="Microsoft Tai Le"/>
                  </a:rPr>
                  <a:t>Keywords</a:t>
                </a:r>
              </a:p>
            </p:txBody>
          </p:sp>
        </p:grpSp>
        <p:grpSp>
          <p:nvGrpSpPr>
            <p:cNvPr id="1709" name="Main Topic"/>
            <p:cNvGrpSpPr/>
            <p:nvPr/>
          </p:nvGrpSpPr>
          <p:grpSpPr>
            <a:xfrm>
              <a:off x="2765128" y="1801266"/>
              <a:ext cx="431200" cy="315700"/>
              <a:chOff x="2765128" y="1801266"/>
              <a:chExt cx="431200" cy="315700"/>
            </a:xfrm>
          </p:grpSpPr>
          <p:sp>
            <p:nvSpPr>
              <p:cNvPr id="1710" name="Rectangle balloon"/>
              <p:cNvSpPr/>
              <p:nvPr/>
            </p:nvSpPr>
            <p:spPr>
              <a:xfrm>
                <a:off x="2765128" y="1801266"/>
                <a:ext cx="431200" cy="315700"/>
              </a:xfrm>
              <a:custGeom>
                <a:avLst/>
                <a:gdLst/>
                <a:ahLst/>
                <a:cxnLst/>
                <a:rect l="0" t="0" r="0" b="0"/>
                <a:pathLst>
                  <a:path w="431200" h="315700">
                    <a:moveTo>
                      <a:pt x="56826" y="0"/>
                    </a:moveTo>
                    <a:lnTo>
                      <a:pt x="374374" y="0"/>
                    </a:lnTo>
                    <a:cubicBezTo>
                      <a:pt x="405759" y="0"/>
                      <a:pt x="431200" y="25441"/>
                      <a:pt x="431200" y="56826"/>
                    </a:cubicBezTo>
                    <a:lnTo>
                      <a:pt x="431200" y="258874"/>
                    </a:lnTo>
                    <a:cubicBezTo>
                      <a:pt x="431200" y="290259"/>
                      <a:pt x="405759" y="315700"/>
                      <a:pt x="374374" y="315700"/>
                    </a:cubicBezTo>
                    <a:lnTo>
                      <a:pt x="56826" y="315700"/>
                    </a:lnTo>
                    <a:cubicBezTo>
                      <a:pt x="25441" y="315700"/>
                      <a:pt x="0" y="290259"/>
                      <a:pt x="0" y="258874"/>
                    </a:cubicBezTo>
                    <a:lnTo>
                      <a:pt x="0" y="56826"/>
                    </a:lnTo>
                    <a:cubicBezTo>
                      <a:pt x="0" y="25441"/>
                      <a:pt x="25441" y="0"/>
                      <a:pt x="56826" y="0"/>
                    </a:cubicBezTo>
                    <a:close/>
                  </a:path>
                </a:pathLst>
              </a:custGeom>
              <a:pattFill prst="ltDnDiag">
                <a:fgClr>
                  <a:srgbClr val="E9DDD4"/>
                </a:fgClr>
                <a:bgClr>
                  <a:srgbClr val="F5EFEB"/>
                </a:bgClr>
              </a:pattFill>
              <a:ln w="7700" cap="flat">
                <a:solidFill>
                  <a:srgbClr val="C3986D"/>
                </a:solidFill>
                <a:bevel/>
              </a:ln>
            </p:spPr>
          </p:sp>
          <p:sp>
            <p:nvSpPr>
              <p:cNvPr id="5785" name="Text 5785"/>
              <p:cNvSpPr txBox="1"/>
              <p:nvPr/>
            </p:nvSpPr>
            <p:spPr>
              <a:xfrm>
                <a:off x="2834428" y="1870566"/>
                <a:ext cx="346500" cy="1771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092">
                    <a:solidFill>
                      <a:srgbClr val="8F6E4E"/>
                    </a:solidFill>
                    <a:latin typeface="Microsoft Tai Le"/>
                  </a:rPr>
                  <a:t>Use</a:t>
                </a:r>
              </a:p>
            </p:txBody>
          </p:sp>
        </p:grpSp>
        <p:grpSp>
          <p:nvGrpSpPr>
            <p:cNvPr id="1712" name="Main Topic"/>
            <p:cNvGrpSpPr/>
            <p:nvPr/>
          </p:nvGrpSpPr>
          <p:grpSpPr>
            <a:xfrm>
              <a:off x="5260205" y="2346619"/>
              <a:ext cx="592900" cy="315700"/>
              <a:chOff x="5260205" y="2346619"/>
              <a:chExt cx="592900" cy="315700"/>
            </a:xfrm>
          </p:grpSpPr>
          <p:sp>
            <p:nvSpPr>
              <p:cNvPr id="1713" name="Rectangle balloon"/>
              <p:cNvSpPr/>
              <p:nvPr/>
            </p:nvSpPr>
            <p:spPr>
              <a:xfrm>
                <a:off x="5260205" y="2346619"/>
                <a:ext cx="592900" cy="315700"/>
              </a:xfrm>
              <a:custGeom>
                <a:avLst/>
                <a:gdLst/>
                <a:ahLst/>
                <a:cxnLst/>
                <a:rect l="0" t="0" r="0" b="0"/>
                <a:pathLst>
                  <a:path w="592900" h="315700">
                    <a:moveTo>
                      <a:pt x="56826" y="0"/>
                    </a:moveTo>
                    <a:lnTo>
                      <a:pt x="536074" y="0"/>
                    </a:lnTo>
                    <a:cubicBezTo>
                      <a:pt x="567459" y="0"/>
                      <a:pt x="592900" y="25441"/>
                      <a:pt x="592900" y="56826"/>
                    </a:cubicBezTo>
                    <a:lnTo>
                      <a:pt x="592900" y="258874"/>
                    </a:lnTo>
                    <a:cubicBezTo>
                      <a:pt x="592900" y="290259"/>
                      <a:pt x="567459" y="315700"/>
                      <a:pt x="536074" y="315700"/>
                    </a:cubicBezTo>
                    <a:lnTo>
                      <a:pt x="56826" y="315700"/>
                    </a:lnTo>
                    <a:cubicBezTo>
                      <a:pt x="25441" y="315700"/>
                      <a:pt x="0" y="290259"/>
                      <a:pt x="0" y="258874"/>
                    </a:cubicBezTo>
                    <a:lnTo>
                      <a:pt x="0" y="56826"/>
                    </a:lnTo>
                    <a:cubicBezTo>
                      <a:pt x="0" y="25441"/>
                      <a:pt x="25441" y="0"/>
                      <a:pt x="56826" y="0"/>
                    </a:cubicBezTo>
                    <a:close/>
                  </a:path>
                </a:pathLst>
              </a:custGeom>
              <a:pattFill prst="ltDnDiag">
                <a:fgClr>
                  <a:srgbClr val="E9DDD4"/>
                </a:fgClr>
                <a:bgClr>
                  <a:srgbClr val="F5EFEB"/>
                </a:bgClr>
              </a:pattFill>
              <a:ln w="7700" cap="flat">
                <a:solidFill>
                  <a:srgbClr val="C3986D"/>
                </a:solidFill>
                <a:bevel/>
              </a:ln>
            </p:spPr>
          </p:sp>
          <p:sp>
            <p:nvSpPr>
              <p:cNvPr id="5786" name="Text 5786"/>
              <p:cNvSpPr txBox="1"/>
              <p:nvPr/>
            </p:nvSpPr>
            <p:spPr>
              <a:xfrm>
                <a:off x="5329505" y="2415919"/>
                <a:ext cx="523600" cy="1771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092">
                    <a:solidFill>
                      <a:srgbClr val="8F6E4E"/>
                    </a:solidFill>
                    <a:latin typeface="Microsoft Tai Le"/>
                  </a:rPr>
                  <a:t>Clarity</a:t>
                </a:r>
              </a:p>
            </p:txBody>
          </p:sp>
        </p:grpSp>
        <p:grpSp>
          <p:nvGrpSpPr>
            <p:cNvPr id="1715" name="Sub Topic"/>
            <p:cNvGrpSpPr/>
            <p:nvPr/>
          </p:nvGrpSpPr>
          <p:grpSpPr>
            <a:xfrm>
              <a:off x="1279166" y="1225397"/>
              <a:ext cx="1331961" cy="289339"/>
              <a:chOff x="1279166" y="1225397"/>
              <a:chExt cx="1331961" cy="289339"/>
            </a:xfrm>
          </p:grpSpPr>
          <p:sp>
            <p:nvSpPr>
              <p:cNvPr id="1716" name="Rectangle balloon"/>
              <p:cNvSpPr/>
              <p:nvPr/>
            </p:nvSpPr>
            <p:spPr>
              <a:xfrm>
                <a:off x="1279166" y="1225397"/>
                <a:ext cx="1331961" cy="289339"/>
              </a:xfrm>
              <a:custGeom>
                <a:avLst/>
                <a:gdLst/>
                <a:ahLst/>
                <a:cxnLst/>
                <a:rect l="0" t="0" r="0" b="0"/>
                <a:pathLst>
                  <a:path w="1331961" h="289339" fill="none">
                    <a:moveTo>
                      <a:pt x="0" y="289339"/>
                    </a:moveTo>
                    <a:lnTo>
                      <a:pt x="1331961" y="289339"/>
                    </a:lnTo>
                  </a:path>
                </a:pathLst>
              </a:custGeom>
              <a:solidFill>
                <a:srgbClr val="C0504D"/>
              </a:solidFill>
              <a:ln w="7700" cap="flat">
                <a:solidFill>
                  <a:srgbClr val="C0504D"/>
                </a:solidFill>
                <a:bevel/>
              </a:ln>
            </p:spPr>
          </p:sp>
          <p:grpSp>
            <p:nvGrpSpPr>
              <p:cNvPr id="1718" name="Link"/>
              <p:cNvGrpSpPr/>
              <p:nvPr/>
            </p:nvGrpSpPr>
            <p:grpSpPr>
              <a:xfrm>
                <a:off x="1309967" y="1279296"/>
                <a:ext cx="515762" cy="227739"/>
                <a:chOff x="1309967" y="1279296"/>
                <a:chExt cx="515762" cy="227739"/>
              </a:xfrm>
            </p:grpSpPr>
            <p:sp>
              <p:nvSpPr>
                <p:cNvPr id="1719" name="Freeform 1718"/>
                <p:cNvSpPr/>
                <p:nvPr/>
              </p:nvSpPr>
              <p:spPr>
                <a:xfrm>
                  <a:off x="1499182" y="1341040"/>
                  <a:ext cx="208340" cy="10039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08340" h="100390">
                      <a:moveTo>
                        <a:pt x="3574" y="44619"/>
                      </a:moveTo>
                      <a:cubicBezTo>
                        <a:pt x="3574" y="44619"/>
                        <a:pt x="-15988" y="82636"/>
                        <a:pt x="36074" y="97730"/>
                      </a:cubicBezTo>
                      <a:cubicBezTo>
                        <a:pt x="36074" y="97730"/>
                        <a:pt x="64965" y="103768"/>
                        <a:pt x="79410" y="97730"/>
                      </a:cubicBezTo>
                      <a:cubicBezTo>
                        <a:pt x="93855" y="91693"/>
                        <a:pt x="79410" y="97730"/>
                        <a:pt x="79410" y="97730"/>
                      </a:cubicBezTo>
                      <a:lnTo>
                        <a:pt x="180526" y="61506"/>
                      </a:lnTo>
                      <a:cubicBezTo>
                        <a:pt x="180526" y="61506"/>
                        <a:pt x="202974" y="56828"/>
                        <a:pt x="207671" y="37362"/>
                      </a:cubicBezTo>
                      <a:cubicBezTo>
                        <a:pt x="207947" y="36217"/>
                        <a:pt x="208559" y="32322"/>
                        <a:pt x="208340" y="29843"/>
                      </a:cubicBezTo>
                      <a:cubicBezTo>
                        <a:pt x="207523" y="23894"/>
                        <a:pt x="203593" y="12013"/>
                        <a:pt x="185313" y="0"/>
                      </a:cubicBezTo>
                      <a:cubicBezTo>
                        <a:pt x="185313" y="0"/>
                        <a:pt x="175611" y="25282"/>
                        <a:pt x="179123" y="28803"/>
                      </a:cubicBezTo>
                      <a:cubicBezTo>
                        <a:pt x="179123" y="28803"/>
                        <a:pt x="154044" y="41883"/>
                        <a:pt x="66771" y="65531"/>
                      </a:cubicBezTo>
                      <a:cubicBezTo>
                        <a:pt x="66771" y="65531"/>
                        <a:pt x="36175" y="72574"/>
                        <a:pt x="23636" y="54462"/>
                      </a:cubicBezTo>
                      <a:cubicBezTo>
                        <a:pt x="23636" y="54462"/>
                        <a:pt x="22132" y="42324"/>
                        <a:pt x="3574" y="44619"/>
                      </a:cubicBezTo>
                      <a:close/>
                    </a:path>
                  </a:pathLst>
                </a:custGeom>
                <a:solidFill>
                  <a:srgbClr val="C80F12"/>
                </a:solidFill>
                <a:ln w="7700" cap="flat">
                  <a:noFill/>
                  <a:bevel/>
                </a:ln>
              </p:spPr>
            </p:sp>
            <p:sp>
              <p:nvSpPr>
                <p:cNvPr id="1720" name="Freeform 1719"/>
                <p:cNvSpPr/>
                <p:nvPr/>
              </p:nvSpPr>
              <p:spPr>
                <a:xfrm>
                  <a:off x="1534943" y="1334762"/>
                  <a:ext cx="121907" cy="5249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1907" h="52498">
                      <a:moveTo>
                        <a:pt x="0" y="28813"/>
                      </a:moveTo>
                      <a:lnTo>
                        <a:pt x="93229" y="3155"/>
                      </a:lnTo>
                      <a:cubicBezTo>
                        <a:pt x="93229" y="3155"/>
                        <a:pt x="114796" y="-1876"/>
                        <a:pt x="121907" y="639"/>
                      </a:cubicBezTo>
                      <a:cubicBezTo>
                        <a:pt x="121907" y="639"/>
                        <a:pt x="116323" y="12692"/>
                        <a:pt x="115774" y="26175"/>
                      </a:cubicBezTo>
                      <a:cubicBezTo>
                        <a:pt x="115774" y="26175"/>
                        <a:pt x="102487" y="27918"/>
                        <a:pt x="95554" y="29918"/>
                      </a:cubicBezTo>
                      <a:lnTo>
                        <a:pt x="18495" y="52498"/>
                      </a:lnTo>
                      <a:cubicBezTo>
                        <a:pt x="18495" y="52498"/>
                        <a:pt x="12100" y="33341"/>
                        <a:pt x="0" y="28813"/>
                      </a:cubicBezTo>
                      <a:close/>
                    </a:path>
                  </a:pathLst>
                </a:custGeom>
                <a:solidFill>
                  <a:srgbClr val="D00000"/>
                </a:solidFill>
                <a:ln w="7700" cap="flat">
                  <a:noFill/>
                  <a:bevel/>
                </a:ln>
              </p:spPr>
            </p:sp>
            <p:sp>
              <p:nvSpPr>
                <p:cNvPr id="1721" name="Freeform 1720"/>
                <p:cNvSpPr/>
                <p:nvPr/>
              </p:nvSpPr>
              <p:spPr>
                <a:xfrm>
                  <a:off x="1309830" y="1353720"/>
                  <a:ext cx="247403" cy="15330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47403" h="153305">
                      <a:moveTo>
                        <a:pt x="247403" y="54096"/>
                      </a:moveTo>
                      <a:cubicBezTo>
                        <a:pt x="247403" y="54096"/>
                        <a:pt x="251778" y="-8342"/>
                        <a:pt x="182424" y="916"/>
                      </a:cubicBezTo>
                      <a:lnTo>
                        <a:pt x="51151" y="34725"/>
                      </a:lnTo>
                      <a:cubicBezTo>
                        <a:pt x="51151" y="34725"/>
                        <a:pt x="-19068" y="54849"/>
                        <a:pt x="5007" y="114093"/>
                      </a:cubicBezTo>
                      <a:cubicBezTo>
                        <a:pt x="5007" y="114093"/>
                        <a:pt x="14637" y="164330"/>
                        <a:pt x="87263" y="151047"/>
                      </a:cubicBezTo>
                      <a:lnTo>
                        <a:pt x="197207" y="113212"/>
                      </a:lnTo>
                      <a:cubicBezTo>
                        <a:pt x="197207" y="113212"/>
                        <a:pt x="223410" y="103920"/>
                        <a:pt x="236587" y="86772"/>
                      </a:cubicBezTo>
                      <a:cubicBezTo>
                        <a:pt x="236587" y="86772"/>
                        <a:pt x="217533" y="85701"/>
                        <a:pt x="206137" y="76653"/>
                      </a:cubicBezTo>
                      <a:cubicBezTo>
                        <a:pt x="206137" y="76653"/>
                        <a:pt x="200016" y="80208"/>
                        <a:pt x="191991" y="83427"/>
                      </a:cubicBezTo>
                      <a:lnTo>
                        <a:pt x="84455" y="118848"/>
                      </a:lnTo>
                      <a:cubicBezTo>
                        <a:pt x="84455" y="118848"/>
                        <a:pt x="75227" y="121263"/>
                        <a:pt x="65596" y="120055"/>
                      </a:cubicBezTo>
                      <a:cubicBezTo>
                        <a:pt x="65596" y="120055"/>
                        <a:pt x="14236" y="112005"/>
                        <a:pt x="48744" y="74573"/>
                      </a:cubicBezTo>
                      <a:cubicBezTo>
                        <a:pt x="48744" y="74573"/>
                        <a:pt x="59978" y="67730"/>
                        <a:pt x="71615" y="64913"/>
                      </a:cubicBezTo>
                      <a:lnTo>
                        <a:pt x="183965" y="33116"/>
                      </a:lnTo>
                      <a:cubicBezTo>
                        <a:pt x="183965" y="33116"/>
                        <a:pt x="205633" y="27077"/>
                        <a:pt x="212455" y="41769"/>
                      </a:cubicBezTo>
                      <a:cubicBezTo>
                        <a:pt x="212455" y="41769"/>
                        <a:pt x="222624" y="56963"/>
                        <a:pt x="247403" y="54096"/>
                      </a:cubicBezTo>
                      <a:close/>
                    </a:path>
                  </a:pathLst>
                </a:custGeom>
                <a:solidFill>
                  <a:srgbClr val="D8D8D8"/>
                </a:solidFill>
                <a:ln w="7700" cap="flat">
                  <a:noFill/>
                  <a:bevel/>
                </a:ln>
              </p:spPr>
            </p:sp>
            <p:sp>
              <p:nvSpPr>
                <p:cNvPr id="1722" name="Freeform 1721"/>
                <p:cNvSpPr/>
                <p:nvPr/>
              </p:nvSpPr>
              <p:spPr>
                <a:xfrm>
                  <a:off x="1650146" y="1279332"/>
                  <a:ext cx="175580" cy="12329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75580" h="123295">
                      <a:moveTo>
                        <a:pt x="27625" y="90498"/>
                      </a:moveTo>
                      <a:lnTo>
                        <a:pt x="1542" y="100655"/>
                      </a:lnTo>
                      <a:cubicBezTo>
                        <a:pt x="1542" y="100655"/>
                        <a:pt x="-11736" y="45065"/>
                        <a:pt x="37856" y="23589"/>
                      </a:cubicBezTo>
                      <a:lnTo>
                        <a:pt x="119950" y="1710"/>
                      </a:lnTo>
                      <a:cubicBezTo>
                        <a:pt x="119950" y="1710"/>
                        <a:pt x="131185" y="-2315"/>
                        <a:pt x="144075" y="1710"/>
                      </a:cubicBezTo>
                      <a:cubicBezTo>
                        <a:pt x="144075" y="1710"/>
                        <a:pt x="196991" y="14590"/>
                        <a:pt x="165693" y="71342"/>
                      </a:cubicBezTo>
                      <a:cubicBezTo>
                        <a:pt x="165693" y="71342"/>
                        <a:pt x="164088" y="76172"/>
                        <a:pt x="152050" y="83819"/>
                      </a:cubicBezTo>
                      <a:lnTo>
                        <a:pt x="51737" y="120849"/>
                      </a:lnTo>
                      <a:cubicBezTo>
                        <a:pt x="51737" y="120849"/>
                        <a:pt x="42835" y="123295"/>
                        <a:pt x="29029" y="123295"/>
                      </a:cubicBezTo>
                      <a:cubicBezTo>
                        <a:pt x="29029" y="123295"/>
                        <a:pt x="53267" y="113202"/>
                        <a:pt x="57116" y="93077"/>
                      </a:cubicBezTo>
                      <a:lnTo>
                        <a:pt x="131988" y="68525"/>
                      </a:lnTo>
                      <a:cubicBezTo>
                        <a:pt x="131988" y="68525"/>
                        <a:pt x="142421" y="64097"/>
                        <a:pt x="146834" y="57657"/>
                      </a:cubicBezTo>
                      <a:cubicBezTo>
                        <a:pt x="146834" y="57657"/>
                        <a:pt x="162483" y="38337"/>
                        <a:pt x="138809" y="25860"/>
                      </a:cubicBezTo>
                      <a:cubicBezTo>
                        <a:pt x="138809" y="25860"/>
                        <a:pt x="136402" y="25458"/>
                        <a:pt x="124765" y="27470"/>
                      </a:cubicBezTo>
                      <a:lnTo>
                        <a:pt x="57354" y="45928"/>
                      </a:lnTo>
                      <a:cubicBezTo>
                        <a:pt x="57354" y="45928"/>
                        <a:pt x="26221" y="53707"/>
                        <a:pt x="27625" y="90498"/>
                      </a:cubicBezTo>
                      <a:close/>
                    </a:path>
                  </a:pathLst>
                </a:custGeom>
                <a:solidFill>
                  <a:srgbClr val="E0E0E0"/>
                </a:solidFill>
                <a:ln w="7700" cap="flat">
                  <a:noFill/>
                  <a:bevel/>
                </a:ln>
              </p:spPr>
            </p:sp>
            <p:sp>
              <p:nvSpPr>
                <p:cNvPr id="1723" name="Freeform 1722"/>
                <p:cNvSpPr/>
                <p:nvPr/>
              </p:nvSpPr>
              <p:spPr>
                <a:xfrm>
                  <a:off x="1541518" y="1339032"/>
                  <a:ext cx="112663" cy="3112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2663" h="31127">
                      <a:moveTo>
                        <a:pt x="0" y="26916"/>
                      </a:moveTo>
                      <a:lnTo>
                        <a:pt x="88840" y="2393"/>
                      </a:lnTo>
                      <a:cubicBezTo>
                        <a:pt x="88840" y="2392"/>
                        <a:pt x="107891" y="-2066"/>
                        <a:pt x="112663" y="1118"/>
                      </a:cubicBezTo>
                      <a:cubicBezTo>
                        <a:pt x="112663" y="1118"/>
                        <a:pt x="112037" y="2215"/>
                        <a:pt x="111029" y="5184"/>
                      </a:cubicBezTo>
                      <a:cubicBezTo>
                        <a:pt x="111029" y="5183"/>
                        <a:pt x="99933" y="3722"/>
                        <a:pt x="89482" y="7149"/>
                      </a:cubicBezTo>
                      <a:lnTo>
                        <a:pt x="4342" y="31127"/>
                      </a:lnTo>
                      <a:cubicBezTo>
                        <a:pt x="4342" y="31127"/>
                        <a:pt x="2866" y="30189"/>
                        <a:pt x="0" y="26916"/>
                      </a:cubicBezTo>
                      <a:close/>
                    </a:path>
                  </a:pathLst>
                </a:custGeom>
                <a:solidFill>
                  <a:srgbClr val="FFFFFF">
                    <a:alpha val="56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1724" name="Freeform 1723"/>
                <p:cNvSpPr/>
                <p:nvPr/>
              </p:nvSpPr>
              <p:spPr>
                <a:xfrm>
                  <a:off x="1552333" y="1355127"/>
                  <a:ext cx="98286" cy="3198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8286" h="31984">
                      <a:moveTo>
                        <a:pt x="0" y="26243"/>
                      </a:moveTo>
                      <a:lnTo>
                        <a:pt x="76531" y="3380"/>
                      </a:lnTo>
                      <a:cubicBezTo>
                        <a:pt x="76531" y="3380"/>
                        <a:pt x="85613" y="142"/>
                        <a:pt x="98286" y="0"/>
                      </a:cubicBezTo>
                      <a:cubicBezTo>
                        <a:pt x="98286" y="0"/>
                        <a:pt x="97827" y="2431"/>
                        <a:pt x="97827" y="6034"/>
                      </a:cubicBezTo>
                      <a:cubicBezTo>
                        <a:pt x="97827" y="6034"/>
                        <a:pt x="86503" y="6461"/>
                        <a:pt x="78165" y="9554"/>
                      </a:cubicBezTo>
                      <a:lnTo>
                        <a:pt x="1742" y="31984"/>
                      </a:lnTo>
                      <a:cubicBezTo>
                        <a:pt x="1742" y="31984"/>
                        <a:pt x="1030" y="28565"/>
                        <a:pt x="0" y="26243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C10202">
                        <a:alpha val="82000"/>
                      </a:srgbClr>
                    </a:gs>
                    <a:gs pos="100000">
                      <a:srgbClr val="A60101"/>
                    </a:gs>
                  </a:gsLst>
                  <a:lin ang="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1725" name="Freeform 1724"/>
                <p:cNvSpPr/>
                <p:nvPr/>
              </p:nvSpPr>
              <p:spPr>
                <a:xfrm>
                  <a:off x="1549810" y="1349516"/>
                  <a:ext cx="100831" cy="2968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0831" h="29681">
                      <a:moveTo>
                        <a:pt x="0" y="26986"/>
                      </a:moveTo>
                      <a:lnTo>
                        <a:pt x="77450" y="4346"/>
                      </a:lnTo>
                      <a:cubicBezTo>
                        <a:pt x="77450" y="4346"/>
                        <a:pt x="90449" y="595"/>
                        <a:pt x="100831" y="-30"/>
                      </a:cubicBezTo>
                      <a:cubicBezTo>
                        <a:pt x="100831" y="0"/>
                        <a:pt x="100831" y="1310"/>
                        <a:pt x="100421" y="2560"/>
                      </a:cubicBezTo>
                      <a:cubicBezTo>
                        <a:pt x="100421" y="2560"/>
                        <a:pt x="85362" y="4098"/>
                        <a:pt x="78207" y="6875"/>
                      </a:cubicBezTo>
                      <a:lnTo>
                        <a:pt x="1326" y="29681"/>
                      </a:lnTo>
                      <a:cubicBezTo>
                        <a:pt x="1326" y="29721"/>
                        <a:pt x="1103" y="28772"/>
                        <a:pt x="0" y="26986"/>
                      </a:cubicBezTo>
                      <a:close/>
                    </a:path>
                  </a:pathLst>
                </a:custGeom>
                <a:solidFill>
                  <a:srgbClr val="8D101D">
                    <a:alpha val="32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1726" name="Freeform 1725"/>
                <p:cNvSpPr/>
                <p:nvPr/>
              </p:nvSpPr>
              <p:spPr>
                <a:xfrm>
                  <a:off x="1545859" y="1344295"/>
                  <a:ext cx="106090" cy="2717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6090" h="27170">
                      <a:moveTo>
                        <a:pt x="0" y="25850"/>
                      </a:moveTo>
                      <a:lnTo>
                        <a:pt x="85141" y="1886"/>
                      </a:lnTo>
                      <a:cubicBezTo>
                        <a:pt x="85141" y="1886"/>
                        <a:pt x="92442" y="-971"/>
                        <a:pt x="106090" y="293"/>
                      </a:cubicBezTo>
                      <a:cubicBezTo>
                        <a:pt x="106090" y="293"/>
                        <a:pt x="106208" y="279"/>
                        <a:pt x="105797" y="1530"/>
                      </a:cubicBezTo>
                      <a:cubicBezTo>
                        <a:pt x="105798" y="1529"/>
                        <a:pt x="99386" y="-436"/>
                        <a:pt x="85497" y="2780"/>
                      </a:cubicBezTo>
                      <a:lnTo>
                        <a:pt x="736" y="27072"/>
                      </a:lnTo>
                      <a:cubicBezTo>
                        <a:pt x="736" y="27072"/>
                        <a:pt x="1079" y="27637"/>
                        <a:pt x="0" y="25850"/>
                      </a:cubicBezTo>
                      <a:close/>
                    </a:path>
                  </a:pathLst>
                </a:custGeom>
                <a:solidFill>
                  <a:srgbClr val="EA4759">
                    <a:alpha val="36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1727" name="Freeform 1726"/>
                <p:cNvSpPr/>
                <p:nvPr/>
              </p:nvSpPr>
              <p:spPr>
                <a:xfrm>
                  <a:off x="1545859" y="1346304"/>
                  <a:ext cx="106090" cy="2717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6090" h="27170">
                      <a:moveTo>
                        <a:pt x="0" y="25850"/>
                      </a:moveTo>
                      <a:lnTo>
                        <a:pt x="85141" y="1886"/>
                      </a:lnTo>
                      <a:cubicBezTo>
                        <a:pt x="85141" y="1886"/>
                        <a:pt x="92442" y="-971"/>
                        <a:pt x="106090" y="293"/>
                      </a:cubicBezTo>
                      <a:cubicBezTo>
                        <a:pt x="106090" y="293"/>
                        <a:pt x="106208" y="279"/>
                        <a:pt x="105797" y="1530"/>
                      </a:cubicBezTo>
                      <a:cubicBezTo>
                        <a:pt x="105798" y="1529"/>
                        <a:pt x="99386" y="-436"/>
                        <a:pt x="85497" y="2780"/>
                      </a:cubicBezTo>
                      <a:lnTo>
                        <a:pt x="736" y="27072"/>
                      </a:lnTo>
                      <a:cubicBezTo>
                        <a:pt x="736" y="27072"/>
                        <a:pt x="1079" y="27637"/>
                        <a:pt x="0" y="25850"/>
                      </a:cubicBezTo>
                      <a:close/>
                    </a:path>
                  </a:pathLst>
                </a:custGeom>
                <a:solidFill>
                  <a:srgbClr val="EE6D7B">
                    <a:alpha val="42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1728" name="Freeform 1727"/>
                <p:cNvSpPr/>
                <p:nvPr/>
              </p:nvSpPr>
              <p:spPr>
                <a:xfrm>
                  <a:off x="1530950" y="1365562"/>
                  <a:ext cx="160362" cy="5463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60362" h="54639">
                      <a:moveTo>
                        <a:pt x="0" y="47245"/>
                      </a:moveTo>
                      <a:cubicBezTo>
                        <a:pt x="0" y="47245"/>
                        <a:pt x="22573" y="51662"/>
                        <a:pt x="43528" y="47203"/>
                      </a:cubicBezTo>
                      <a:lnTo>
                        <a:pt x="136076" y="14881"/>
                      </a:lnTo>
                      <a:cubicBezTo>
                        <a:pt x="136076" y="14881"/>
                        <a:pt x="146852" y="11397"/>
                        <a:pt x="150525" y="7712"/>
                      </a:cubicBezTo>
                      <a:cubicBezTo>
                        <a:pt x="150525" y="7712"/>
                        <a:pt x="156497" y="268"/>
                        <a:pt x="160362" y="0"/>
                      </a:cubicBezTo>
                      <a:cubicBezTo>
                        <a:pt x="160362" y="0"/>
                        <a:pt x="155785" y="6497"/>
                        <a:pt x="155785" y="8842"/>
                      </a:cubicBezTo>
                      <a:lnTo>
                        <a:pt x="155963" y="13061"/>
                      </a:lnTo>
                      <a:lnTo>
                        <a:pt x="44480" y="51981"/>
                      </a:lnTo>
                      <a:cubicBezTo>
                        <a:pt x="44480" y="51981"/>
                        <a:pt x="18850" y="57962"/>
                        <a:pt x="3892" y="51911"/>
                      </a:cubicBezTo>
                      <a:cubicBezTo>
                        <a:pt x="3892" y="51911"/>
                        <a:pt x="3892" y="49745"/>
                        <a:pt x="0" y="47245"/>
                      </a:cubicBezTo>
                      <a:close/>
                    </a:path>
                  </a:pathLst>
                </a:custGeom>
                <a:solidFill>
                  <a:srgbClr val="FFFFFF">
                    <a:alpha val="49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1729" name="Freeform 1728"/>
                <p:cNvSpPr/>
                <p:nvPr/>
              </p:nvSpPr>
              <p:spPr>
                <a:xfrm>
                  <a:off x="1500234" y="1379628"/>
                  <a:ext cx="195611" cy="5877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5611" h="58777">
                      <a:moveTo>
                        <a:pt x="13063" y="32151"/>
                      </a:moveTo>
                      <a:cubicBezTo>
                        <a:pt x="13063" y="32150"/>
                        <a:pt x="28577" y="47222"/>
                        <a:pt x="41376" y="47111"/>
                      </a:cubicBezTo>
                      <a:cubicBezTo>
                        <a:pt x="41376" y="47111"/>
                        <a:pt x="58915" y="50326"/>
                        <a:pt x="75164" y="46753"/>
                      </a:cubicBezTo>
                      <a:lnTo>
                        <a:pt x="180269" y="9422"/>
                      </a:lnTo>
                      <a:cubicBezTo>
                        <a:pt x="180269" y="9422"/>
                        <a:pt x="189017" y="4354"/>
                        <a:pt x="194025" y="0"/>
                      </a:cubicBezTo>
                      <a:cubicBezTo>
                        <a:pt x="194025" y="0"/>
                        <a:pt x="203149" y="5180"/>
                        <a:pt x="177776" y="19469"/>
                      </a:cubicBezTo>
                      <a:lnTo>
                        <a:pt x="76811" y="56808"/>
                      </a:lnTo>
                      <a:cubicBezTo>
                        <a:pt x="76811" y="56808"/>
                        <a:pt x="56155" y="61981"/>
                        <a:pt x="33363" y="55550"/>
                      </a:cubicBezTo>
                      <a:cubicBezTo>
                        <a:pt x="33362" y="55550"/>
                        <a:pt x="12172" y="51398"/>
                        <a:pt x="2023" y="33893"/>
                      </a:cubicBezTo>
                      <a:cubicBezTo>
                        <a:pt x="2023" y="33893"/>
                        <a:pt x="-1361" y="21390"/>
                        <a:pt x="598" y="11073"/>
                      </a:cubicBezTo>
                      <a:cubicBezTo>
                        <a:pt x="598" y="11073"/>
                        <a:pt x="6831" y="26792"/>
                        <a:pt x="13063" y="32151"/>
                      </a:cubicBezTo>
                      <a:close/>
                    </a:path>
                  </a:pathLst>
                </a:custGeom>
                <a:solidFill>
                  <a:srgbClr val="B50C0F"/>
                </a:solidFill>
                <a:ln w="7700" cap="flat">
                  <a:noFill/>
                  <a:bevel/>
                </a:ln>
              </p:spPr>
            </p:sp>
            <p:sp>
              <p:nvSpPr>
                <p:cNvPr id="1730" name="Freeform 1729"/>
                <p:cNvSpPr/>
                <p:nvPr/>
              </p:nvSpPr>
              <p:spPr>
                <a:xfrm>
                  <a:off x="1509485" y="1389257"/>
                  <a:ext cx="22871" cy="3035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2871" h="30351">
                      <a:moveTo>
                        <a:pt x="4702" y="17298"/>
                      </a:moveTo>
                      <a:cubicBezTo>
                        <a:pt x="2232" y="14133"/>
                        <a:pt x="428" y="6224"/>
                        <a:pt x="4168" y="0"/>
                      </a:cubicBezTo>
                      <a:cubicBezTo>
                        <a:pt x="4168" y="0"/>
                        <a:pt x="-2777" y="1222"/>
                        <a:pt x="1141" y="16226"/>
                      </a:cubicBezTo>
                      <a:cubicBezTo>
                        <a:pt x="1141" y="16226"/>
                        <a:pt x="5770" y="25693"/>
                        <a:pt x="22161" y="30351"/>
                      </a:cubicBezTo>
                      <a:cubicBezTo>
                        <a:pt x="22161" y="30351"/>
                        <a:pt x="24468" y="29444"/>
                        <a:pt x="20839" y="25693"/>
                      </a:cubicBezTo>
                      <a:cubicBezTo>
                        <a:pt x="20839" y="25693"/>
                        <a:pt x="11112" y="25514"/>
                        <a:pt x="4702" y="17298"/>
                      </a:cubicBezTo>
                      <a:close/>
                    </a:path>
                  </a:pathLst>
                </a:custGeom>
                <a:solidFill>
                  <a:srgbClr val="FF3C3F">
                    <a:alpha val="38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1731" name="Freeform 1730"/>
                <p:cNvSpPr/>
                <p:nvPr/>
              </p:nvSpPr>
              <p:spPr>
                <a:xfrm>
                  <a:off x="1511336" y="1389257"/>
                  <a:ext cx="24290" cy="2419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4290" h="24197">
                      <a:moveTo>
                        <a:pt x="8639" y="5442"/>
                      </a:moveTo>
                      <a:cubicBezTo>
                        <a:pt x="8639" y="1423"/>
                        <a:pt x="7637" y="5442"/>
                        <a:pt x="4719" y="0"/>
                      </a:cubicBezTo>
                      <a:cubicBezTo>
                        <a:pt x="4719" y="0"/>
                        <a:pt x="-3714" y="6781"/>
                        <a:pt x="1962" y="15825"/>
                      </a:cubicBezTo>
                      <a:cubicBezTo>
                        <a:pt x="1962" y="15825"/>
                        <a:pt x="5634" y="22523"/>
                        <a:pt x="15984" y="24197"/>
                      </a:cubicBezTo>
                      <a:cubicBezTo>
                        <a:pt x="15984" y="24197"/>
                        <a:pt x="13981" y="17499"/>
                        <a:pt x="22328" y="20513"/>
                      </a:cubicBezTo>
                      <a:cubicBezTo>
                        <a:pt x="22328" y="20513"/>
                        <a:pt x="27336" y="18839"/>
                        <a:pt x="21326" y="16159"/>
                      </a:cubicBezTo>
                      <a:cubicBezTo>
                        <a:pt x="21326" y="16159"/>
                        <a:pt x="14315" y="16829"/>
                        <a:pt x="8639" y="5442"/>
                      </a:cubicBezTo>
                      <a:close/>
                    </a:path>
                  </a:pathLst>
                </a:custGeom>
                <a:solidFill>
                  <a:srgbClr val="7D0001">
                    <a:alpha val="38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1732" name="Freeform 1731"/>
                <p:cNvSpPr/>
                <p:nvPr/>
              </p:nvSpPr>
              <p:spPr>
                <a:xfrm>
                  <a:off x="1680903" y="1345550"/>
                  <a:ext cx="17862" cy="2838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7862" h="28384">
                      <a:moveTo>
                        <a:pt x="0" y="7074"/>
                      </a:moveTo>
                      <a:cubicBezTo>
                        <a:pt x="0" y="7074"/>
                        <a:pt x="11797" y="6838"/>
                        <a:pt x="10580" y="24804"/>
                      </a:cubicBezTo>
                      <a:cubicBezTo>
                        <a:pt x="10580" y="24804"/>
                        <a:pt x="7123" y="33184"/>
                        <a:pt x="17139" y="24253"/>
                      </a:cubicBezTo>
                      <a:cubicBezTo>
                        <a:pt x="17139" y="24253"/>
                        <a:pt x="22036" y="11750"/>
                        <a:pt x="5898" y="921"/>
                      </a:cubicBezTo>
                      <a:cubicBezTo>
                        <a:pt x="5898" y="920"/>
                        <a:pt x="2226" y="-2317"/>
                        <a:pt x="890" y="3042"/>
                      </a:cubicBezTo>
                      <a:cubicBezTo>
                        <a:pt x="890" y="3042"/>
                        <a:pt x="1217" y="5853"/>
                        <a:pt x="0" y="7074"/>
                      </a:cubicBezTo>
                      <a:close/>
                    </a:path>
                  </a:pathLst>
                </a:custGeom>
                <a:solidFill>
                  <a:srgbClr val="F3595D">
                    <a:alpha val="39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1733" name="Freeform 1732"/>
                <p:cNvSpPr/>
                <p:nvPr/>
              </p:nvSpPr>
              <p:spPr>
                <a:xfrm>
                  <a:off x="1678107" y="1359241"/>
                  <a:ext cx="4549" cy="1034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549" h="10340">
                      <a:moveTo>
                        <a:pt x="437" y="-20"/>
                      </a:moveTo>
                      <a:cubicBezTo>
                        <a:pt x="437" y="-20"/>
                        <a:pt x="-276" y="2660"/>
                        <a:pt x="125" y="10340"/>
                      </a:cubicBezTo>
                      <a:cubicBezTo>
                        <a:pt x="125" y="10340"/>
                        <a:pt x="2039" y="10519"/>
                        <a:pt x="4354" y="6947"/>
                      </a:cubicBezTo>
                      <a:cubicBezTo>
                        <a:pt x="4354" y="6946"/>
                        <a:pt x="5779" y="2481"/>
                        <a:pt x="437" y="-2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710809"/>
                    </a:gs>
                    <a:gs pos="14000">
                      <a:srgbClr val="6E0709"/>
                    </a:gs>
                    <a:gs pos="40000">
                      <a:srgbClr val="7D080A"/>
                    </a:gs>
                    <a:gs pos="61000">
                      <a:srgbClr val="AD2325"/>
                    </a:gs>
                    <a:gs pos="100000">
                      <a:srgbClr val="710809"/>
                    </a:gs>
                  </a:gsLst>
                  <a:lin ang="30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1734" name="Freeform 1733"/>
                <p:cNvSpPr/>
                <p:nvPr/>
              </p:nvSpPr>
              <p:spPr>
                <a:xfrm>
                  <a:off x="1695594" y="1351747"/>
                  <a:ext cx="11060" cy="3993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060" h="39938">
                      <a:moveTo>
                        <a:pt x="178" y="0"/>
                      </a:moveTo>
                      <a:cubicBezTo>
                        <a:pt x="178" y="0"/>
                        <a:pt x="16605" y="18370"/>
                        <a:pt x="2226" y="27658"/>
                      </a:cubicBezTo>
                      <a:cubicBezTo>
                        <a:pt x="-1218" y="29882"/>
                        <a:pt x="10724" y="26655"/>
                        <a:pt x="0" y="39938"/>
                      </a:cubicBezTo>
                      <a:cubicBezTo>
                        <a:pt x="0" y="39938"/>
                        <a:pt x="7608" y="34118"/>
                        <a:pt x="11040" y="21049"/>
                      </a:cubicBezTo>
                      <a:cubicBezTo>
                        <a:pt x="11040" y="21049"/>
                        <a:pt x="11619" y="9974"/>
                        <a:pt x="178" y="0"/>
                      </a:cubicBezTo>
                      <a:close/>
                    </a:path>
                  </a:pathLst>
                </a:custGeom>
                <a:solidFill>
                  <a:srgbClr val="990002">
                    <a:alpha val="77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1735" name="Freeform 1734"/>
                <p:cNvSpPr/>
                <p:nvPr/>
              </p:nvSpPr>
              <p:spPr>
                <a:xfrm>
                  <a:off x="1530451" y="1381763"/>
                  <a:ext cx="155587" cy="4655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5587" h="46553">
                      <a:moveTo>
                        <a:pt x="921" y="41135"/>
                      </a:moveTo>
                      <a:cubicBezTo>
                        <a:pt x="921" y="41135"/>
                        <a:pt x="13491" y="51003"/>
                        <a:pt x="43568" y="44082"/>
                      </a:cubicBezTo>
                      <a:lnTo>
                        <a:pt x="148984" y="6572"/>
                      </a:lnTo>
                      <a:cubicBezTo>
                        <a:pt x="148984" y="6572"/>
                        <a:pt x="155587" y="4178"/>
                        <a:pt x="155587" y="0"/>
                      </a:cubicBezTo>
                      <a:cubicBezTo>
                        <a:pt x="155587" y="0"/>
                        <a:pt x="130154" y="11172"/>
                        <a:pt x="125479" y="12288"/>
                      </a:cubicBezTo>
                      <a:lnTo>
                        <a:pt x="42500" y="41849"/>
                      </a:lnTo>
                      <a:cubicBezTo>
                        <a:pt x="42500" y="41849"/>
                        <a:pt x="25939" y="45511"/>
                        <a:pt x="7064" y="42296"/>
                      </a:cubicBezTo>
                      <a:cubicBezTo>
                        <a:pt x="7064" y="42296"/>
                        <a:pt x="3503" y="39439"/>
                        <a:pt x="1054" y="39394"/>
                      </a:cubicBezTo>
                      <a:cubicBezTo>
                        <a:pt x="1054" y="39394"/>
                        <a:pt x="-1305" y="39795"/>
                        <a:pt x="921" y="41135"/>
                      </a:cubicBezTo>
                      <a:close/>
                    </a:path>
                  </a:pathLst>
                </a:custGeom>
                <a:solidFill>
                  <a:srgbClr val="F14E50">
                    <a:alpha val="20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1736" name="Freeform 1735"/>
                <p:cNvSpPr/>
                <p:nvPr/>
              </p:nvSpPr>
              <p:spPr>
                <a:xfrm>
                  <a:off x="1531285" y="1406421"/>
                  <a:ext cx="15150" cy="644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150" h="6447">
                      <a:moveTo>
                        <a:pt x="8366" y="2635"/>
                      </a:moveTo>
                      <a:cubicBezTo>
                        <a:pt x="9079" y="1920"/>
                        <a:pt x="3381" y="0"/>
                        <a:pt x="4271" y="0"/>
                      </a:cubicBezTo>
                      <a:cubicBezTo>
                        <a:pt x="4271" y="0"/>
                        <a:pt x="8277" y="2903"/>
                        <a:pt x="4271" y="4019"/>
                      </a:cubicBezTo>
                      <a:cubicBezTo>
                        <a:pt x="4271" y="4019"/>
                        <a:pt x="1333" y="2188"/>
                        <a:pt x="0" y="3528"/>
                      </a:cubicBezTo>
                      <a:cubicBezTo>
                        <a:pt x="0" y="3528"/>
                        <a:pt x="531" y="6922"/>
                        <a:pt x="10325" y="6386"/>
                      </a:cubicBezTo>
                      <a:cubicBezTo>
                        <a:pt x="10325" y="6386"/>
                        <a:pt x="13708" y="6386"/>
                        <a:pt x="15133" y="4957"/>
                      </a:cubicBezTo>
                      <a:cubicBezTo>
                        <a:pt x="15133" y="4957"/>
                        <a:pt x="11394" y="6743"/>
                        <a:pt x="8366" y="2635"/>
                      </a:cubicBezTo>
                      <a:close/>
                    </a:path>
                  </a:pathLst>
                </a:custGeom>
                <a:solidFill>
                  <a:srgbClr val="FFFFFF">
                    <a:alpha val="29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1737" name="Freeform 1736"/>
                <p:cNvSpPr/>
                <p:nvPr/>
              </p:nvSpPr>
              <p:spPr>
                <a:xfrm>
                  <a:off x="1548938" y="1372553"/>
                  <a:ext cx="125288" cy="3713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5288" h="37133">
                      <a:moveTo>
                        <a:pt x="0" y="36547"/>
                      </a:moveTo>
                      <a:cubicBezTo>
                        <a:pt x="0" y="36547"/>
                        <a:pt x="12214" y="38556"/>
                        <a:pt x="20909" y="35207"/>
                      </a:cubicBezTo>
                      <a:lnTo>
                        <a:pt x="102361" y="11094"/>
                      </a:lnTo>
                      <a:cubicBezTo>
                        <a:pt x="102361" y="11094"/>
                        <a:pt x="121949" y="3279"/>
                        <a:pt x="125288" y="837"/>
                      </a:cubicBezTo>
                      <a:cubicBezTo>
                        <a:pt x="125288" y="837"/>
                        <a:pt x="125288" y="-1365"/>
                        <a:pt x="119634" y="1314"/>
                      </a:cubicBezTo>
                      <a:cubicBezTo>
                        <a:pt x="119634" y="1314"/>
                        <a:pt x="63365" y="22213"/>
                        <a:pt x="20094" y="33109"/>
                      </a:cubicBezTo>
                      <a:cubicBezTo>
                        <a:pt x="20094" y="33109"/>
                        <a:pt x="4301" y="37396"/>
                        <a:pt x="0" y="36547"/>
                      </a:cubicBezTo>
                      <a:close/>
                    </a:path>
                  </a:pathLst>
                </a:custGeom>
                <a:solidFill>
                  <a:srgbClr val="920A0D">
                    <a:alpha val="61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1738" name="Freeform 1737"/>
                <p:cNvSpPr/>
                <p:nvPr/>
              </p:nvSpPr>
              <p:spPr>
                <a:xfrm>
                  <a:off x="1324573" y="1360664"/>
                  <a:ext cx="205544" cy="7322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05544" h="73220">
                      <a:moveTo>
                        <a:pt x="60974" y="27253"/>
                      </a:moveTo>
                      <a:cubicBezTo>
                        <a:pt x="60974" y="27253"/>
                        <a:pt x="19560" y="35263"/>
                        <a:pt x="5342" y="56725"/>
                      </a:cubicBezTo>
                      <a:cubicBezTo>
                        <a:pt x="5342" y="56725"/>
                        <a:pt x="1753" y="71433"/>
                        <a:pt x="0" y="73220"/>
                      </a:cubicBezTo>
                      <a:cubicBezTo>
                        <a:pt x="0" y="73220"/>
                        <a:pt x="10211" y="57144"/>
                        <a:pt x="21340" y="49553"/>
                      </a:cubicBezTo>
                      <a:cubicBezTo>
                        <a:pt x="21340" y="49553"/>
                        <a:pt x="55173" y="34370"/>
                        <a:pt x="60515" y="33923"/>
                      </a:cubicBezTo>
                      <a:lnTo>
                        <a:pt x="166020" y="8470"/>
                      </a:lnTo>
                      <a:cubicBezTo>
                        <a:pt x="166020" y="8470"/>
                        <a:pt x="181602" y="3558"/>
                        <a:pt x="192314" y="7131"/>
                      </a:cubicBezTo>
                      <a:cubicBezTo>
                        <a:pt x="192314" y="7131"/>
                        <a:pt x="216088" y="8708"/>
                        <a:pt x="199853" y="3558"/>
                      </a:cubicBezTo>
                      <a:cubicBezTo>
                        <a:pt x="199853" y="3558"/>
                        <a:pt x="196292" y="0"/>
                        <a:pt x="178931" y="0"/>
                      </a:cubicBezTo>
                      <a:cubicBezTo>
                        <a:pt x="178931" y="0"/>
                        <a:pt x="162014" y="2665"/>
                        <a:pt x="155782" y="4451"/>
                      </a:cubicBezTo>
                      <a:cubicBezTo>
                        <a:pt x="155782" y="4451"/>
                        <a:pt x="62727" y="25412"/>
                        <a:pt x="60974" y="27253"/>
                      </a:cubicBezTo>
                      <a:close/>
                    </a:path>
                  </a:pathLst>
                </a:custGeom>
                <a:solidFill>
                  <a:srgbClr val="FFFFFF">
                    <a:alpha val="98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1739" name="Freeform 1738"/>
                <p:cNvSpPr/>
                <p:nvPr/>
              </p:nvSpPr>
              <p:spPr>
                <a:xfrm>
                  <a:off x="1340140" y="1379963"/>
                  <a:ext cx="190436" cy="9741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0436" h="97417">
                      <a:moveTo>
                        <a:pt x="190436" y="22484"/>
                      </a:moveTo>
                      <a:cubicBezTo>
                        <a:pt x="190436" y="21363"/>
                        <a:pt x="190965" y="5158"/>
                        <a:pt x="169596" y="156"/>
                      </a:cubicBezTo>
                      <a:cubicBezTo>
                        <a:pt x="169596" y="156"/>
                        <a:pt x="161138" y="-559"/>
                        <a:pt x="155796" y="781"/>
                      </a:cubicBezTo>
                      <a:lnTo>
                        <a:pt x="21354" y="38291"/>
                      </a:lnTo>
                      <a:cubicBezTo>
                        <a:pt x="21354" y="38291"/>
                        <a:pt x="3547" y="48562"/>
                        <a:pt x="1335" y="60200"/>
                      </a:cubicBezTo>
                      <a:cubicBezTo>
                        <a:pt x="1335" y="60200"/>
                        <a:pt x="-7359" y="85612"/>
                        <a:pt x="19351" y="94556"/>
                      </a:cubicBezTo>
                      <a:cubicBezTo>
                        <a:pt x="19351" y="94556"/>
                        <a:pt x="33819" y="99902"/>
                        <a:pt x="52516" y="95897"/>
                      </a:cubicBezTo>
                      <a:cubicBezTo>
                        <a:pt x="52516" y="95897"/>
                        <a:pt x="178678" y="57850"/>
                        <a:pt x="180992" y="53563"/>
                      </a:cubicBezTo>
                      <a:cubicBezTo>
                        <a:pt x="180637" y="52849"/>
                        <a:pt x="176007" y="50170"/>
                        <a:pt x="176007" y="50170"/>
                      </a:cubicBezTo>
                      <a:cubicBezTo>
                        <a:pt x="176007" y="50170"/>
                        <a:pt x="175116" y="52134"/>
                        <a:pt x="160025" y="57493"/>
                      </a:cubicBezTo>
                      <a:lnTo>
                        <a:pt x="55855" y="91877"/>
                      </a:lnTo>
                      <a:cubicBezTo>
                        <a:pt x="55855" y="91877"/>
                        <a:pt x="44948" y="94854"/>
                        <a:pt x="38049" y="94333"/>
                      </a:cubicBezTo>
                      <a:cubicBezTo>
                        <a:pt x="38049" y="94333"/>
                        <a:pt x="-17205" y="86501"/>
                        <a:pt x="18435" y="48353"/>
                      </a:cubicBezTo>
                      <a:cubicBezTo>
                        <a:pt x="18435" y="48353"/>
                        <a:pt x="33374" y="39941"/>
                        <a:pt x="40719" y="38670"/>
                      </a:cubicBezTo>
                      <a:lnTo>
                        <a:pt x="153125" y="6873"/>
                      </a:lnTo>
                      <a:cubicBezTo>
                        <a:pt x="153125" y="6873"/>
                        <a:pt x="166257" y="3461"/>
                        <a:pt x="174494" y="7703"/>
                      </a:cubicBezTo>
                      <a:cubicBezTo>
                        <a:pt x="174494" y="7703"/>
                        <a:pt x="181116" y="11988"/>
                        <a:pt x="182144" y="15539"/>
                      </a:cubicBezTo>
                      <a:cubicBezTo>
                        <a:pt x="182144" y="15539"/>
                        <a:pt x="190436" y="24627"/>
                        <a:pt x="190436" y="22484"/>
                      </a:cubicBezTo>
                      <a:close/>
                    </a:path>
                  </a:pathLst>
                </a:custGeom>
                <a:solidFill>
                  <a:srgbClr val="404040">
                    <a:alpha val="39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1740" name="Freeform 1739"/>
                <p:cNvSpPr/>
                <p:nvPr/>
              </p:nvSpPr>
              <p:spPr>
                <a:xfrm>
                  <a:off x="1338763" y="1377242"/>
                  <a:ext cx="196237" cy="10239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6237" h="102399">
                      <a:moveTo>
                        <a:pt x="191812" y="25204"/>
                      </a:moveTo>
                      <a:cubicBezTo>
                        <a:pt x="191812" y="25204"/>
                        <a:pt x="193899" y="27503"/>
                        <a:pt x="196237" y="28174"/>
                      </a:cubicBezTo>
                      <a:cubicBezTo>
                        <a:pt x="196237" y="28174"/>
                        <a:pt x="195235" y="8414"/>
                        <a:pt x="177540" y="2051"/>
                      </a:cubicBezTo>
                      <a:cubicBezTo>
                        <a:pt x="177540" y="2051"/>
                        <a:pt x="164184" y="-2638"/>
                        <a:pt x="153500" y="2051"/>
                      </a:cubicBezTo>
                      <a:lnTo>
                        <a:pt x="22286" y="37887"/>
                      </a:lnTo>
                      <a:cubicBezTo>
                        <a:pt x="22286" y="37887"/>
                        <a:pt x="-2754" y="49608"/>
                        <a:pt x="250" y="74392"/>
                      </a:cubicBezTo>
                      <a:cubicBezTo>
                        <a:pt x="250" y="74392"/>
                        <a:pt x="-1753" y="99153"/>
                        <a:pt x="38134" y="102399"/>
                      </a:cubicBezTo>
                      <a:cubicBezTo>
                        <a:pt x="38134" y="102399"/>
                        <a:pt x="49664" y="103194"/>
                        <a:pt x="62686" y="98170"/>
                      </a:cubicBezTo>
                      <a:lnTo>
                        <a:pt x="177205" y="62000"/>
                      </a:lnTo>
                      <a:cubicBezTo>
                        <a:pt x="177205" y="62000"/>
                        <a:pt x="186554" y="60326"/>
                        <a:pt x="187222" y="58316"/>
                      </a:cubicBezTo>
                      <a:cubicBezTo>
                        <a:pt x="187222" y="58316"/>
                        <a:pt x="182993" y="56909"/>
                        <a:pt x="182370" y="56284"/>
                      </a:cubicBezTo>
                      <a:cubicBezTo>
                        <a:pt x="182370" y="56284"/>
                        <a:pt x="169371" y="62000"/>
                        <a:pt x="163138" y="64144"/>
                      </a:cubicBezTo>
                      <a:lnTo>
                        <a:pt x="56119" y="98081"/>
                      </a:lnTo>
                      <a:cubicBezTo>
                        <a:pt x="56119" y="98081"/>
                        <a:pt x="44011" y="101118"/>
                        <a:pt x="35463" y="99867"/>
                      </a:cubicBezTo>
                      <a:cubicBezTo>
                        <a:pt x="35463" y="99867"/>
                        <a:pt x="2699" y="98796"/>
                        <a:pt x="1630" y="74147"/>
                      </a:cubicBezTo>
                      <a:cubicBezTo>
                        <a:pt x="1630" y="74147"/>
                        <a:pt x="-1308" y="53293"/>
                        <a:pt x="24245" y="40566"/>
                      </a:cubicBezTo>
                      <a:lnTo>
                        <a:pt x="154057" y="4128"/>
                      </a:lnTo>
                      <a:cubicBezTo>
                        <a:pt x="154057" y="4128"/>
                        <a:pt x="166165" y="1806"/>
                        <a:pt x="173110" y="3413"/>
                      </a:cubicBezTo>
                      <a:cubicBezTo>
                        <a:pt x="173110" y="3413"/>
                        <a:pt x="189225" y="5958"/>
                        <a:pt x="191812" y="25204"/>
                      </a:cubicBezTo>
                      <a:close/>
                    </a:path>
                  </a:pathLst>
                </a:custGeom>
                <a:solidFill>
                  <a:srgbClr val="808080">
                    <a:alpha val="51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1741" name="Freeform 1740"/>
                <p:cNvSpPr/>
                <p:nvPr/>
              </p:nvSpPr>
              <p:spPr>
                <a:xfrm>
                  <a:off x="1311643" y="1421871"/>
                  <a:ext cx="230013" cy="839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0013" h="83975">
                      <a:moveTo>
                        <a:pt x="215258" y="16261"/>
                      </a:moveTo>
                      <a:cubicBezTo>
                        <a:pt x="215258" y="16261"/>
                        <a:pt x="206763" y="22439"/>
                        <a:pt x="194075" y="27796"/>
                      </a:cubicBezTo>
                      <a:lnTo>
                        <a:pt x="74213" y="69326"/>
                      </a:lnTo>
                      <a:cubicBezTo>
                        <a:pt x="74213" y="69326"/>
                        <a:pt x="44832" y="76360"/>
                        <a:pt x="23464" y="54590"/>
                      </a:cubicBezTo>
                      <a:cubicBezTo>
                        <a:pt x="23464" y="54590"/>
                        <a:pt x="9775" y="28132"/>
                        <a:pt x="18456" y="12391"/>
                      </a:cubicBezTo>
                      <a:cubicBezTo>
                        <a:pt x="18456" y="12391"/>
                        <a:pt x="16953" y="7870"/>
                        <a:pt x="13781" y="11050"/>
                      </a:cubicBezTo>
                      <a:cubicBezTo>
                        <a:pt x="13781" y="11050"/>
                        <a:pt x="3431" y="24113"/>
                        <a:pt x="7104" y="10382"/>
                      </a:cubicBezTo>
                      <a:cubicBezTo>
                        <a:pt x="7104" y="10382"/>
                        <a:pt x="12112" y="-2345"/>
                        <a:pt x="7772" y="334"/>
                      </a:cubicBezTo>
                      <a:cubicBezTo>
                        <a:pt x="7772" y="334"/>
                        <a:pt x="-3246" y="8038"/>
                        <a:pt x="760" y="36170"/>
                      </a:cubicBezTo>
                      <a:cubicBezTo>
                        <a:pt x="760" y="36170"/>
                        <a:pt x="5768" y="78369"/>
                        <a:pt x="51510" y="83452"/>
                      </a:cubicBezTo>
                      <a:cubicBezTo>
                        <a:pt x="51510" y="83452"/>
                        <a:pt x="72970" y="85117"/>
                        <a:pt x="84321" y="82378"/>
                      </a:cubicBezTo>
                      <a:lnTo>
                        <a:pt x="198749" y="42169"/>
                      </a:lnTo>
                      <a:cubicBezTo>
                        <a:pt x="198749" y="42169"/>
                        <a:pt x="221604" y="31863"/>
                        <a:pt x="227593" y="24653"/>
                      </a:cubicBezTo>
                      <a:cubicBezTo>
                        <a:pt x="229263" y="22645"/>
                        <a:pt x="230013" y="19876"/>
                        <a:pt x="230013" y="19876"/>
                      </a:cubicBezTo>
                      <a:cubicBezTo>
                        <a:pt x="230013" y="19876"/>
                        <a:pt x="218597" y="17599"/>
                        <a:pt x="215258" y="16261"/>
                      </a:cubicBezTo>
                      <a:close/>
                    </a:path>
                  </a:pathLst>
                </a:custGeom>
                <a:solidFill>
                  <a:srgbClr val="808080">
                    <a:alpha val="25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1742" name="Freeform 1741"/>
                <p:cNvSpPr/>
                <p:nvPr/>
              </p:nvSpPr>
              <p:spPr>
                <a:xfrm>
                  <a:off x="1510626" y="1361124"/>
                  <a:ext cx="41777" cy="4688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1777" h="46887">
                      <a:moveTo>
                        <a:pt x="3589" y="12475"/>
                      </a:moveTo>
                      <a:cubicBezTo>
                        <a:pt x="3589" y="12475"/>
                        <a:pt x="32497" y="21406"/>
                        <a:pt x="26710" y="44627"/>
                      </a:cubicBezTo>
                      <a:cubicBezTo>
                        <a:pt x="26710" y="44627"/>
                        <a:pt x="35168" y="46887"/>
                        <a:pt x="41651" y="46887"/>
                      </a:cubicBezTo>
                      <a:cubicBezTo>
                        <a:pt x="41651" y="46887"/>
                        <a:pt x="44517" y="16941"/>
                        <a:pt x="24707" y="4689"/>
                      </a:cubicBezTo>
                      <a:cubicBezTo>
                        <a:pt x="24707" y="4689"/>
                        <a:pt x="16026" y="-1144"/>
                        <a:pt x="16026" y="195"/>
                      </a:cubicBezTo>
                      <a:cubicBezTo>
                        <a:pt x="16026" y="195"/>
                        <a:pt x="20033" y="3098"/>
                        <a:pt x="21180" y="5107"/>
                      </a:cubicBezTo>
                      <a:cubicBezTo>
                        <a:pt x="21180" y="5107"/>
                        <a:pt x="21368" y="8010"/>
                        <a:pt x="19365" y="9349"/>
                      </a:cubicBezTo>
                      <a:cubicBezTo>
                        <a:pt x="19365" y="9349"/>
                        <a:pt x="12687" y="6000"/>
                        <a:pt x="13355" y="8456"/>
                      </a:cubicBezTo>
                      <a:cubicBezTo>
                        <a:pt x="13355" y="8456"/>
                        <a:pt x="14067" y="10064"/>
                        <a:pt x="10150" y="9528"/>
                      </a:cubicBezTo>
                      <a:cubicBezTo>
                        <a:pt x="10150" y="9528"/>
                        <a:pt x="7479" y="9707"/>
                        <a:pt x="668" y="8010"/>
                      </a:cubicBezTo>
                      <a:cubicBezTo>
                        <a:pt x="668" y="8010"/>
                        <a:pt x="-2137" y="9885"/>
                        <a:pt x="3589" y="12475"/>
                      </a:cubicBezTo>
                      <a:close/>
                    </a:path>
                  </a:pathLst>
                </a:custGeom>
                <a:solidFill>
                  <a:srgbClr val="A5A5A5">
                    <a:alpha val="40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1743" name="Freeform 1742"/>
                <p:cNvSpPr/>
                <p:nvPr/>
              </p:nvSpPr>
              <p:spPr>
                <a:xfrm>
                  <a:off x="1334422" y="1372175"/>
                  <a:ext cx="180294" cy="6405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0294" h="64052">
                      <a:moveTo>
                        <a:pt x="584" y="55679"/>
                      </a:moveTo>
                      <a:cubicBezTo>
                        <a:pt x="584" y="55679"/>
                        <a:pt x="5899" y="41821"/>
                        <a:pt x="39759" y="32026"/>
                      </a:cubicBezTo>
                      <a:lnTo>
                        <a:pt x="153723" y="1869"/>
                      </a:lnTo>
                      <a:cubicBezTo>
                        <a:pt x="153723" y="1869"/>
                        <a:pt x="171085" y="-1480"/>
                        <a:pt x="175536" y="753"/>
                      </a:cubicBezTo>
                      <a:cubicBezTo>
                        <a:pt x="175536" y="753"/>
                        <a:pt x="176649" y="530"/>
                        <a:pt x="179097" y="2540"/>
                      </a:cubicBezTo>
                      <a:cubicBezTo>
                        <a:pt x="179097" y="2540"/>
                        <a:pt x="182658" y="4995"/>
                        <a:pt x="177539" y="4996"/>
                      </a:cubicBezTo>
                      <a:cubicBezTo>
                        <a:pt x="177539" y="4995"/>
                        <a:pt x="177095" y="6782"/>
                        <a:pt x="172865" y="4549"/>
                      </a:cubicBezTo>
                      <a:cubicBezTo>
                        <a:pt x="172865" y="4549"/>
                        <a:pt x="165965" y="3209"/>
                        <a:pt x="145933" y="9684"/>
                      </a:cubicBezTo>
                      <a:lnTo>
                        <a:pt x="33304" y="39826"/>
                      </a:lnTo>
                      <a:cubicBezTo>
                        <a:pt x="33304" y="39826"/>
                        <a:pt x="11491" y="48534"/>
                        <a:pt x="6594" y="58581"/>
                      </a:cubicBezTo>
                      <a:cubicBezTo>
                        <a:pt x="6594" y="58581"/>
                        <a:pt x="2810" y="65056"/>
                        <a:pt x="807" y="63968"/>
                      </a:cubicBezTo>
                      <a:cubicBezTo>
                        <a:pt x="-1196" y="62823"/>
                        <a:pt x="807" y="63968"/>
                        <a:pt x="807" y="63968"/>
                      </a:cubicBezTo>
                      <a:cubicBezTo>
                        <a:pt x="807" y="63968"/>
                        <a:pt x="1920" y="58135"/>
                        <a:pt x="584" y="55679"/>
                      </a:cubicBezTo>
                      <a:close/>
                    </a:path>
                  </a:pathLst>
                </a:custGeom>
                <a:solidFill>
                  <a:srgbClr val="BFBFBF">
                    <a:alpha val="90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1744" name="Freeform 1743"/>
                <p:cNvSpPr/>
                <p:nvPr/>
              </p:nvSpPr>
              <p:spPr>
                <a:xfrm>
                  <a:off x="1350365" y="1439452"/>
                  <a:ext cx="171280" cy="4458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71280" h="44585">
                      <a:moveTo>
                        <a:pt x="0" y="34956"/>
                      </a:moveTo>
                      <a:cubicBezTo>
                        <a:pt x="0" y="34956"/>
                        <a:pt x="15358" y="46343"/>
                        <a:pt x="43070" y="40315"/>
                      </a:cubicBezTo>
                      <a:lnTo>
                        <a:pt x="152248" y="5819"/>
                      </a:lnTo>
                      <a:cubicBezTo>
                        <a:pt x="152248" y="5819"/>
                        <a:pt x="170612" y="-544"/>
                        <a:pt x="171280" y="0"/>
                      </a:cubicBezTo>
                      <a:cubicBezTo>
                        <a:pt x="171280" y="0"/>
                        <a:pt x="152916" y="8163"/>
                        <a:pt x="146573" y="10843"/>
                      </a:cubicBezTo>
                      <a:lnTo>
                        <a:pt x="43404" y="43329"/>
                      </a:lnTo>
                      <a:cubicBezTo>
                        <a:pt x="43404" y="43329"/>
                        <a:pt x="7679" y="49357"/>
                        <a:pt x="0" y="34956"/>
                      </a:cubicBezTo>
                      <a:close/>
                    </a:path>
                  </a:pathLst>
                </a:custGeom>
                <a:solidFill>
                  <a:srgbClr val="FFFFFF">
                    <a:alpha val="93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1745" name="Freeform 1744"/>
                <p:cNvSpPr/>
                <p:nvPr/>
              </p:nvSpPr>
              <p:spPr>
                <a:xfrm>
                  <a:off x="1676770" y="1285183"/>
                  <a:ext cx="116815" cy="3876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6815" h="38766">
                      <a:moveTo>
                        <a:pt x="35712" y="15290"/>
                      </a:moveTo>
                      <a:cubicBezTo>
                        <a:pt x="35712" y="15290"/>
                        <a:pt x="14483" y="20095"/>
                        <a:pt x="3465" y="29472"/>
                      </a:cubicBezTo>
                      <a:cubicBezTo>
                        <a:pt x="3465" y="29472"/>
                        <a:pt x="-363" y="35278"/>
                        <a:pt x="0" y="38727"/>
                      </a:cubicBezTo>
                      <a:cubicBezTo>
                        <a:pt x="0" y="38727"/>
                        <a:pt x="7231" y="32060"/>
                        <a:pt x="13475" y="27801"/>
                      </a:cubicBezTo>
                      <a:cubicBezTo>
                        <a:pt x="13475" y="27801"/>
                        <a:pt x="32457" y="19283"/>
                        <a:pt x="35454" y="19032"/>
                      </a:cubicBezTo>
                      <a:lnTo>
                        <a:pt x="94648" y="4752"/>
                      </a:lnTo>
                      <a:cubicBezTo>
                        <a:pt x="94648" y="4752"/>
                        <a:pt x="103389" y="1996"/>
                        <a:pt x="109399" y="4000"/>
                      </a:cubicBezTo>
                      <a:cubicBezTo>
                        <a:pt x="109399" y="4000"/>
                        <a:pt x="122737" y="4885"/>
                        <a:pt x="113629" y="1996"/>
                      </a:cubicBezTo>
                      <a:cubicBezTo>
                        <a:pt x="113629" y="1996"/>
                        <a:pt x="111631" y="0"/>
                        <a:pt x="101890" y="0"/>
                      </a:cubicBezTo>
                      <a:cubicBezTo>
                        <a:pt x="101890" y="0"/>
                        <a:pt x="92399" y="1495"/>
                        <a:pt x="88903" y="2497"/>
                      </a:cubicBezTo>
                      <a:cubicBezTo>
                        <a:pt x="88903" y="2497"/>
                        <a:pt x="36695" y="14257"/>
                        <a:pt x="35712" y="15290"/>
                      </a:cubicBezTo>
                      <a:close/>
                    </a:path>
                  </a:pathLst>
                </a:custGeom>
                <a:solidFill>
                  <a:srgbClr val="FFFFFF">
                    <a:alpha val="98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1746" name="Freeform 1745"/>
                <p:cNvSpPr/>
                <p:nvPr/>
              </p:nvSpPr>
              <p:spPr>
                <a:xfrm>
                  <a:off x="1672473" y="1300338"/>
                  <a:ext cx="134344" cy="7887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4344" h="78872">
                      <a:moveTo>
                        <a:pt x="862" y="71922"/>
                      </a:moveTo>
                      <a:cubicBezTo>
                        <a:pt x="862" y="71922"/>
                        <a:pt x="-7151" y="41780"/>
                        <a:pt x="24456" y="21685"/>
                      </a:cubicBezTo>
                      <a:lnTo>
                        <a:pt x="102361" y="697"/>
                      </a:lnTo>
                      <a:cubicBezTo>
                        <a:pt x="102361" y="697"/>
                        <a:pt x="120614" y="-3322"/>
                        <a:pt x="128181" y="6949"/>
                      </a:cubicBezTo>
                      <a:cubicBezTo>
                        <a:pt x="128181" y="6949"/>
                        <a:pt x="143873" y="24476"/>
                        <a:pt x="125065" y="43342"/>
                      </a:cubicBezTo>
                      <a:cubicBezTo>
                        <a:pt x="125065" y="43342"/>
                        <a:pt x="118165" y="50263"/>
                        <a:pt x="108149" y="54059"/>
                      </a:cubicBezTo>
                      <a:lnTo>
                        <a:pt x="32692" y="78872"/>
                      </a:lnTo>
                      <a:cubicBezTo>
                        <a:pt x="32692" y="78872"/>
                        <a:pt x="33769" y="73782"/>
                        <a:pt x="34789" y="72070"/>
                      </a:cubicBezTo>
                      <a:lnTo>
                        <a:pt x="109660" y="48031"/>
                      </a:lnTo>
                      <a:cubicBezTo>
                        <a:pt x="109660" y="48031"/>
                        <a:pt x="123394" y="43229"/>
                        <a:pt x="128682" y="28438"/>
                      </a:cubicBezTo>
                      <a:cubicBezTo>
                        <a:pt x="128682" y="28438"/>
                        <a:pt x="133426" y="7842"/>
                        <a:pt x="112378" y="5163"/>
                      </a:cubicBezTo>
                      <a:cubicBezTo>
                        <a:pt x="112378" y="5163"/>
                        <a:pt x="92568" y="8511"/>
                        <a:pt x="87226" y="10968"/>
                      </a:cubicBezTo>
                      <a:lnTo>
                        <a:pt x="29798" y="26820"/>
                      </a:lnTo>
                      <a:cubicBezTo>
                        <a:pt x="29798" y="26820"/>
                        <a:pt x="6427" y="33965"/>
                        <a:pt x="5831" y="69504"/>
                      </a:cubicBezTo>
                      <a:lnTo>
                        <a:pt x="862" y="71922"/>
                      </a:lnTo>
                      <a:close/>
                    </a:path>
                  </a:pathLst>
                </a:custGeom>
                <a:solidFill>
                  <a:srgbClr val="595959">
                    <a:alpha val="51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1747" name="Freeform 1746"/>
                <p:cNvSpPr/>
                <p:nvPr/>
              </p:nvSpPr>
              <p:spPr>
                <a:xfrm>
                  <a:off x="1668508" y="1296026"/>
                  <a:ext cx="140229" cy="8536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0229" h="85361">
                      <a:moveTo>
                        <a:pt x="5054" y="76451"/>
                      </a:moveTo>
                      <a:lnTo>
                        <a:pt x="598" y="77867"/>
                      </a:lnTo>
                      <a:cubicBezTo>
                        <a:pt x="598" y="77867"/>
                        <a:pt x="-6302" y="38276"/>
                        <a:pt x="25973" y="22899"/>
                      </a:cubicBezTo>
                      <a:lnTo>
                        <a:pt x="108774" y="321"/>
                      </a:lnTo>
                      <a:cubicBezTo>
                        <a:pt x="108774" y="321"/>
                        <a:pt x="130944" y="-3430"/>
                        <a:pt x="137933" y="14386"/>
                      </a:cubicBezTo>
                      <a:cubicBezTo>
                        <a:pt x="137933" y="14386"/>
                        <a:pt x="143141" y="27113"/>
                        <a:pt x="137933" y="39438"/>
                      </a:cubicBezTo>
                      <a:cubicBezTo>
                        <a:pt x="137933" y="39438"/>
                        <a:pt x="131656" y="53192"/>
                        <a:pt x="115274" y="58907"/>
                      </a:cubicBezTo>
                      <a:lnTo>
                        <a:pt x="35321" y="85361"/>
                      </a:lnTo>
                      <a:lnTo>
                        <a:pt x="36657" y="83183"/>
                      </a:lnTo>
                      <a:lnTo>
                        <a:pt x="113226" y="57925"/>
                      </a:lnTo>
                      <a:cubicBezTo>
                        <a:pt x="113226" y="57925"/>
                        <a:pt x="146436" y="44976"/>
                        <a:pt x="136286" y="18361"/>
                      </a:cubicBezTo>
                      <a:cubicBezTo>
                        <a:pt x="136286" y="18361"/>
                        <a:pt x="130587" y="1035"/>
                        <a:pt x="108329" y="4608"/>
                      </a:cubicBezTo>
                      <a:lnTo>
                        <a:pt x="28421" y="25997"/>
                      </a:lnTo>
                      <a:cubicBezTo>
                        <a:pt x="28421" y="25997"/>
                        <a:pt x="26507" y="26846"/>
                        <a:pt x="23569" y="29436"/>
                      </a:cubicBezTo>
                      <a:cubicBezTo>
                        <a:pt x="23569" y="29436"/>
                        <a:pt x="-648" y="46941"/>
                        <a:pt x="5054" y="76451"/>
                      </a:cubicBezTo>
                      <a:close/>
                    </a:path>
                  </a:pathLst>
                </a:custGeom>
                <a:solidFill>
                  <a:srgbClr val="808080">
                    <a:alpha val="36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1748" name="Freeform 1747"/>
                <p:cNvSpPr/>
                <p:nvPr/>
              </p:nvSpPr>
              <p:spPr>
                <a:xfrm>
                  <a:off x="1672557" y="1300296"/>
                  <a:ext cx="136097" cy="8180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6097" h="81802" fill="none">
                      <a:moveTo>
                        <a:pt x="133885" y="10801"/>
                      </a:moveTo>
                      <a:cubicBezTo>
                        <a:pt x="133885" y="10801"/>
                        <a:pt x="140117" y="29318"/>
                        <a:pt x="131659" y="39393"/>
                      </a:cubicBezTo>
                      <a:cubicBezTo>
                        <a:pt x="131659" y="39393"/>
                        <a:pt x="122310" y="49636"/>
                        <a:pt x="115855" y="53459"/>
                      </a:cubicBezTo>
                      <a:lnTo>
                        <a:pt x="31051" y="81802"/>
                      </a:lnTo>
                      <a:lnTo>
                        <a:pt x="32608" y="78913"/>
                      </a:lnTo>
                      <a:lnTo>
                        <a:pt x="109178" y="53655"/>
                      </a:lnTo>
                      <a:cubicBezTo>
                        <a:pt x="109178" y="53655"/>
                        <a:pt x="132104" y="46301"/>
                        <a:pt x="134107" y="22397"/>
                      </a:cubicBezTo>
                      <a:cubicBezTo>
                        <a:pt x="134107" y="22397"/>
                        <a:pt x="132772" y="-5066"/>
                        <a:pt x="102946" y="740"/>
                      </a:cubicBezTo>
                      <a:lnTo>
                        <a:pt x="27934" y="21057"/>
                      </a:lnTo>
                      <a:cubicBezTo>
                        <a:pt x="27934" y="21057"/>
                        <a:pt x="20589" y="23290"/>
                        <a:pt x="17695" y="26639"/>
                      </a:cubicBezTo>
                      <a:cubicBezTo>
                        <a:pt x="17695" y="26639"/>
                        <a:pt x="-5139" y="42115"/>
                        <a:pt x="1006" y="72182"/>
                      </a:cubicBezTo>
                    </a:path>
                  </a:pathLst>
                </a:custGeom>
                <a:solidFill>
                  <a:srgbClr val="595959"/>
                </a:solidFill>
                <a:ln w="7700" cap="flat">
                  <a:noFill/>
                  <a:bevel/>
                </a:ln>
              </p:spPr>
            </p:sp>
            <p:sp>
              <p:nvSpPr>
                <p:cNvPr id="1749" name="Freeform 1748"/>
                <p:cNvSpPr/>
                <p:nvPr/>
              </p:nvSpPr>
              <p:spPr>
                <a:xfrm>
                  <a:off x="1684242" y="1304901"/>
                  <a:ext cx="138559" cy="948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8559" h="94822">
                      <a:moveTo>
                        <a:pt x="16694" y="80546"/>
                      </a:moveTo>
                      <a:lnTo>
                        <a:pt x="107731" y="50389"/>
                      </a:lnTo>
                      <a:cubicBezTo>
                        <a:pt x="107731" y="50389"/>
                        <a:pt x="127675" y="41995"/>
                        <a:pt x="131214" y="23776"/>
                      </a:cubicBezTo>
                      <a:cubicBezTo>
                        <a:pt x="131214" y="23776"/>
                        <a:pt x="131392" y="24379"/>
                        <a:pt x="133551" y="15381"/>
                      </a:cubicBezTo>
                      <a:cubicBezTo>
                        <a:pt x="133551" y="15380"/>
                        <a:pt x="133551" y="6628"/>
                        <a:pt x="130346" y="3592"/>
                      </a:cubicBezTo>
                      <a:cubicBezTo>
                        <a:pt x="130346" y="3592"/>
                        <a:pt x="127853" y="-1052"/>
                        <a:pt x="132127" y="198"/>
                      </a:cubicBezTo>
                      <a:cubicBezTo>
                        <a:pt x="132127" y="198"/>
                        <a:pt x="139250" y="1270"/>
                        <a:pt x="138559" y="20694"/>
                      </a:cubicBezTo>
                      <a:cubicBezTo>
                        <a:pt x="138559" y="20694"/>
                        <a:pt x="137112" y="49273"/>
                        <a:pt x="110403" y="58874"/>
                      </a:cubicBezTo>
                      <a:lnTo>
                        <a:pt x="16694" y="92588"/>
                      </a:lnTo>
                      <a:cubicBezTo>
                        <a:pt x="16694" y="92588"/>
                        <a:pt x="2226" y="94822"/>
                        <a:pt x="0" y="94822"/>
                      </a:cubicBezTo>
                      <a:cubicBezTo>
                        <a:pt x="0" y="94822"/>
                        <a:pt x="15358" y="84801"/>
                        <a:pt x="16694" y="80546"/>
                      </a:cubicBezTo>
                      <a:close/>
                    </a:path>
                  </a:pathLst>
                </a:custGeom>
                <a:solidFill>
                  <a:srgbClr val="808080">
                    <a:alpha val="35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1750" name="Freeform 1749"/>
                <p:cNvSpPr/>
                <p:nvPr/>
              </p:nvSpPr>
              <p:spPr>
                <a:xfrm>
                  <a:off x="1652775" y="1314865"/>
                  <a:ext cx="23121" cy="6375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121" h="63759">
                      <a:moveTo>
                        <a:pt x="20116" y="126"/>
                      </a:moveTo>
                      <a:cubicBezTo>
                        <a:pt x="20116" y="126"/>
                        <a:pt x="-6260" y="28258"/>
                        <a:pt x="1419" y="63759"/>
                      </a:cubicBezTo>
                      <a:lnTo>
                        <a:pt x="9922" y="60996"/>
                      </a:lnTo>
                      <a:cubicBezTo>
                        <a:pt x="9922" y="60996"/>
                        <a:pt x="5448" y="35023"/>
                        <a:pt x="12771" y="20957"/>
                      </a:cubicBezTo>
                      <a:cubicBezTo>
                        <a:pt x="12771" y="20957"/>
                        <a:pt x="19537" y="14169"/>
                        <a:pt x="23121" y="11512"/>
                      </a:cubicBezTo>
                      <a:cubicBezTo>
                        <a:pt x="23121" y="11512"/>
                        <a:pt x="20116" y="12182"/>
                        <a:pt x="22119" y="7159"/>
                      </a:cubicBezTo>
                      <a:cubicBezTo>
                        <a:pt x="22119" y="7159"/>
                        <a:pt x="23622" y="-1382"/>
                        <a:pt x="20116" y="126"/>
                      </a:cubicBezTo>
                      <a:close/>
                    </a:path>
                  </a:pathLst>
                </a:custGeom>
                <a:solidFill>
                  <a:srgbClr val="BFBFBF">
                    <a:alpha val="58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1751" name="Freeform 1750"/>
                <p:cNvSpPr/>
                <p:nvPr/>
              </p:nvSpPr>
              <p:spPr>
                <a:xfrm>
                  <a:off x="1704567" y="1346137"/>
                  <a:ext cx="97450" cy="3847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7450" h="38473">
                      <a:moveTo>
                        <a:pt x="1978" y="35224"/>
                      </a:moveTo>
                      <a:lnTo>
                        <a:pt x="83667" y="8797"/>
                      </a:lnTo>
                      <a:cubicBezTo>
                        <a:pt x="83667" y="8797"/>
                        <a:pt x="92037" y="7011"/>
                        <a:pt x="97200" y="0"/>
                      </a:cubicBezTo>
                      <a:cubicBezTo>
                        <a:pt x="97200" y="0"/>
                        <a:pt x="99159" y="580"/>
                        <a:pt x="92037" y="7011"/>
                      </a:cubicBezTo>
                      <a:cubicBezTo>
                        <a:pt x="92037" y="7011"/>
                        <a:pt x="82064" y="12548"/>
                        <a:pt x="71202" y="16120"/>
                      </a:cubicBezTo>
                      <a:lnTo>
                        <a:pt x="0" y="38473"/>
                      </a:lnTo>
                      <a:cubicBezTo>
                        <a:pt x="0" y="38473"/>
                        <a:pt x="3091" y="36479"/>
                        <a:pt x="1978" y="35224"/>
                      </a:cubicBezTo>
                      <a:close/>
                    </a:path>
                  </a:pathLst>
                </a:custGeom>
                <a:solidFill>
                  <a:srgbClr val="FFFFFF">
                    <a:alpha val="95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1752" name="Freeform 1751"/>
                <p:cNvSpPr/>
                <p:nvPr/>
              </p:nvSpPr>
              <p:spPr>
                <a:xfrm>
                  <a:off x="1678817" y="1289453"/>
                  <a:ext cx="117400" cy="3587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7400" h="35877">
                      <a:moveTo>
                        <a:pt x="5247" y="28685"/>
                      </a:moveTo>
                      <a:cubicBezTo>
                        <a:pt x="5247" y="28685"/>
                        <a:pt x="19849" y="18504"/>
                        <a:pt x="32136" y="16182"/>
                      </a:cubicBezTo>
                      <a:cubicBezTo>
                        <a:pt x="32136" y="16182"/>
                        <a:pt x="95959" y="207"/>
                        <a:pt x="98199" y="208"/>
                      </a:cubicBezTo>
                      <a:cubicBezTo>
                        <a:pt x="98199" y="207"/>
                        <a:pt x="111598" y="-1145"/>
                        <a:pt x="117191" y="2874"/>
                      </a:cubicBezTo>
                      <a:cubicBezTo>
                        <a:pt x="117191" y="2874"/>
                        <a:pt x="118856" y="7250"/>
                        <a:pt x="112623" y="5465"/>
                      </a:cubicBezTo>
                      <a:cubicBezTo>
                        <a:pt x="112623" y="5464"/>
                        <a:pt x="106034" y="4214"/>
                        <a:pt x="99802" y="4929"/>
                      </a:cubicBezTo>
                      <a:lnTo>
                        <a:pt x="30533" y="23148"/>
                      </a:lnTo>
                      <a:cubicBezTo>
                        <a:pt x="30533" y="23148"/>
                        <a:pt x="12565" y="27925"/>
                        <a:pt x="8809" y="31722"/>
                      </a:cubicBezTo>
                      <a:cubicBezTo>
                        <a:pt x="8809" y="31721"/>
                        <a:pt x="-4502" y="40430"/>
                        <a:pt x="1508" y="32615"/>
                      </a:cubicBezTo>
                      <a:lnTo>
                        <a:pt x="5247" y="28685"/>
                      </a:lnTo>
                      <a:close/>
                    </a:path>
                  </a:pathLst>
                </a:custGeom>
                <a:solidFill>
                  <a:srgbClr val="A5A5A5">
                    <a:alpha val="24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1753" name="Freeform 1752"/>
                <p:cNvSpPr/>
                <p:nvPr/>
              </p:nvSpPr>
              <p:spPr>
                <a:xfrm>
                  <a:off x="1796175" y="1295440"/>
                  <a:ext cx="19114" cy="3725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114" h="37259">
                      <a:moveTo>
                        <a:pt x="13235" y="6845"/>
                      </a:moveTo>
                      <a:cubicBezTo>
                        <a:pt x="11730" y="4356"/>
                        <a:pt x="4685" y="0"/>
                        <a:pt x="4685" y="0"/>
                      </a:cubicBezTo>
                      <a:cubicBezTo>
                        <a:pt x="-5814" y="560"/>
                        <a:pt x="4524" y="3586"/>
                        <a:pt x="4524" y="3586"/>
                      </a:cubicBezTo>
                      <a:cubicBezTo>
                        <a:pt x="7551" y="6444"/>
                        <a:pt x="8620" y="8409"/>
                        <a:pt x="8620" y="8409"/>
                      </a:cubicBezTo>
                      <a:cubicBezTo>
                        <a:pt x="8620" y="8409"/>
                        <a:pt x="15030" y="13857"/>
                        <a:pt x="13828" y="34201"/>
                      </a:cubicBezTo>
                      <a:cubicBezTo>
                        <a:pt x="13828" y="34201"/>
                        <a:pt x="12003" y="41810"/>
                        <a:pt x="17167" y="33057"/>
                      </a:cubicBezTo>
                      <a:cubicBezTo>
                        <a:pt x="17167" y="33057"/>
                        <a:pt x="23577" y="23948"/>
                        <a:pt x="13235" y="6845"/>
                      </a:cubicBezTo>
                      <a:close/>
                    </a:path>
                  </a:pathLst>
                </a:custGeom>
                <a:solidFill>
                  <a:srgbClr val="BFBFBF">
                    <a:alpha val="30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1754" name="Freeform 1753"/>
                <p:cNvSpPr/>
                <p:nvPr/>
              </p:nvSpPr>
              <p:spPr>
                <a:xfrm>
                  <a:off x="1775808" y="1279573"/>
                  <a:ext cx="45908" cy="2583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5908" h="25830">
                      <a:moveTo>
                        <a:pt x="0" y="162"/>
                      </a:moveTo>
                      <a:cubicBezTo>
                        <a:pt x="0" y="162"/>
                        <a:pt x="23822" y="-2696"/>
                        <a:pt x="40065" y="13915"/>
                      </a:cubicBezTo>
                      <a:cubicBezTo>
                        <a:pt x="40065" y="13915"/>
                        <a:pt x="45012" y="19274"/>
                        <a:pt x="45908" y="21602"/>
                      </a:cubicBezTo>
                      <a:cubicBezTo>
                        <a:pt x="45908" y="21602"/>
                        <a:pt x="44211" y="34189"/>
                        <a:pt x="33082" y="15880"/>
                      </a:cubicBezTo>
                      <a:cubicBezTo>
                        <a:pt x="33082" y="15880"/>
                        <a:pt x="26493" y="5520"/>
                        <a:pt x="7974" y="2484"/>
                      </a:cubicBezTo>
                      <a:cubicBezTo>
                        <a:pt x="7974" y="2484"/>
                        <a:pt x="1107" y="162"/>
                        <a:pt x="0" y="162"/>
                      </a:cubicBezTo>
                      <a:close/>
                    </a:path>
                  </a:pathLst>
                </a:custGeom>
                <a:solidFill>
                  <a:srgbClr val="FFFFFF">
                    <a:alpha val="49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1755" name="Freeform 1754"/>
                <p:cNvSpPr/>
                <p:nvPr/>
              </p:nvSpPr>
              <p:spPr>
                <a:xfrm>
                  <a:off x="1660871" y="1327801"/>
                  <a:ext cx="17529" cy="4806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7529" h="48060">
                      <a:moveTo>
                        <a:pt x="13400" y="0"/>
                      </a:moveTo>
                      <a:cubicBezTo>
                        <a:pt x="13400" y="0"/>
                        <a:pt x="1113" y="5833"/>
                        <a:pt x="0" y="25928"/>
                      </a:cubicBezTo>
                      <a:cubicBezTo>
                        <a:pt x="0" y="25928"/>
                        <a:pt x="1001" y="46804"/>
                        <a:pt x="2226" y="48060"/>
                      </a:cubicBezTo>
                      <a:lnTo>
                        <a:pt x="5342" y="46804"/>
                      </a:lnTo>
                      <a:cubicBezTo>
                        <a:pt x="5342" y="46804"/>
                        <a:pt x="1647" y="28562"/>
                        <a:pt x="4318" y="24097"/>
                      </a:cubicBezTo>
                      <a:cubicBezTo>
                        <a:pt x="4318" y="24097"/>
                        <a:pt x="7167" y="7217"/>
                        <a:pt x="13400" y="4092"/>
                      </a:cubicBezTo>
                      <a:cubicBezTo>
                        <a:pt x="13400" y="4092"/>
                        <a:pt x="17495" y="2573"/>
                        <a:pt x="17495" y="340"/>
                      </a:cubicBezTo>
                      <a:lnTo>
                        <a:pt x="13400" y="0"/>
                      </a:lnTo>
                      <a:close/>
                    </a:path>
                  </a:pathLst>
                </a:custGeom>
                <a:solidFill>
                  <a:srgbClr val="F2F2F2">
                    <a:alpha val="83000"/>
                  </a:srgbClr>
                </a:solidFill>
                <a:ln w="7700" cap="flat">
                  <a:noFill/>
                  <a:bevel/>
                </a:ln>
              </p:spPr>
            </p:sp>
          </p:grpSp>
          <p:sp>
            <p:nvSpPr>
              <p:cNvPr id="5787" name="Text 5787"/>
              <p:cNvSpPr txBox="1"/>
              <p:nvPr/>
            </p:nvSpPr>
            <p:spPr>
              <a:xfrm>
                <a:off x="1856529" y="1329936"/>
                <a:ext cx="785400" cy="1771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092">
                    <a:solidFill>
                      <a:srgbClr val="39617D"/>
                    </a:solidFill>
                    <a:latin typeface="Microsoft Tai Le"/>
                  </a:rPr>
                  <a:t>Hyperlinks</a:t>
                </a:r>
              </a:p>
            </p:txBody>
          </p:sp>
        </p:grpSp>
        <p:grpSp>
          <p:nvGrpSpPr>
            <p:cNvPr id="1756" name="Sub Topic"/>
            <p:cNvGrpSpPr/>
            <p:nvPr/>
          </p:nvGrpSpPr>
          <p:grpSpPr>
            <a:xfrm>
              <a:off x="1540828" y="1591734"/>
              <a:ext cx="1070300" cy="207900"/>
              <a:chOff x="1540828" y="1591734"/>
              <a:chExt cx="1070300" cy="207900"/>
            </a:xfrm>
          </p:grpSpPr>
          <p:sp>
            <p:nvSpPr>
              <p:cNvPr id="1757" name="Rectangle balloon"/>
              <p:cNvSpPr/>
              <p:nvPr/>
            </p:nvSpPr>
            <p:spPr>
              <a:xfrm>
                <a:off x="1540828" y="1591734"/>
                <a:ext cx="1070300" cy="207900"/>
              </a:xfrm>
              <a:custGeom>
                <a:avLst/>
                <a:gdLst/>
                <a:ahLst/>
                <a:cxnLst/>
                <a:rect l="0" t="0" r="0" b="0"/>
                <a:pathLst>
                  <a:path w="1070300" h="207900" fill="none">
                    <a:moveTo>
                      <a:pt x="0" y="207900"/>
                    </a:moveTo>
                    <a:lnTo>
                      <a:pt x="1070300" y="207900"/>
                    </a:lnTo>
                  </a:path>
                </a:pathLst>
              </a:custGeom>
              <a:solidFill>
                <a:srgbClr val="C0504D"/>
              </a:solidFill>
              <a:ln w="7700" cap="flat">
                <a:solidFill>
                  <a:srgbClr val="C0504D"/>
                </a:solidFill>
                <a:bevel/>
              </a:ln>
            </p:spPr>
          </p:sp>
          <p:sp>
            <p:nvSpPr>
              <p:cNvPr id="5788" name="Text 5788"/>
              <p:cNvSpPr txBox="1"/>
              <p:nvPr/>
            </p:nvSpPr>
            <p:spPr>
              <a:xfrm>
                <a:off x="1571628" y="1614834"/>
                <a:ext cx="1078000" cy="1771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092">
                    <a:solidFill>
                      <a:srgbClr val="39617D"/>
                    </a:solidFill>
                    <a:latin typeface="Microsoft Tai Le"/>
                  </a:rPr>
                  <a:t>Multiple colors</a:t>
                </a:r>
              </a:p>
            </p:txBody>
          </p:sp>
        </p:grpSp>
        <p:grpSp>
          <p:nvGrpSpPr>
            <p:cNvPr id="1759" name="Sub Topic"/>
            <p:cNvGrpSpPr/>
            <p:nvPr/>
          </p:nvGrpSpPr>
          <p:grpSpPr>
            <a:xfrm>
              <a:off x="1255928" y="1876634"/>
              <a:ext cx="1355200" cy="246400"/>
              <a:chOff x="1255928" y="1876634"/>
              <a:chExt cx="1355200" cy="246400"/>
            </a:xfrm>
          </p:grpSpPr>
          <p:sp>
            <p:nvSpPr>
              <p:cNvPr id="1760" name="Rectangle balloon"/>
              <p:cNvSpPr/>
              <p:nvPr/>
            </p:nvSpPr>
            <p:spPr>
              <a:xfrm>
                <a:off x="1255928" y="1876634"/>
                <a:ext cx="1355200" cy="246400"/>
              </a:xfrm>
              <a:custGeom>
                <a:avLst/>
                <a:gdLst/>
                <a:ahLst/>
                <a:cxnLst/>
                <a:rect l="0" t="0" r="0" b="0"/>
                <a:pathLst>
                  <a:path w="1355200" h="246400" fill="none">
                    <a:moveTo>
                      <a:pt x="0" y="246400"/>
                    </a:moveTo>
                    <a:lnTo>
                      <a:pt x="1355200" y="246400"/>
                    </a:lnTo>
                  </a:path>
                </a:pathLst>
              </a:custGeom>
              <a:solidFill>
                <a:srgbClr val="C0504D"/>
              </a:solidFill>
              <a:ln w="7700" cap="flat">
                <a:solidFill>
                  <a:srgbClr val="C0504D"/>
                </a:solidFill>
                <a:bevel/>
              </a:ln>
            </p:spPr>
          </p:sp>
          <p:grpSp>
            <p:nvGrpSpPr>
              <p:cNvPr id="1762" name="Happy"/>
              <p:cNvGrpSpPr/>
              <p:nvPr/>
            </p:nvGrpSpPr>
            <p:grpSpPr>
              <a:xfrm>
                <a:off x="1286728" y="1930534"/>
                <a:ext cx="184800" cy="184800"/>
                <a:chOff x="1286728" y="1930534"/>
                <a:chExt cx="184800" cy="184800"/>
              </a:xfrm>
            </p:grpSpPr>
            <p:sp>
              <p:nvSpPr>
                <p:cNvPr id="1763" name="Freeform 1762"/>
                <p:cNvSpPr/>
                <p:nvPr/>
              </p:nvSpPr>
              <p:spPr>
                <a:xfrm>
                  <a:off x="1286728" y="1930534"/>
                  <a:ext cx="184800" cy="1848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4800" h="184800">
                      <a:moveTo>
                        <a:pt x="0" y="92400"/>
                      </a:moveTo>
                      <a:cubicBezTo>
                        <a:pt x="0" y="41324"/>
                        <a:pt x="41362" y="0"/>
                        <a:pt x="92400" y="0"/>
                      </a:cubicBezTo>
                      <a:cubicBezTo>
                        <a:pt x="143424" y="0"/>
                        <a:pt x="184800" y="41324"/>
                        <a:pt x="184800" y="92400"/>
                      </a:cubicBezTo>
                      <a:cubicBezTo>
                        <a:pt x="184800" y="143393"/>
                        <a:pt x="143424" y="184800"/>
                        <a:pt x="92400" y="184800"/>
                      </a:cubicBezTo>
                      <a:cubicBezTo>
                        <a:pt x="41362" y="184800"/>
                        <a:pt x="0" y="143393"/>
                        <a:pt x="0" y="9240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DDE66"/>
                    </a:gs>
                    <a:gs pos="43000">
                      <a:srgbClr val="FCD63E"/>
                    </a:gs>
                    <a:gs pos="100000">
                      <a:srgbClr val="EABC04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1764" name="Freeform 1763"/>
                <p:cNvSpPr/>
                <p:nvPr/>
              </p:nvSpPr>
              <p:spPr>
                <a:xfrm>
                  <a:off x="1290031" y="1933837"/>
                  <a:ext cx="178194" cy="17819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78194" h="178194">
                      <a:moveTo>
                        <a:pt x="0" y="89097"/>
                      </a:moveTo>
                      <a:cubicBezTo>
                        <a:pt x="0" y="39847"/>
                        <a:pt x="39883" y="0"/>
                        <a:pt x="89097" y="0"/>
                      </a:cubicBezTo>
                      <a:cubicBezTo>
                        <a:pt x="138297" y="0"/>
                        <a:pt x="178194" y="39847"/>
                        <a:pt x="178194" y="89097"/>
                      </a:cubicBezTo>
                      <a:cubicBezTo>
                        <a:pt x="178194" y="138267"/>
                        <a:pt x="138297" y="178194"/>
                        <a:pt x="89097" y="178194"/>
                      </a:cubicBezTo>
                      <a:cubicBezTo>
                        <a:pt x="39883" y="178194"/>
                        <a:pt x="0" y="138267"/>
                        <a:pt x="0" y="89097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FFFF">
                        <a:alpha val="36000"/>
                      </a:srgbClr>
                    </a:gs>
                    <a:gs pos="1000">
                      <a:srgbClr val="FFFFFF">
                        <a:alpha val="36000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1765" name="Freeform 1764"/>
                <p:cNvSpPr/>
                <p:nvPr/>
              </p:nvSpPr>
              <p:spPr>
                <a:xfrm>
                  <a:off x="1293413" y="1933573"/>
                  <a:ext cx="169860" cy="6910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69860" h="69104">
                      <a:moveTo>
                        <a:pt x="336" y="60553"/>
                      </a:moveTo>
                      <a:cubicBezTo>
                        <a:pt x="6145" y="39480"/>
                        <a:pt x="36142" y="0"/>
                        <a:pt x="85371" y="0"/>
                      </a:cubicBezTo>
                      <a:cubicBezTo>
                        <a:pt x="134557" y="0"/>
                        <a:pt x="161727" y="36790"/>
                        <a:pt x="169355" y="60553"/>
                      </a:cubicBezTo>
                      <a:cubicBezTo>
                        <a:pt x="174730" y="84317"/>
                        <a:pt x="134705" y="51137"/>
                        <a:pt x="85505" y="51137"/>
                      </a:cubicBezTo>
                      <a:cubicBezTo>
                        <a:pt x="36291" y="51137"/>
                        <a:pt x="-4168" y="82971"/>
                        <a:pt x="336" y="60553"/>
                      </a:cubicBezTo>
                      <a:close/>
                    </a:path>
                  </a:pathLst>
                </a:custGeom>
                <a:solidFill>
                  <a:srgbClr val="FFFFFF">
                    <a:alpha val="29000"/>
                  </a:srgbClr>
                </a:solidFill>
                <a:ln w="7700" cap="flat">
                  <a:noFill/>
                  <a:bevel/>
                </a:ln>
              </p:spPr>
            </p:sp>
            <p:grpSp>
              <p:nvGrpSpPr>
                <p:cNvPr id="1766" name="Group 1765"/>
                <p:cNvGrpSpPr/>
                <p:nvPr/>
              </p:nvGrpSpPr>
              <p:grpSpPr>
                <a:xfrm>
                  <a:off x="1317398" y="1962589"/>
                  <a:ext cx="123459" cy="120689"/>
                  <a:chOff x="1317398" y="1962589"/>
                  <a:chExt cx="123459" cy="120689"/>
                </a:xfrm>
              </p:grpSpPr>
              <p:sp>
                <p:nvSpPr>
                  <p:cNvPr id="1767" name="Freeform 1766"/>
                  <p:cNvSpPr/>
                  <p:nvPr/>
                </p:nvSpPr>
                <p:spPr>
                  <a:xfrm>
                    <a:off x="1321747" y="2047676"/>
                    <a:ext cx="114762" cy="3550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14762" h="35500">
                        <a:moveTo>
                          <a:pt x="0" y="-51"/>
                        </a:moveTo>
                        <a:cubicBezTo>
                          <a:pt x="0" y="-51"/>
                          <a:pt x="54978" y="62550"/>
                          <a:pt x="114762" y="-51"/>
                        </a:cubicBezTo>
                        <a:cubicBezTo>
                          <a:pt x="114762" y="-51"/>
                          <a:pt x="62533" y="80179"/>
                          <a:pt x="0" y="-51"/>
                        </a:cubicBezTo>
                        <a:close/>
                      </a:path>
                    </a:pathLst>
                  </a:custGeom>
                  <a:solidFill>
                    <a:srgbClr val="606060"/>
                  </a:solidFill>
                  <a:ln w="7700" cap="flat">
                    <a:solidFill>
                      <a:srgbClr val="606060"/>
                    </a:solidFill>
                    <a:bevel/>
                  </a:ln>
                </p:spPr>
              </p:sp>
              <p:grpSp>
                <p:nvGrpSpPr>
                  <p:cNvPr id="1768" name="Group 1767"/>
                  <p:cNvGrpSpPr/>
                  <p:nvPr/>
                </p:nvGrpSpPr>
                <p:grpSpPr>
                  <a:xfrm>
                    <a:off x="1317398" y="1962589"/>
                    <a:ext cx="123459" cy="60782"/>
                    <a:chOff x="1317398" y="1962589"/>
                    <a:chExt cx="123459" cy="60782"/>
                  </a:xfrm>
                </p:grpSpPr>
                <p:grpSp>
                  <p:nvGrpSpPr>
                    <p:cNvPr id="1769" name="Group 1768"/>
                    <p:cNvGrpSpPr/>
                    <p:nvPr/>
                  </p:nvGrpSpPr>
                  <p:grpSpPr>
                    <a:xfrm>
                      <a:off x="1317338" y="1962553"/>
                      <a:ext cx="52984" cy="60855"/>
                      <a:chOff x="1317338" y="1962553"/>
                      <a:chExt cx="52984" cy="60855"/>
                    </a:xfrm>
                  </p:grpSpPr>
                  <p:sp>
                    <p:nvSpPr>
                      <p:cNvPr id="1770" name="Freeform 1769"/>
                      <p:cNvSpPr/>
                      <p:nvPr/>
                    </p:nvSpPr>
                    <p:spPr>
                      <a:xfrm>
                        <a:off x="1317367" y="1962612"/>
                        <a:ext cx="52927" cy="60737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52927" h="60737">
                            <a:moveTo>
                              <a:pt x="0" y="30368"/>
                            </a:moveTo>
                            <a:cubicBezTo>
                              <a:pt x="0" y="13542"/>
                              <a:pt x="11817" y="-61"/>
                              <a:pt x="26463" y="-61"/>
                            </a:cubicBezTo>
                            <a:cubicBezTo>
                              <a:pt x="41048" y="-61"/>
                              <a:pt x="52927" y="13542"/>
                              <a:pt x="52927" y="30368"/>
                            </a:cubicBezTo>
                            <a:cubicBezTo>
                              <a:pt x="52927" y="47103"/>
                              <a:pt x="41048" y="60737"/>
                              <a:pt x="26463" y="60737"/>
                            </a:cubicBezTo>
                            <a:cubicBezTo>
                              <a:pt x="11817" y="60737"/>
                              <a:pt x="0" y="47103"/>
                              <a:pt x="0" y="30368"/>
                            </a:cubicBezTo>
                            <a:close/>
                          </a:path>
                        </a:pathLst>
                      </a:custGeom>
                      <a:solidFill>
                        <a:srgbClr val="606060"/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1771" name="Freeform 1770"/>
                      <p:cNvSpPr/>
                      <p:nvPr/>
                    </p:nvSpPr>
                    <p:spPr>
                      <a:xfrm>
                        <a:off x="1319545" y="1966435"/>
                        <a:ext cx="48570" cy="55737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48570" h="55737">
                            <a:moveTo>
                              <a:pt x="0" y="27868"/>
                            </a:moveTo>
                            <a:cubicBezTo>
                              <a:pt x="0" y="12427"/>
                              <a:pt x="10845" y="-56"/>
                              <a:pt x="24285" y="-56"/>
                            </a:cubicBezTo>
                            <a:cubicBezTo>
                              <a:pt x="37669" y="-56"/>
                              <a:pt x="48570" y="12427"/>
                              <a:pt x="48570" y="27868"/>
                            </a:cubicBezTo>
                            <a:cubicBezTo>
                              <a:pt x="48570" y="43225"/>
                              <a:pt x="37669" y="55737"/>
                              <a:pt x="24285" y="55737"/>
                            </a:cubicBezTo>
                            <a:cubicBezTo>
                              <a:pt x="10845" y="55737"/>
                              <a:pt x="0" y="43225"/>
                              <a:pt x="0" y="27868"/>
                            </a:cubicBez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1772" name="Freeform 1771"/>
                      <p:cNvSpPr/>
                      <p:nvPr/>
                    </p:nvSpPr>
                    <p:spPr>
                      <a:xfrm>
                        <a:off x="1325661" y="1992463"/>
                        <a:ext cx="36337" cy="29710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36337" h="29710">
                            <a:moveTo>
                              <a:pt x="0" y="14855"/>
                            </a:moveTo>
                            <a:cubicBezTo>
                              <a:pt x="0" y="6624"/>
                              <a:pt x="8113" y="-30"/>
                              <a:pt x="18169" y="-30"/>
                            </a:cubicBezTo>
                            <a:cubicBezTo>
                              <a:pt x="28182" y="-30"/>
                              <a:pt x="36337" y="6624"/>
                              <a:pt x="36337" y="14855"/>
                            </a:cubicBezTo>
                            <a:cubicBezTo>
                              <a:pt x="36337" y="23040"/>
                              <a:pt x="28182" y="29710"/>
                              <a:pt x="18169" y="29710"/>
                            </a:cubicBezTo>
                            <a:cubicBezTo>
                              <a:pt x="8113" y="29710"/>
                              <a:pt x="0" y="23040"/>
                              <a:pt x="0" y="14855"/>
                            </a:cubicBezTo>
                            <a:close/>
                          </a:path>
                        </a:pathLst>
                      </a:custGeom>
                      <a:solidFill>
                        <a:srgbClr val="606060"/>
                      </a:solidFill>
                      <a:ln w="7700" cap="flat">
                        <a:noFill/>
                        <a:bevel/>
                      </a:ln>
                    </p:spPr>
                  </p:sp>
                </p:grpSp>
                <p:grpSp>
                  <p:nvGrpSpPr>
                    <p:cNvPr id="1773" name="Group 1772"/>
                    <p:cNvGrpSpPr/>
                    <p:nvPr/>
                  </p:nvGrpSpPr>
                  <p:grpSpPr>
                    <a:xfrm>
                      <a:off x="1387870" y="1962553"/>
                      <a:ext cx="52984" cy="60855"/>
                      <a:chOff x="1387870" y="1962553"/>
                      <a:chExt cx="52984" cy="60855"/>
                    </a:xfrm>
                  </p:grpSpPr>
                  <p:sp>
                    <p:nvSpPr>
                      <p:cNvPr id="1774" name="Freeform 1773"/>
                      <p:cNvSpPr/>
                      <p:nvPr/>
                    </p:nvSpPr>
                    <p:spPr>
                      <a:xfrm>
                        <a:off x="1387898" y="1962612"/>
                        <a:ext cx="52927" cy="60737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52927" h="60737">
                            <a:moveTo>
                              <a:pt x="0" y="30368"/>
                            </a:moveTo>
                            <a:cubicBezTo>
                              <a:pt x="0" y="13542"/>
                              <a:pt x="11817" y="-61"/>
                              <a:pt x="26463" y="-61"/>
                            </a:cubicBezTo>
                            <a:cubicBezTo>
                              <a:pt x="41048" y="-61"/>
                              <a:pt x="52927" y="13542"/>
                              <a:pt x="52927" y="30368"/>
                            </a:cubicBezTo>
                            <a:cubicBezTo>
                              <a:pt x="52927" y="47103"/>
                              <a:pt x="41048" y="60737"/>
                              <a:pt x="26463" y="60737"/>
                            </a:cubicBezTo>
                            <a:cubicBezTo>
                              <a:pt x="11817" y="60737"/>
                              <a:pt x="0" y="47103"/>
                              <a:pt x="0" y="30368"/>
                            </a:cubicBezTo>
                            <a:close/>
                          </a:path>
                        </a:pathLst>
                      </a:custGeom>
                      <a:solidFill>
                        <a:srgbClr val="606060"/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1775" name="Freeform 1774"/>
                      <p:cNvSpPr/>
                      <p:nvPr/>
                    </p:nvSpPr>
                    <p:spPr>
                      <a:xfrm>
                        <a:off x="1390077" y="1966435"/>
                        <a:ext cx="48570" cy="55737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48570" h="55737">
                            <a:moveTo>
                              <a:pt x="0" y="27868"/>
                            </a:moveTo>
                            <a:cubicBezTo>
                              <a:pt x="0" y="12427"/>
                              <a:pt x="10845" y="-56"/>
                              <a:pt x="24285" y="-56"/>
                            </a:cubicBezTo>
                            <a:cubicBezTo>
                              <a:pt x="37669" y="-56"/>
                              <a:pt x="48570" y="12427"/>
                              <a:pt x="48570" y="27868"/>
                            </a:cubicBezTo>
                            <a:cubicBezTo>
                              <a:pt x="48570" y="43225"/>
                              <a:pt x="37669" y="55737"/>
                              <a:pt x="24285" y="55737"/>
                            </a:cubicBezTo>
                            <a:cubicBezTo>
                              <a:pt x="10845" y="55737"/>
                              <a:pt x="0" y="43225"/>
                              <a:pt x="0" y="27868"/>
                            </a:cubicBez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1776" name="Freeform 1775"/>
                      <p:cNvSpPr/>
                      <p:nvPr/>
                    </p:nvSpPr>
                    <p:spPr>
                      <a:xfrm>
                        <a:off x="1396193" y="1992463"/>
                        <a:ext cx="36337" cy="29710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36337" h="29710">
                            <a:moveTo>
                              <a:pt x="0" y="14855"/>
                            </a:moveTo>
                            <a:cubicBezTo>
                              <a:pt x="0" y="6624"/>
                              <a:pt x="8113" y="-30"/>
                              <a:pt x="18169" y="-30"/>
                            </a:cubicBezTo>
                            <a:cubicBezTo>
                              <a:pt x="28182" y="-30"/>
                              <a:pt x="36337" y="6624"/>
                              <a:pt x="36337" y="14855"/>
                            </a:cubicBezTo>
                            <a:cubicBezTo>
                              <a:pt x="36337" y="23040"/>
                              <a:pt x="28182" y="29710"/>
                              <a:pt x="18169" y="29710"/>
                            </a:cubicBezTo>
                            <a:cubicBezTo>
                              <a:pt x="8113" y="29710"/>
                              <a:pt x="0" y="23040"/>
                              <a:pt x="0" y="14855"/>
                            </a:cubicBezTo>
                            <a:close/>
                          </a:path>
                        </a:pathLst>
                      </a:custGeom>
                      <a:solidFill>
                        <a:srgbClr val="606060"/>
                      </a:solidFill>
                      <a:ln w="7700" cap="flat">
                        <a:noFill/>
                        <a:bevel/>
                      </a:ln>
                    </p:spPr>
                  </p:sp>
                </p:grpSp>
              </p:grpSp>
            </p:grpSp>
          </p:grpSp>
          <p:sp>
            <p:nvSpPr>
              <p:cNvPr id="5789" name="Text 5789"/>
              <p:cNvSpPr txBox="1"/>
              <p:nvPr/>
            </p:nvSpPr>
            <p:spPr>
              <a:xfrm>
                <a:off x="1502328" y="1938234"/>
                <a:ext cx="1147300" cy="1771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092">
                    <a:solidFill>
                      <a:srgbClr val="39617D"/>
                    </a:solidFill>
                    <a:latin typeface="Microsoft Tai Le"/>
                  </a:rPr>
                  <a:t>Images/symbols</a:t>
                </a:r>
              </a:p>
            </p:txBody>
          </p:sp>
        </p:grpSp>
        <p:grpSp>
          <p:nvGrpSpPr>
            <p:cNvPr id="1777" name="Sub Topic"/>
            <p:cNvGrpSpPr/>
            <p:nvPr/>
          </p:nvGrpSpPr>
          <p:grpSpPr>
            <a:xfrm>
              <a:off x="2110628" y="2200034"/>
              <a:ext cx="500500" cy="207900"/>
              <a:chOff x="2110628" y="2200034"/>
              <a:chExt cx="500500" cy="207900"/>
            </a:xfrm>
          </p:grpSpPr>
          <p:sp>
            <p:nvSpPr>
              <p:cNvPr id="1778" name="Rectangle balloon"/>
              <p:cNvSpPr/>
              <p:nvPr/>
            </p:nvSpPr>
            <p:spPr>
              <a:xfrm>
                <a:off x="2110628" y="2200034"/>
                <a:ext cx="500500" cy="207900"/>
              </a:xfrm>
              <a:custGeom>
                <a:avLst/>
                <a:gdLst/>
                <a:ahLst/>
                <a:cxnLst/>
                <a:rect l="0" t="0" r="0" b="0"/>
                <a:pathLst>
                  <a:path w="500500" h="207900" fill="none">
                    <a:moveTo>
                      <a:pt x="0" y="207900"/>
                    </a:moveTo>
                    <a:lnTo>
                      <a:pt x="500500" y="207900"/>
                    </a:lnTo>
                  </a:path>
                </a:pathLst>
              </a:custGeom>
              <a:solidFill>
                <a:srgbClr val="C0504D"/>
              </a:solidFill>
              <a:ln w="7700" cap="flat">
                <a:solidFill>
                  <a:srgbClr val="C0504D"/>
                </a:solidFill>
                <a:bevel/>
              </a:ln>
            </p:spPr>
          </p:sp>
          <p:sp>
            <p:nvSpPr>
              <p:cNvPr id="5790" name="Text 5790"/>
              <p:cNvSpPr txBox="1"/>
              <p:nvPr/>
            </p:nvSpPr>
            <p:spPr>
              <a:xfrm>
                <a:off x="2141428" y="2223134"/>
                <a:ext cx="508200" cy="1771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092">
                    <a:solidFill>
                      <a:srgbClr val="39617D"/>
                    </a:solidFill>
                    <a:latin typeface="Microsoft Tai Le"/>
                  </a:rPr>
                  <a:t>Codes</a:t>
                </a:r>
              </a:p>
            </p:txBody>
          </p:sp>
        </p:grpSp>
        <p:grpSp>
          <p:nvGrpSpPr>
            <p:cNvPr id="1780" name="Sub Topic"/>
            <p:cNvGrpSpPr/>
            <p:nvPr/>
          </p:nvGrpSpPr>
          <p:grpSpPr>
            <a:xfrm>
              <a:off x="1756428" y="2484934"/>
              <a:ext cx="854700" cy="207900"/>
              <a:chOff x="1756428" y="2484934"/>
              <a:chExt cx="854700" cy="207900"/>
            </a:xfrm>
          </p:grpSpPr>
          <p:sp>
            <p:nvSpPr>
              <p:cNvPr id="1781" name="Rectangle balloon"/>
              <p:cNvSpPr/>
              <p:nvPr/>
            </p:nvSpPr>
            <p:spPr>
              <a:xfrm>
                <a:off x="1756428" y="2484934"/>
                <a:ext cx="854700" cy="207900"/>
              </a:xfrm>
              <a:custGeom>
                <a:avLst/>
                <a:gdLst/>
                <a:ahLst/>
                <a:cxnLst/>
                <a:rect l="0" t="0" r="0" b="0"/>
                <a:pathLst>
                  <a:path w="854700" h="207900" fill="none">
                    <a:moveTo>
                      <a:pt x="0" y="207900"/>
                    </a:moveTo>
                    <a:lnTo>
                      <a:pt x="854700" y="207900"/>
                    </a:lnTo>
                  </a:path>
                </a:pathLst>
              </a:custGeom>
              <a:solidFill>
                <a:srgbClr val="C0504D"/>
              </a:solidFill>
              <a:ln w="7700" cap="flat">
                <a:solidFill>
                  <a:srgbClr val="C0504D"/>
                </a:solidFill>
                <a:bevel/>
              </a:ln>
            </p:spPr>
          </p:sp>
          <p:sp>
            <p:nvSpPr>
              <p:cNvPr id="5791" name="Text 5791"/>
              <p:cNvSpPr txBox="1"/>
              <p:nvPr/>
            </p:nvSpPr>
            <p:spPr>
              <a:xfrm>
                <a:off x="1787228" y="2508034"/>
                <a:ext cx="862400" cy="1771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092">
                    <a:solidFill>
                      <a:srgbClr val="39617D"/>
                    </a:solidFill>
                    <a:latin typeface="Microsoft Tai Le"/>
                  </a:rPr>
                  <a:t>Dimensions</a:t>
                </a:r>
              </a:p>
            </p:txBody>
          </p:sp>
        </p:grpSp>
        <p:grpSp>
          <p:nvGrpSpPr>
            <p:cNvPr id="1783" name="Sub Topic"/>
            <p:cNvGrpSpPr/>
            <p:nvPr/>
          </p:nvGrpSpPr>
          <p:grpSpPr>
            <a:xfrm>
              <a:off x="6007105" y="2115619"/>
              <a:ext cx="616000" cy="207900"/>
              <a:chOff x="6007105" y="2115619"/>
              <a:chExt cx="616000" cy="207900"/>
            </a:xfrm>
          </p:grpSpPr>
          <p:sp>
            <p:nvSpPr>
              <p:cNvPr id="1784" name="Rectangle balloon"/>
              <p:cNvSpPr/>
              <p:nvPr/>
            </p:nvSpPr>
            <p:spPr>
              <a:xfrm>
                <a:off x="6007105" y="2115619"/>
                <a:ext cx="616000" cy="207900"/>
              </a:xfrm>
              <a:custGeom>
                <a:avLst/>
                <a:gdLst/>
                <a:ahLst/>
                <a:cxnLst/>
                <a:rect l="0" t="0" r="0" b="0"/>
                <a:pathLst>
                  <a:path w="616000" h="207900" fill="none">
                    <a:moveTo>
                      <a:pt x="0" y="207900"/>
                    </a:moveTo>
                    <a:lnTo>
                      <a:pt x="616000" y="207900"/>
                    </a:lnTo>
                  </a:path>
                </a:pathLst>
              </a:custGeom>
              <a:solidFill>
                <a:srgbClr val="C0504D"/>
              </a:solidFill>
              <a:ln w="7700" cap="flat">
                <a:solidFill>
                  <a:srgbClr val="C0504D"/>
                </a:solidFill>
                <a:bevel/>
              </a:ln>
            </p:spPr>
          </p:sp>
          <p:sp>
            <p:nvSpPr>
              <p:cNvPr id="5792" name="Text 5792"/>
              <p:cNvSpPr txBox="1"/>
              <p:nvPr/>
            </p:nvSpPr>
            <p:spPr>
              <a:xfrm>
                <a:off x="6037905" y="2138719"/>
                <a:ext cx="623700" cy="1771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092">
                    <a:solidFill>
                      <a:srgbClr val="39617D"/>
                    </a:solidFill>
                    <a:latin typeface="Microsoft Tai Le"/>
                  </a:rPr>
                  <a:t>In order</a:t>
                </a:r>
              </a:p>
            </p:txBody>
          </p:sp>
        </p:grpSp>
        <p:grpSp>
          <p:nvGrpSpPr>
            <p:cNvPr id="1786" name="Sub Topic"/>
            <p:cNvGrpSpPr/>
            <p:nvPr/>
          </p:nvGrpSpPr>
          <p:grpSpPr>
            <a:xfrm>
              <a:off x="6007105" y="2400519"/>
              <a:ext cx="723800" cy="207900"/>
              <a:chOff x="6007105" y="2400519"/>
              <a:chExt cx="723800" cy="207900"/>
            </a:xfrm>
          </p:grpSpPr>
          <p:sp>
            <p:nvSpPr>
              <p:cNvPr id="1787" name="Rectangle balloon"/>
              <p:cNvSpPr/>
              <p:nvPr/>
            </p:nvSpPr>
            <p:spPr>
              <a:xfrm>
                <a:off x="6007105" y="2400519"/>
                <a:ext cx="723800" cy="207900"/>
              </a:xfrm>
              <a:custGeom>
                <a:avLst/>
                <a:gdLst/>
                <a:ahLst/>
                <a:cxnLst/>
                <a:rect l="0" t="0" r="0" b="0"/>
                <a:pathLst>
                  <a:path w="723800" h="207900" fill="none">
                    <a:moveTo>
                      <a:pt x="0" y="207900"/>
                    </a:moveTo>
                    <a:lnTo>
                      <a:pt x="723800" y="207900"/>
                    </a:lnTo>
                  </a:path>
                </a:pathLst>
              </a:custGeom>
              <a:solidFill>
                <a:srgbClr val="C0504D"/>
              </a:solidFill>
              <a:ln w="7700" cap="flat">
                <a:solidFill>
                  <a:srgbClr val="C0504D"/>
                </a:solidFill>
                <a:bevel/>
              </a:ln>
            </p:spPr>
          </p:sp>
          <p:sp>
            <p:nvSpPr>
              <p:cNvPr id="5793" name="Text 5793"/>
              <p:cNvSpPr txBox="1"/>
              <p:nvPr/>
            </p:nvSpPr>
            <p:spPr>
              <a:xfrm>
                <a:off x="6037905" y="2423619"/>
                <a:ext cx="731500" cy="1771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092">
                    <a:solidFill>
                      <a:srgbClr val="39617D"/>
                    </a:solidFill>
                    <a:latin typeface="Microsoft Tai Le"/>
                  </a:rPr>
                  <a:t>Hierarchy</a:t>
                </a:r>
              </a:p>
            </p:txBody>
          </p:sp>
        </p:grpSp>
        <p:grpSp>
          <p:nvGrpSpPr>
            <p:cNvPr id="1789" name="Sub Topic"/>
            <p:cNvGrpSpPr/>
            <p:nvPr/>
          </p:nvGrpSpPr>
          <p:grpSpPr>
            <a:xfrm>
              <a:off x="6007105" y="2685419"/>
              <a:ext cx="639100" cy="207900"/>
              <a:chOff x="6007105" y="2685419"/>
              <a:chExt cx="639100" cy="207900"/>
            </a:xfrm>
          </p:grpSpPr>
          <p:sp>
            <p:nvSpPr>
              <p:cNvPr id="1790" name="Rectangle balloon"/>
              <p:cNvSpPr/>
              <p:nvPr/>
            </p:nvSpPr>
            <p:spPr>
              <a:xfrm>
                <a:off x="6007105" y="2685419"/>
                <a:ext cx="639100" cy="207900"/>
              </a:xfrm>
              <a:custGeom>
                <a:avLst/>
                <a:gdLst/>
                <a:ahLst/>
                <a:cxnLst/>
                <a:rect l="0" t="0" r="0" b="0"/>
                <a:pathLst>
                  <a:path w="639100" h="207900" fill="none">
                    <a:moveTo>
                      <a:pt x="0" y="207900"/>
                    </a:moveTo>
                    <a:lnTo>
                      <a:pt x="639100" y="207900"/>
                    </a:lnTo>
                  </a:path>
                </a:pathLst>
              </a:custGeom>
              <a:solidFill>
                <a:srgbClr val="C0504D"/>
              </a:solidFill>
              <a:ln w="7700" cap="flat">
                <a:solidFill>
                  <a:srgbClr val="C0504D"/>
                </a:solidFill>
                <a:bevel/>
              </a:ln>
            </p:spPr>
          </p:sp>
          <p:sp>
            <p:nvSpPr>
              <p:cNvPr id="5794" name="Text 5794"/>
              <p:cNvSpPr txBox="1"/>
              <p:nvPr/>
            </p:nvSpPr>
            <p:spPr>
              <a:xfrm>
                <a:off x="6037905" y="2708519"/>
                <a:ext cx="646800" cy="1771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092">
                    <a:solidFill>
                      <a:srgbClr val="39617D"/>
                    </a:solidFill>
                    <a:latin typeface="Microsoft Tai Le"/>
                  </a:rPr>
                  <a:t>Outlines</a:t>
                </a:r>
              </a:p>
            </p:txBody>
          </p:sp>
        </p:grpSp>
        <p:grpSp>
          <p:nvGrpSpPr>
            <p:cNvPr id="1792" name="Sub Topic"/>
            <p:cNvGrpSpPr/>
            <p:nvPr/>
          </p:nvGrpSpPr>
          <p:grpSpPr>
            <a:xfrm>
              <a:off x="5899305" y="3047319"/>
              <a:ext cx="785400" cy="246400"/>
              <a:chOff x="5899305" y="3047319"/>
              <a:chExt cx="785400" cy="246400"/>
            </a:xfrm>
          </p:grpSpPr>
          <p:sp>
            <p:nvSpPr>
              <p:cNvPr id="1793" name="Rectangle balloon"/>
              <p:cNvSpPr/>
              <p:nvPr/>
            </p:nvSpPr>
            <p:spPr>
              <a:xfrm>
                <a:off x="5899305" y="3047319"/>
                <a:ext cx="785400" cy="246400"/>
              </a:xfrm>
              <a:custGeom>
                <a:avLst/>
                <a:gdLst/>
                <a:ahLst/>
                <a:cxnLst/>
                <a:rect l="0" t="0" r="0" b="0"/>
                <a:pathLst>
                  <a:path w="785400" h="246400" fill="none">
                    <a:moveTo>
                      <a:pt x="0" y="246400"/>
                    </a:moveTo>
                    <a:lnTo>
                      <a:pt x="785400" y="246400"/>
                    </a:lnTo>
                  </a:path>
                </a:pathLst>
              </a:custGeom>
              <a:solidFill>
                <a:srgbClr val="C0504D"/>
              </a:solidFill>
              <a:ln w="7700" cap="flat">
                <a:solidFill>
                  <a:srgbClr val="C0504D"/>
                </a:solidFill>
                <a:bevel/>
              </a:ln>
            </p:spPr>
          </p:sp>
          <p:grpSp>
            <p:nvGrpSpPr>
              <p:cNvPr id="1795" name="Completed"/>
              <p:cNvGrpSpPr/>
              <p:nvPr/>
            </p:nvGrpSpPr>
            <p:grpSpPr>
              <a:xfrm>
                <a:off x="5930105" y="3101219"/>
                <a:ext cx="184800" cy="184800"/>
                <a:chOff x="5930105" y="3101219"/>
                <a:chExt cx="184800" cy="184800"/>
              </a:xfrm>
            </p:grpSpPr>
            <p:sp>
              <p:nvSpPr>
                <p:cNvPr id="1796" name="Freeform 1795"/>
                <p:cNvSpPr/>
                <p:nvPr/>
              </p:nvSpPr>
              <p:spPr>
                <a:xfrm>
                  <a:off x="5930105" y="3101219"/>
                  <a:ext cx="184800" cy="1848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4800" h="184800">
                      <a:moveTo>
                        <a:pt x="0" y="117826"/>
                      </a:moveTo>
                      <a:cubicBezTo>
                        <a:pt x="24302" y="101802"/>
                        <a:pt x="51305" y="85778"/>
                        <a:pt x="51305" y="85778"/>
                      </a:cubicBezTo>
                      <a:cubicBezTo>
                        <a:pt x="51305" y="85778"/>
                        <a:pt x="67507" y="120654"/>
                        <a:pt x="74707" y="136679"/>
                      </a:cubicBezTo>
                      <a:cubicBezTo>
                        <a:pt x="90909" y="92400"/>
                        <a:pt x="137713" y="18852"/>
                        <a:pt x="177317" y="0"/>
                      </a:cubicBezTo>
                      <a:cubicBezTo>
                        <a:pt x="174617" y="14139"/>
                        <a:pt x="174847" y="50138"/>
                        <a:pt x="184800" y="71818"/>
                      </a:cubicBezTo>
                      <a:cubicBezTo>
                        <a:pt x="163842" y="84060"/>
                        <a:pt x="115211" y="114999"/>
                        <a:pt x="78307" y="184800"/>
                      </a:cubicBezTo>
                      <a:cubicBezTo>
                        <a:pt x="54005" y="152703"/>
                        <a:pt x="21602" y="125368"/>
                        <a:pt x="0" y="117826"/>
                      </a:cubicBezTo>
                      <a:close/>
                    </a:path>
                  </a:pathLst>
                </a:custGeom>
                <a:solidFill>
                  <a:srgbClr val="FF1418"/>
                </a:solidFill>
                <a:ln w="7700" cap="flat">
                  <a:noFill/>
                  <a:bevel/>
                </a:ln>
              </p:spPr>
            </p:sp>
            <p:sp>
              <p:nvSpPr>
                <p:cNvPr id="1797" name="Freeform 1796"/>
                <p:cNvSpPr/>
                <p:nvPr/>
              </p:nvSpPr>
              <p:spPr>
                <a:xfrm>
                  <a:off x="6021908" y="3117176"/>
                  <a:ext cx="80437" cy="10254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0437" h="102545">
                      <a:moveTo>
                        <a:pt x="0" y="99268"/>
                      </a:moveTo>
                      <a:cubicBezTo>
                        <a:pt x="9149" y="79992"/>
                        <a:pt x="50667" y="17695"/>
                        <a:pt x="75773" y="0"/>
                      </a:cubicBezTo>
                      <a:cubicBezTo>
                        <a:pt x="73590" y="10688"/>
                        <a:pt x="72331" y="34267"/>
                        <a:pt x="80437" y="50655"/>
                      </a:cubicBezTo>
                      <a:cubicBezTo>
                        <a:pt x="69183" y="54507"/>
                        <a:pt x="21332" y="102545"/>
                        <a:pt x="21332" y="102545"/>
                      </a:cubicBezTo>
                      <a:lnTo>
                        <a:pt x="0" y="99268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FFFFFF"/>
                    </a:gs>
                    <a:gs pos="50000">
                      <a:srgbClr val="FFFFFF">
                        <a:alpha val="40000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1798" name="Freeform 1797"/>
                <p:cNvSpPr/>
                <p:nvPr/>
              </p:nvSpPr>
              <p:spPr>
                <a:xfrm>
                  <a:off x="5945808" y="3200099"/>
                  <a:ext cx="51700" cy="4479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1700" h="44792">
                      <a:moveTo>
                        <a:pt x="0" y="18606"/>
                      </a:moveTo>
                      <a:cubicBezTo>
                        <a:pt x="19536" y="6494"/>
                        <a:pt x="31639" y="0"/>
                        <a:pt x="31639" y="0"/>
                      </a:cubicBezTo>
                      <a:cubicBezTo>
                        <a:pt x="31639" y="0"/>
                        <a:pt x="42333" y="18555"/>
                        <a:pt x="51162" y="34247"/>
                      </a:cubicBezTo>
                      <a:cubicBezTo>
                        <a:pt x="54316" y="39851"/>
                        <a:pt x="42761" y="50265"/>
                        <a:pt x="33125" y="41287"/>
                      </a:cubicBezTo>
                      <a:cubicBezTo>
                        <a:pt x="21265" y="30237"/>
                        <a:pt x="9574" y="21751"/>
                        <a:pt x="0" y="18606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FFFF"/>
                    </a:gs>
                    <a:gs pos="50000">
                      <a:srgbClr val="FFFFFF">
                        <a:alpha val="40000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</p:grpSp>
          <p:sp>
            <p:nvSpPr>
              <p:cNvPr id="5795" name="Text 5795"/>
              <p:cNvSpPr txBox="1"/>
              <p:nvPr/>
            </p:nvSpPr>
            <p:spPr>
              <a:xfrm>
                <a:off x="6145705" y="3108919"/>
                <a:ext cx="577500" cy="1771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092">
                    <a:solidFill>
                      <a:srgbClr val="39617D"/>
                    </a:solidFill>
                    <a:latin typeface="Microsoft Tai Le"/>
                  </a:rPr>
                  <a:t>Unique</a:t>
                </a:r>
              </a:p>
            </p:txBody>
          </p:sp>
        </p:grpSp>
        <p:grpSp>
          <p:nvGrpSpPr>
            <p:cNvPr id="1799" name="Sub Topic"/>
            <p:cNvGrpSpPr/>
            <p:nvPr/>
          </p:nvGrpSpPr>
          <p:grpSpPr>
            <a:xfrm>
              <a:off x="5899305" y="3370719"/>
              <a:ext cx="1147300" cy="246400"/>
              <a:chOff x="5899305" y="3370719"/>
              <a:chExt cx="1147300" cy="246400"/>
            </a:xfrm>
          </p:grpSpPr>
          <p:sp>
            <p:nvSpPr>
              <p:cNvPr id="1800" name="Rectangle balloon"/>
              <p:cNvSpPr/>
              <p:nvPr/>
            </p:nvSpPr>
            <p:spPr>
              <a:xfrm>
                <a:off x="5899305" y="3370719"/>
                <a:ext cx="1147300" cy="246400"/>
              </a:xfrm>
              <a:custGeom>
                <a:avLst/>
                <a:gdLst/>
                <a:ahLst/>
                <a:cxnLst/>
                <a:rect l="0" t="0" r="0" b="0"/>
                <a:pathLst>
                  <a:path w="1147300" h="246400" fill="none">
                    <a:moveTo>
                      <a:pt x="0" y="246400"/>
                    </a:moveTo>
                    <a:lnTo>
                      <a:pt x="1147300" y="246400"/>
                    </a:lnTo>
                  </a:path>
                </a:pathLst>
              </a:custGeom>
              <a:solidFill>
                <a:srgbClr val="C0504D"/>
              </a:solidFill>
              <a:ln w="7700" cap="flat">
                <a:solidFill>
                  <a:srgbClr val="C0504D"/>
                </a:solidFill>
                <a:bevel/>
              </a:ln>
            </p:spPr>
          </p:sp>
          <p:grpSp>
            <p:nvGrpSpPr>
              <p:cNvPr id="1802" name="Completed"/>
              <p:cNvGrpSpPr/>
              <p:nvPr/>
            </p:nvGrpSpPr>
            <p:grpSpPr>
              <a:xfrm>
                <a:off x="5930105" y="3424619"/>
                <a:ext cx="184800" cy="184800"/>
                <a:chOff x="5930105" y="3424619"/>
                <a:chExt cx="184800" cy="184800"/>
              </a:xfrm>
            </p:grpSpPr>
            <p:sp>
              <p:nvSpPr>
                <p:cNvPr id="1803" name="Freeform 1802"/>
                <p:cNvSpPr/>
                <p:nvPr/>
              </p:nvSpPr>
              <p:spPr>
                <a:xfrm>
                  <a:off x="5930105" y="3424619"/>
                  <a:ext cx="184800" cy="1848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4800" h="184800">
                      <a:moveTo>
                        <a:pt x="0" y="117826"/>
                      </a:moveTo>
                      <a:cubicBezTo>
                        <a:pt x="24302" y="101802"/>
                        <a:pt x="51305" y="85778"/>
                        <a:pt x="51305" y="85778"/>
                      </a:cubicBezTo>
                      <a:cubicBezTo>
                        <a:pt x="51305" y="85778"/>
                        <a:pt x="67507" y="120654"/>
                        <a:pt x="74707" y="136679"/>
                      </a:cubicBezTo>
                      <a:cubicBezTo>
                        <a:pt x="90909" y="92400"/>
                        <a:pt x="137713" y="18852"/>
                        <a:pt x="177317" y="0"/>
                      </a:cubicBezTo>
                      <a:cubicBezTo>
                        <a:pt x="174617" y="14139"/>
                        <a:pt x="174847" y="50138"/>
                        <a:pt x="184800" y="71818"/>
                      </a:cubicBezTo>
                      <a:cubicBezTo>
                        <a:pt x="163842" y="84060"/>
                        <a:pt x="115211" y="114999"/>
                        <a:pt x="78307" y="184800"/>
                      </a:cubicBezTo>
                      <a:cubicBezTo>
                        <a:pt x="54005" y="152703"/>
                        <a:pt x="21602" y="125368"/>
                        <a:pt x="0" y="117826"/>
                      </a:cubicBezTo>
                      <a:close/>
                    </a:path>
                  </a:pathLst>
                </a:custGeom>
                <a:solidFill>
                  <a:srgbClr val="FF1418"/>
                </a:solidFill>
                <a:ln w="7700" cap="flat">
                  <a:noFill/>
                  <a:bevel/>
                </a:ln>
              </p:spPr>
            </p:sp>
            <p:sp>
              <p:nvSpPr>
                <p:cNvPr id="1804" name="Freeform 1803"/>
                <p:cNvSpPr/>
                <p:nvPr/>
              </p:nvSpPr>
              <p:spPr>
                <a:xfrm>
                  <a:off x="6021908" y="3440576"/>
                  <a:ext cx="80437" cy="10254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0437" h="102545">
                      <a:moveTo>
                        <a:pt x="0" y="99268"/>
                      </a:moveTo>
                      <a:cubicBezTo>
                        <a:pt x="9149" y="79992"/>
                        <a:pt x="50667" y="17695"/>
                        <a:pt x="75773" y="0"/>
                      </a:cubicBezTo>
                      <a:cubicBezTo>
                        <a:pt x="73590" y="10688"/>
                        <a:pt x="72331" y="34267"/>
                        <a:pt x="80437" y="50655"/>
                      </a:cubicBezTo>
                      <a:cubicBezTo>
                        <a:pt x="69183" y="54507"/>
                        <a:pt x="21332" y="102545"/>
                        <a:pt x="21332" y="102545"/>
                      </a:cubicBezTo>
                      <a:lnTo>
                        <a:pt x="0" y="99268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FFFFFF"/>
                    </a:gs>
                    <a:gs pos="50000">
                      <a:srgbClr val="FFFFFF">
                        <a:alpha val="40000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1805" name="Freeform 1804"/>
                <p:cNvSpPr/>
                <p:nvPr/>
              </p:nvSpPr>
              <p:spPr>
                <a:xfrm>
                  <a:off x="5945808" y="3523499"/>
                  <a:ext cx="51700" cy="4479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1700" h="44792">
                      <a:moveTo>
                        <a:pt x="0" y="18606"/>
                      </a:moveTo>
                      <a:cubicBezTo>
                        <a:pt x="19536" y="6494"/>
                        <a:pt x="31639" y="0"/>
                        <a:pt x="31639" y="0"/>
                      </a:cubicBezTo>
                      <a:cubicBezTo>
                        <a:pt x="31639" y="0"/>
                        <a:pt x="42333" y="18555"/>
                        <a:pt x="51162" y="34247"/>
                      </a:cubicBezTo>
                      <a:cubicBezTo>
                        <a:pt x="54316" y="39851"/>
                        <a:pt x="42761" y="50265"/>
                        <a:pt x="33125" y="41287"/>
                      </a:cubicBezTo>
                      <a:cubicBezTo>
                        <a:pt x="21265" y="30237"/>
                        <a:pt x="9574" y="21751"/>
                        <a:pt x="0" y="18606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FFFF"/>
                    </a:gs>
                    <a:gs pos="50000">
                      <a:srgbClr val="FFFFFF">
                        <a:alpha val="40000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</p:grpSp>
          <p:sp>
            <p:nvSpPr>
              <p:cNvPr id="5796" name="Text 5796"/>
              <p:cNvSpPr txBox="1"/>
              <p:nvPr/>
            </p:nvSpPr>
            <p:spPr>
              <a:xfrm>
                <a:off x="6145705" y="3432319"/>
                <a:ext cx="939400" cy="1771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092">
                    <a:solidFill>
                      <a:srgbClr val="39617D"/>
                    </a:solidFill>
                    <a:latin typeface="Microsoft Tai Le"/>
                  </a:rPr>
                  <a:t>Personalized</a:t>
                </a:r>
              </a:p>
            </p:txBody>
          </p:sp>
        </p:grpSp>
        <p:grpSp>
          <p:nvGrpSpPr>
            <p:cNvPr id="1806" name="Main Topic"/>
            <p:cNvGrpSpPr/>
            <p:nvPr/>
          </p:nvGrpSpPr>
          <p:grpSpPr>
            <a:xfrm>
              <a:off x="5260205" y="4580681"/>
              <a:ext cx="1001000" cy="315700"/>
              <a:chOff x="5260205" y="4580681"/>
              <a:chExt cx="1001000" cy="315700"/>
            </a:xfrm>
          </p:grpSpPr>
          <p:sp>
            <p:nvSpPr>
              <p:cNvPr id="1807" name="Rectangle balloon"/>
              <p:cNvSpPr/>
              <p:nvPr/>
            </p:nvSpPr>
            <p:spPr>
              <a:xfrm>
                <a:off x="5260205" y="4580681"/>
                <a:ext cx="1001000" cy="315700"/>
              </a:xfrm>
              <a:custGeom>
                <a:avLst/>
                <a:gdLst/>
                <a:ahLst/>
                <a:cxnLst/>
                <a:rect l="0" t="0" r="0" b="0"/>
                <a:pathLst>
                  <a:path w="1001000" h="315700">
                    <a:moveTo>
                      <a:pt x="56826" y="0"/>
                    </a:moveTo>
                    <a:lnTo>
                      <a:pt x="944174" y="0"/>
                    </a:lnTo>
                    <a:cubicBezTo>
                      <a:pt x="975559" y="0"/>
                      <a:pt x="1001000" y="25441"/>
                      <a:pt x="1001000" y="56826"/>
                    </a:cubicBezTo>
                    <a:lnTo>
                      <a:pt x="1001000" y="258874"/>
                    </a:lnTo>
                    <a:cubicBezTo>
                      <a:pt x="1001000" y="290259"/>
                      <a:pt x="975559" y="315700"/>
                      <a:pt x="944174" y="315700"/>
                    </a:cubicBezTo>
                    <a:lnTo>
                      <a:pt x="56826" y="315700"/>
                    </a:lnTo>
                    <a:cubicBezTo>
                      <a:pt x="25441" y="315700"/>
                      <a:pt x="0" y="290259"/>
                      <a:pt x="0" y="258874"/>
                    </a:cubicBezTo>
                    <a:lnTo>
                      <a:pt x="0" y="56826"/>
                    </a:lnTo>
                    <a:cubicBezTo>
                      <a:pt x="0" y="25441"/>
                      <a:pt x="25441" y="0"/>
                      <a:pt x="56826" y="0"/>
                    </a:cubicBezTo>
                    <a:close/>
                  </a:path>
                </a:pathLst>
              </a:custGeom>
              <a:pattFill prst="ltDnDiag">
                <a:fgClr>
                  <a:srgbClr val="E9DDD4"/>
                </a:fgClr>
                <a:bgClr>
                  <a:srgbClr val="F5EFEB"/>
                </a:bgClr>
              </a:pattFill>
              <a:ln w="7700" cap="flat">
                <a:solidFill>
                  <a:srgbClr val="C3986D"/>
                </a:solidFill>
                <a:bevel/>
              </a:ln>
            </p:spPr>
          </p:sp>
          <p:grpSp>
            <p:nvGrpSpPr>
              <p:cNvPr id="1809" name="Star"/>
              <p:cNvGrpSpPr/>
              <p:nvPr/>
            </p:nvGrpSpPr>
            <p:grpSpPr>
              <a:xfrm>
                <a:off x="5329505" y="4646131"/>
                <a:ext cx="184800" cy="184800"/>
                <a:chOff x="5329505" y="4646131"/>
                <a:chExt cx="184800" cy="184800"/>
              </a:xfrm>
            </p:grpSpPr>
            <p:sp>
              <p:nvSpPr>
                <p:cNvPr id="1810" name="Freeform 1809"/>
                <p:cNvSpPr/>
                <p:nvPr/>
              </p:nvSpPr>
              <p:spPr>
                <a:xfrm>
                  <a:off x="5329505" y="4645974"/>
                  <a:ext cx="184800" cy="18511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4800" h="185114">
                      <a:moveTo>
                        <a:pt x="61642" y="59634"/>
                      </a:moveTo>
                      <a:cubicBezTo>
                        <a:pt x="61642" y="59634"/>
                        <a:pt x="16093" y="65722"/>
                        <a:pt x="7648" y="67382"/>
                      </a:cubicBezTo>
                      <a:cubicBezTo>
                        <a:pt x="0" y="69319"/>
                        <a:pt x="-3623" y="73581"/>
                        <a:pt x="4901" y="82297"/>
                      </a:cubicBezTo>
                      <a:cubicBezTo>
                        <a:pt x="13426" y="92557"/>
                        <a:pt x="42393" y="120095"/>
                        <a:pt x="42393" y="120095"/>
                      </a:cubicBezTo>
                      <a:cubicBezTo>
                        <a:pt x="42393" y="120095"/>
                        <a:pt x="35262" y="165903"/>
                        <a:pt x="34452" y="170623"/>
                      </a:cubicBezTo>
                      <a:cubicBezTo>
                        <a:pt x="31895" y="185114"/>
                        <a:pt x="39087" y="188635"/>
                        <a:pt x="50364" y="181664"/>
                      </a:cubicBezTo>
                      <a:cubicBezTo>
                        <a:pt x="61642" y="174691"/>
                        <a:pt x="92400" y="157497"/>
                        <a:pt x="92400" y="157497"/>
                      </a:cubicBezTo>
                      <a:cubicBezTo>
                        <a:pt x="92400" y="157497"/>
                        <a:pt x="129711" y="176312"/>
                        <a:pt x="136460" y="180502"/>
                      </a:cubicBezTo>
                      <a:cubicBezTo>
                        <a:pt x="147068" y="187088"/>
                        <a:pt x="154405" y="188008"/>
                        <a:pt x="151520" y="168299"/>
                      </a:cubicBezTo>
                      <a:cubicBezTo>
                        <a:pt x="148634" y="148587"/>
                        <a:pt x="143005" y="120154"/>
                        <a:pt x="143005" y="120154"/>
                      </a:cubicBezTo>
                      <a:cubicBezTo>
                        <a:pt x="143005" y="120154"/>
                        <a:pt x="172878" y="88683"/>
                        <a:pt x="178892" y="82104"/>
                      </a:cubicBezTo>
                      <a:cubicBezTo>
                        <a:pt x="184800" y="75954"/>
                        <a:pt x="191205" y="69901"/>
                        <a:pt x="171315" y="66995"/>
                      </a:cubicBezTo>
                      <a:cubicBezTo>
                        <a:pt x="151425" y="64090"/>
                        <a:pt x="123824" y="58472"/>
                        <a:pt x="123824" y="58472"/>
                      </a:cubicBezTo>
                      <a:cubicBezTo>
                        <a:pt x="123824" y="58472"/>
                        <a:pt x="102363" y="15084"/>
                        <a:pt x="98953" y="5787"/>
                      </a:cubicBezTo>
                      <a:cubicBezTo>
                        <a:pt x="95543" y="0"/>
                        <a:pt x="90524" y="-3898"/>
                        <a:pt x="85693" y="7336"/>
                      </a:cubicBezTo>
                      <a:cubicBezTo>
                        <a:pt x="82720" y="14252"/>
                        <a:pt x="61642" y="58472"/>
                        <a:pt x="61642" y="59634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9B289"/>
                    </a:gs>
                    <a:gs pos="100000">
                      <a:srgbClr val="F79646"/>
                    </a:gs>
                  </a:gsLst>
                  <a:lin ang="5400000" scaled="0"/>
                </a:gradFill>
                <a:ln w="7700" cap="flat">
                  <a:solidFill>
                    <a:srgbClr val="F79646"/>
                  </a:solidFill>
                  <a:bevel/>
                </a:ln>
                <a:effectLst>
                  <a:outerShdw dist="21779" dir="2700000" algn="tl">
                    <a:srgbClr val="000000">
                      <a:alpha val="8000"/>
                    </a:srgbClr>
                  </a:outerShdw>
                </a:effectLst>
              </p:spPr>
            </p:sp>
            <p:sp>
              <p:nvSpPr>
                <p:cNvPr id="1811" name="Freeform 1810"/>
                <p:cNvSpPr/>
                <p:nvPr/>
              </p:nvSpPr>
              <p:spPr>
                <a:xfrm>
                  <a:off x="5338014" y="4654013"/>
                  <a:ext cx="167781" cy="1696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67781" h="169650">
                      <a:moveTo>
                        <a:pt x="55966" y="54653"/>
                      </a:moveTo>
                      <a:cubicBezTo>
                        <a:pt x="55966" y="54653"/>
                        <a:pt x="14611" y="60231"/>
                        <a:pt x="6944" y="61753"/>
                      </a:cubicBezTo>
                      <a:cubicBezTo>
                        <a:pt x="0" y="63528"/>
                        <a:pt x="-3289" y="67434"/>
                        <a:pt x="4450" y="75422"/>
                      </a:cubicBezTo>
                      <a:cubicBezTo>
                        <a:pt x="12189" y="84825"/>
                        <a:pt x="38489" y="110061"/>
                        <a:pt x="38489" y="110061"/>
                      </a:cubicBezTo>
                      <a:cubicBezTo>
                        <a:pt x="38489" y="110061"/>
                        <a:pt x="32014" y="152043"/>
                        <a:pt x="31279" y="156369"/>
                      </a:cubicBezTo>
                      <a:cubicBezTo>
                        <a:pt x="28958" y="169650"/>
                        <a:pt x="35487" y="172877"/>
                        <a:pt x="45726" y="166488"/>
                      </a:cubicBezTo>
                      <a:cubicBezTo>
                        <a:pt x="55966" y="160098"/>
                        <a:pt x="83891" y="144340"/>
                        <a:pt x="83891" y="144340"/>
                      </a:cubicBezTo>
                      <a:cubicBezTo>
                        <a:pt x="83891" y="144340"/>
                        <a:pt x="117766" y="161583"/>
                        <a:pt x="123893" y="165423"/>
                      </a:cubicBezTo>
                      <a:cubicBezTo>
                        <a:pt x="133524" y="171458"/>
                        <a:pt x="140185" y="172301"/>
                        <a:pt x="137566" y="154239"/>
                      </a:cubicBezTo>
                      <a:cubicBezTo>
                        <a:pt x="134946" y="136174"/>
                        <a:pt x="129836" y="110116"/>
                        <a:pt x="129836" y="110116"/>
                      </a:cubicBezTo>
                      <a:cubicBezTo>
                        <a:pt x="129836" y="110116"/>
                        <a:pt x="156958" y="81275"/>
                        <a:pt x="162418" y="75245"/>
                      </a:cubicBezTo>
                      <a:cubicBezTo>
                        <a:pt x="167781" y="69609"/>
                        <a:pt x="173597" y="64061"/>
                        <a:pt x="155538" y="61398"/>
                      </a:cubicBezTo>
                      <a:cubicBezTo>
                        <a:pt x="137480" y="58736"/>
                        <a:pt x="112422" y="53588"/>
                        <a:pt x="112422" y="53588"/>
                      </a:cubicBezTo>
                      <a:cubicBezTo>
                        <a:pt x="112422" y="53588"/>
                        <a:pt x="92936" y="13824"/>
                        <a:pt x="89841" y="5303"/>
                      </a:cubicBezTo>
                      <a:cubicBezTo>
                        <a:pt x="86744" y="0"/>
                        <a:pt x="82187" y="-3573"/>
                        <a:pt x="77802" y="6723"/>
                      </a:cubicBezTo>
                      <a:cubicBezTo>
                        <a:pt x="75102" y="13061"/>
                        <a:pt x="55966" y="53588"/>
                        <a:pt x="55966" y="54653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FFFFFF">
                        <a:alpha val="0"/>
                      </a:srgbClr>
                    </a:gs>
                    <a:gs pos="70563">
                      <a:srgbClr val="FFFFFF">
                        <a:alpha val="0"/>
                      </a:srgbClr>
                    </a:gs>
                    <a:gs pos="0">
                      <a:srgbClr val="FFFFFF">
                        <a:alpha val="49000"/>
                      </a:srgbClr>
                    </a:gs>
                  </a:gsLst>
                  <a:path path="circle">
                    <a:fillToRect l="50000" t="50000" r="50000" b="50000"/>
                  </a:path>
                </a:gradFill>
                <a:ln w="7700" cap="flat">
                  <a:noFill/>
                  <a:bevel/>
                </a:ln>
              </p:spPr>
            </p:sp>
            <p:sp>
              <p:nvSpPr>
                <p:cNvPr id="1812" name="Freeform 1811"/>
                <p:cNvSpPr/>
                <p:nvPr/>
              </p:nvSpPr>
              <p:spPr>
                <a:xfrm>
                  <a:off x="5338565" y="4653751"/>
                  <a:ext cx="166679" cy="8934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66679" h="89344">
                      <a:moveTo>
                        <a:pt x="0" y="68412"/>
                      </a:moveTo>
                      <a:cubicBezTo>
                        <a:pt x="0" y="68412"/>
                        <a:pt x="31891" y="85458"/>
                        <a:pt x="73176" y="89344"/>
                      </a:cubicBezTo>
                      <a:cubicBezTo>
                        <a:pt x="114462" y="91656"/>
                        <a:pt x="163442" y="69768"/>
                        <a:pt x="166679" y="66862"/>
                      </a:cubicBezTo>
                      <a:cubicBezTo>
                        <a:pt x="169070" y="63957"/>
                        <a:pt x="134729" y="59502"/>
                        <a:pt x="123845" y="56790"/>
                      </a:cubicBezTo>
                      <a:cubicBezTo>
                        <a:pt x="112961" y="54078"/>
                        <a:pt x="110709" y="51869"/>
                        <a:pt x="105455" y="40132"/>
                      </a:cubicBezTo>
                      <a:cubicBezTo>
                        <a:pt x="100199" y="29400"/>
                        <a:pt x="91831" y="11077"/>
                        <a:pt x="88884" y="5654"/>
                      </a:cubicBezTo>
                      <a:cubicBezTo>
                        <a:pt x="85937" y="0"/>
                        <a:pt x="83339" y="-4806"/>
                        <a:pt x="76179" y="8365"/>
                      </a:cubicBezTo>
                      <a:cubicBezTo>
                        <a:pt x="70174" y="21537"/>
                        <a:pt x="55010" y="54108"/>
                        <a:pt x="55010" y="54108"/>
                      </a:cubicBezTo>
                      <a:cubicBezTo>
                        <a:pt x="55010" y="54108"/>
                        <a:pt x="11999" y="60277"/>
                        <a:pt x="6744" y="61439"/>
                      </a:cubicBezTo>
                      <a:cubicBezTo>
                        <a:pt x="0" y="62601"/>
                        <a:pt x="0" y="68412"/>
                        <a:pt x="0" y="68412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FFFF">
                        <a:alpha val="85000"/>
                      </a:srgbClr>
                    </a:gs>
                    <a:gs pos="100000">
                      <a:srgbClr val="FFFFFF">
                        <a:alpha val="30000"/>
                      </a:srgbClr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1813" name="Freeform 1812"/>
                <p:cNvSpPr/>
                <p:nvPr/>
              </p:nvSpPr>
              <p:spPr>
                <a:xfrm>
                  <a:off x="5340664" y="4659417"/>
                  <a:ext cx="78080" cy="6079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8080" h="60797">
                      <a:moveTo>
                        <a:pt x="0" y="60797"/>
                      </a:moveTo>
                      <a:cubicBezTo>
                        <a:pt x="0" y="60797"/>
                        <a:pt x="9747" y="55773"/>
                        <a:pt x="29639" y="52674"/>
                      </a:cubicBezTo>
                      <a:cubicBezTo>
                        <a:pt x="49531" y="49575"/>
                        <a:pt x="52158" y="49187"/>
                        <a:pt x="52158" y="49187"/>
                      </a:cubicBezTo>
                      <a:lnTo>
                        <a:pt x="78080" y="0"/>
                      </a:lnTo>
                      <a:cubicBezTo>
                        <a:pt x="78080" y="0"/>
                        <a:pt x="64169" y="47250"/>
                        <a:pt x="57038" y="52674"/>
                      </a:cubicBezTo>
                      <a:cubicBezTo>
                        <a:pt x="49906" y="58097"/>
                        <a:pt x="0" y="61971"/>
                        <a:pt x="0" y="60797"/>
                      </a:cubicBezTo>
                      <a:close/>
                    </a:path>
                  </a:pathLst>
                </a:custGeom>
                <a:solidFill>
                  <a:srgbClr val="FFFFFF">
                    <a:alpha val="89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1814" name="Freeform 1813"/>
                <p:cNvSpPr/>
                <p:nvPr/>
              </p:nvSpPr>
              <p:spPr>
                <a:xfrm>
                  <a:off x="5359454" y="4745237"/>
                  <a:ext cx="20268" cy="6526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0268" h="65264">
                      <a:moveTo>
                        <a:pt x="0" y="0"/>
                      </a:moveTo>
                      <a:lnTo>
                        <a:pt x="17618" y="18031"/>
                      </a:lnTo>
                      <a:cubicBezTo>
                        <a:pt x="17618" y="18031"/>
                        <a:pt x="10609" y="66166"/>
                        <a:pt x="10609" y="65264"/>
                      </a:cubicBezTo>
                      <a:cubicBezTo>
                        <a:pt x="10609" y="64338"/>
                        <a:pt x="18025" y="31055"/>
                        <a:pt x="19482" y="26125"/>
                      </a:cubicBezTo>
                      <a:cubicBezTo>
                        <a:pt x="21710" y="18377"/>
                        <a:pt x="18731" y="14503"/>
                        <a:pt x="15353" y="11791"/>
                      </a:cubicBezTo>
                      <a:cubicBezTo>
                        <a:pt x="10134" y="7748"/>
                        <a:pt x="-786" y="944"/>
                        <a:pt x="0" y="0"/>
                      </a:cubicBezTo>
                      <a:close/>
                    </a:path>
                  </a:pathLst>
                </a:custGeom>
                <a:solidFill>
                  <a:srgbClr val="FFFFFF">
                    <a:alpha val="90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1815" name="Freeform 1814"/>
                <p:cNvSpPr/>
                <p:nvPr/>
              </p:nvSpPr>
              <p:spPr>
                <a:xfrm>
                  <a:off x="5335568" y="4654364"/>
                  <a:ext cx="92804" cy="16894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2804" h="168949" stroke="0">
                      <a:moveTo>
                        <a:pt x="86273" y="0"/>
                      </a:moveTo>
                      <a:cubicBezTo>
                        <a:pt x="86273" y="0"/>
                        <a:pt x="94735" y="36457"/>
                        <a:pt x="92375" y="56066"/>
                      </a:cubicBezTo>
                      <a:cubicBezTo>
                        <a:pt x="89600" y="79136"/>
                        <a:pt x="82049" y="104451"/>
                        <a:pt x="69844" y="123321"/>
                      </a:cubicBezTo>
                      <a:cubicBezTo>
                        <a:pt x="57639" y="142191"/>
                        <a:pt x="36273" y="168949"/>
                        <a:pt x="36273" y="168949"/>
                      </a:cubicBezTo>
                      <a:cubicBezTo>
                        <a:pt x="36273" y="168949"/>
                        <a:pt x="33942" y="168949"/>
                        <a:pt x="35107" y="153804"/>
                      </a:cubicBezTo>
                      <a:cubicBezTo>
                        <a:pt x="36273" y="138804"/>
                        <a:pt x="40740" y="111709"/>
                        <a:pt x="40740" y="111709"/>
                      </a:cubicBezTo>
                      <a:cubicBezTo>
                        <a:pt x="40740" y="111709"/>
                        <a:pt x="20086" y="91871"/>
                        <a:pt x="14218" y="84474"/>
                      </a:cubicBezTo>
                      <a:cubicBezTo>
                        <a:pt x="8350" y="76871"/>
                        <a:pt x="-14651" y="62681"/>
                        <a:pt x="14218" y="60583"/>
                      </a:cubicBezTo>
                      <a:cubicBezTo>
                        <a:pt x="43087" y="58485"/>
                        <a:pt x="57991" y="53483"/>
                        <a:pt x="57991" y="53483"/>
                      </a:cubicBezTo>
                      <a:cubicBezTo>
                        <a:pt x="57991" y="53483"/>
                        <a:pt x="72692" y="25041"/>
                        <a:pt x="75946" y="16390"/>
                      </a:cubicBezTo>
                      <a:cubicBezTo>
                        <a:pt x="79201" y="7740"/>
                        <a:pt x="86273" y="0"/>
                        <a:pt x="86273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FFFF">
                        <a:alpha val="85000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2700000" scaled="0"/>
                </a:gradFill>
                <a:ln w="7700" cap="flat">
                  <a:noFill/>
                  <a:bevel/>
                </a:ln>
              </p:spPr>
            </p:sp>
          </p:grpSp>
          <p:sp>
            <p:nvSpPr>
              <p:cNvPr id="5797" name="Text 5797"/>
              <p:cNvSpPr txBox="1"/>
              <p:nvPr/>
            </p:nvSpPr>
            <p:spPr>
              <a:xfrm>
                <a:off x="5545105" y="4649981"/>
                <a:ext cx="716100" cy="1771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092">
                    <a:solidFill>
                      <a:srgbClr val="8F6E4E"/>
                    </a:solidFill>
                    <a:latin typeface="Microsoft Tai Le"/>
                  </a:rPr>
                  <a:t>Emphasis</a:t>
                </a:r>
              </a:p>
            </p:txBody>
          </p:sp>
        </p:grpSp>
        <p:grpSp>
          <p:nvGrpSpPr>
            <p:cNvPr id="1816" name="Sub Topic"/>
            <p:cNvGrpSpPr/>
            <p:nvPr/>
          </p:nvGrpSpPr>
          <p:grpSpPr>
            <a:xfrm>
              <a:off x="5891605" y="1468819"/>
              <a:ext cx="531300" cy="207900"/>
              <a:chOff x="5891605" y="1468819"/>
              <a:chExt cx="531300" cy="207900"/>
            </a:xfrm>
          </p:grpSpPr>
          <p:sp>
            <p:nvSpPr>
              <p:cNvPr id="1817" name="Rectangle balloon"/>
              <p:cNvSpPr/>
              <p:nvPr/>
            </p:nvSpPr>
            <p:spPr>
              <a:xfrm>
                <a:off x="5891605" y="1468819"/>
                <a:ext cx="531300" cy="207900"/>
              </a:xfrm>
              <a:custGeom>
                <a:avLst/>
                <a:gdLst/>
                <a:ahLst/>
                <a:cxnLst/>
                <a:rect l="0" t="0" r="0" b="0"/>
                <a:pathLst>
                  <a:path w="531300" h="207900" fill="none">
                    <a:moveTo>
                      <a:pt x="0" y="207900"/>
                    </a:moveTo>
                    <a:lnTo>
                      <a:pt x="531300" y="207900"/>
                    </a:lnTo>
                  </a:path>
                </a:pathLst>
              </a:custGeom>
              <a:solidFill>
                <a:srgbClr val="C0504D"/>
              </a:solidFill>
              <a:ln w="7700" cap="flat">
                <a:solidFill>
                  <a:srgbClr val="C0504D"/>
                </a:solidFill>
                <a:bevel/>
              </a:ln>
            </p:spPr>
          </p:sp>
          <p:sp>
            <p:nvSpPr>
              <p:cNvPr id="5798" name="Text 5798"/>
              <p:cNvSpPr txBox="1"/>
              <p:nvPr/>
            </p:nvSpPr>
            <p:spPr>
              <a:xfrm>
                <a:off x="5922405" y="1491919"/>
                <a:ext cx="539000" cy="1771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092">
                    <a:solidFill>
                      <a:srgbClr val="39617D"/>
                    </a:solidFill>
                    <a:latin typeface="Microsoft Tai Le"/>
                  </a:rPr>
                  <a:t>Center</a:t>
                </a:r>
              </a:p>
            </p:txBody>
          </p:sp>
        </p:grpSp>
        <p:grpSp>
          <p:nvGrpSpPr>
            <p:cNvPr id="1819" name="Sub Topic"/>
            <p:cNvGrpSpPr/>
            <p:nvPr/>
          </p:nvGrpSpPr>
          <p:grpSpPr>
            <a:xfrm>
              <a:off x="5891605" y="1753719"/>
              <a:ext cx="1278200" cy="207900"/>
              <a:chOff x="5891605" y="1753719"/>
              <a:chExt cx="1278200" cy="207900"/>
            </a:xfrm>
          </p:grpSpPr>
          <p:sp>
            <p:nvSpPr>
              <p:cNvPr id="1820" name="Rectangle balloon"/>
              <p:cNvSpPr/>
              <p:nvPr/>
            </p:nvSpPr>
            <p:spPr>
              <a:xfrm>
                <a:off x="5891605" y="1753719"/>
                <a:ext cx="1278200" cy="207900"/>
              </a:xfrm>
              <a:custGeom>
                <a:avLst/>
                <a:gdLst/>
                <a:ahLst/>
                <a:cxnLst/>
                <a:rect l="0" t="0" r="0" b="0"/>
                <a:pathLst>
                  <a:path w="1278200" h="207900" fill="none">
                    <a:moveTo>
                      <a:pt x="0" y="207900"/>
                    </a:moveTo>
                    <a:lnTo>
                      <a:pt x="1278200" y="207900"/>
                    </a:lnTo>
                  </a:path>
                </a:pathLst>
              </a:custGeom>
              <a:solidFill>
                <a:srgbClr val="C0504D"/>
              </a:solidFill>
              <a:ln w="7700" cap="flat">
                <a:solidFill>
                  <a:srgbClr val="C0504D"/>
                </a:solidFill>
                <a:bevel/>
              </a:ln>
            </p:spPr>
          </p:sp>
          <p:sp>
            <p:nvSpPr>
              <p:cNvPr id="5799" name="Text 5799"/>
              <p:cNvSpPr txBox="1"/>
              <p:nvPr/>
            </p:nvSpPr>
            <p:spPr>
              <a:xfrm>
                <a:off x="5922405" y="1776819"/>
                <a:ext cx="1285900" cy="1771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092">
                    <a:solidFill>
                      <a:srgbClr val="39617D"/>
                    </a:solidFill>
                    <a:latin typeface="Microsoft Tai Le"/>
                  </a:rPr>
                  <a:t>Image of the topic</a:t>
                </a:r>
              </a:p>
            </p:txBody>
          </p:sp>
        </p:grpSp>
        <p:grpSp>
          <p:nvGrpSpPr>
            <p:cNvPr id="1822" name="Sub Topic"/>
            <p:cNvGrpSpPr/>
            <p:nvPr/>
          </p:nvGrpSpPr>
          <p:grpSpPr>
            <a:xfrm>
              <a:off x="1756428" y="3832434"/>
              <a:ext cx="693000" cy="207900"/>
              <a:chOff x="1756428" y="3832434"/>
              <a:chExt cx="693000" cy="207900"/>
            </a:xfrm>
          </p:grpSpPr>
          <p:sp>
            <p:nvSpPr>
              <p:cNvPr id="1823" name="Rectangle balloon"/>
              <p:cNvSpPr/>
              <p:nvPr/>
            </p:nvSpPr>
            <p:spPr>
              <a:xfrm>
                <a:off x="1756428" y="3832434"/>
                <a:ext cx="693000" cy="207900"/>
              </a:xfrm>
              <a:custGeom>
                <a:avLst/>
                <a:gdLst/>
                <a:ahLst/>
                <a:cxnLst/>
                <a:rect l="0" t="0" r="0" b="0"/>
                <a:pathLst>
                  <a:path w="693000" h="207900" fill="none">
                    <a:moveTo>
                      <a:pt x="0" y="207900"/>
                    </a:moveTo>
                    <a:lnTo>
                      <a:pt x="693000" y="207900"/>
                    </a:lnTo>
                  </a:path>
                </a:pathLst>
              </a:custGeom>
              <a:solidFill>
                <a:srgbClr val="C0504D"/>
              </a:solidFill>
              <a:ln w="7700" cap="flat">
                <a:solidFill>
                  <a:srgbClr val="C0504D"/>
                </a:solidFill>
                <a:bevel/>
              </a:ln>
            </p:spPr>
          </p:sp>
          <p:sp>
            <p:nvSpPr>
              <p:cNvPr id="5800" name="Text 5800"/>
              <p:cNvSpPr txBox="1"/>
              <p:nvPr/>
            </p:nvSpPr>
            <p:spPr>
              <a:xfrm>
                <a:off x="1787228" y="3855534"/>
                <a:ext cx="700700" cy="1771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092">
                    <a:solidFill>
                      <a:srgbClr val="39617D"/>
                    </a:solidFill>
                    <a:latin typeface="Microsoft Tai Le"/>
                  </a:rPr>
                  <a:t>At least 3</a:t>
                </a:r>
              </a:p>
            </p:txBody>
          </p:sp>
        </p:grpSp>
        <p:grpSp>
          <p:nvGrpSpPr>
            <p:cNvPr id="1825" name="Sub Topic"/>
            <p:cNvGrpSpPr/>
            <p:nvPr/>
          </p:nvGrpSpPr>
          <p:grpSpPr>
            <a:xfrm>
              <a:off x="1825728" y="2846834"/>
              <a:ext cx="408100" cy="207900"/>
              <a:chOff x="1825728" y="2846834"/>
              <a:chExt cx="408100" cy="207900"/>
            </a:xfrm>
          </p:grpSpPr>
          <p:sp>
            <p:nvSpPr>
              <p:cNvPr id="1826" name="Rectangle balloon"/>
              <p:cNvSpPr/>
              <p:nvPr/>
            </p:nvSpPr>
            <p:spPr>
              <a:xfrm>
                <a:off x="1825728" y="2846834"/>
                <a:ext cx="408100" cy="207900"/>
              </a:xfrm>
              <a:custGeom>
                <a:avLst/>
                <a:gdLst/>
                <a:ahLst/>
                <a:cxnLst/>
                <a:rect l="0" t="0" r="0" b="0"/>
                <a:pathLst>
                  <a:path w="408100" h="207900" fill="none">
                    <a:moveTo>
                      <a:pt x="0" y="207900"/>
                    </a:moveTo>
                    <a:lnTo>
                      <a:pt x="408100" y="207900"/>
                    </a:lnTo>
                  </a:path>
                </a:pathLst>
              </a:custGeom>
              <a:solidFill>
                <a:srgbClr val="C0504D"/>
              </a:solidFill>
              <a:ln w="7700" cap="flat">
                <a:solidFill>
                  <a:srgbClr val="C0504D"/>
                </a:solidFill>
                <a:bevel/>
              </a:ln>
            </p:spPr>
          </p:sp>
          <p:sp>
            <p:nvSpPr>
              <p:cNvPr id="5801" name="Text 5801"/>
              <p:cNvSpPr txBox="1"/>
              <p:nvPr/>
            </p:nvSpPr>
            <p:spPr>
              <a:xfrm>
                <a:off x="1856528" y="2869934"/>
                <a:ext cx="415800" cy="1771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092">
                    <a:solidFill>
                      <a:srgbClr val="39617D"/>
                    </a:solidFill>
                    <a:latin typeface="Microsoft Tai Le"/>
                  </a:rPr>
                  <a:t>Print</a:t>
                </a:r>
              </a:p>
            </p:txBody>
          </p:sp>
        </p:grpSp>
        <p:grpSp>
          <p:nvGrpSpPr>
            <p:cNvPr id="1828" name="Sub Topic"/>
            <p:cNvGrpSpPr/>
            <p:nvPr/>
          </p:nvGrpSpPr>
          <p:grpSpPr>
            <a:xfrm>
              <a:off x="1386828" y="3274184"/>
              <a:ext cx="847000" cy="207900"/>
              <a:chOff x="1386828" y="3274184"/>
              <a:chExt cx="847000" cy="207900"/>
            </a:xfrm>
          </p:grpSpPr>
          <p:sp>
            <p:nvSpPr>
              <p:cNvPr id="1829" name="Rectangle balloon"/>
              <p:cNvSpPr/>
              <p:nvPr/>
            </p:nvSpPr>
            <p:spPr>
              <a:xfrm>
                <a:off x="1386828" y="3274184"/>
                <a:ext cx="847000" cy="207900"/>
              </a:xfrm>
              <a:custGeom>
                <a:avLst/>
                <a:gdLst/>
                <a:ahLst/>
                <a:cxnLst/>
                <a:rect l="0" t="0" r="0" b="0"/>
                <a:pathLst>
                  <a:path w="847000" h="207900" fill="none">
                    <a:moveTo>
                      <a:pt x="0" y="207900"/>
                    </a:moveTo>
                    <a:lnTo>
                      <a:pt x="847000" y="207900"/>
                    </a:lnTo>
                  </a:path>
                </a:pathLst>
              </a:custGeom>
              <a:solidFill>
                <a:srgbClr val="C0504D"/>
              </a:solidFill>
              <a:ln w="7700" cap="flat">
                <a:solidFill>
                  <a:srgbClr val="C0504D"/>
                </a:solidFill>
                <a:bevel/>
              </a:ln>
            </p:spPr>
          </p:sp>
          <p:sp>
            <p:nvSpPr>
              <p:cNvPr id="5802" name="Text 5802"/>
              <p:cNvSpPr txBox="1"/>
              <p:nvPr/>
            </p:nvSpPr>
            <p:spPr>
              <a:xfrm>
                <a:off x="1417628" y="3297284"/>
                <a:ext cx="854700" cy="1771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092">
                    <a:solidFill>
                      <a:srgbClr val="39617D"/>
                    </a:solidFill>
                    <a:latin typeface="Microsoft Tai Le"/>
                  </a:rPr>
                  <a:t>Case letters</a:t>
                </a:r>
              </a:p>
            </p:txBody>
          </p:sp>
        </p:grpSp>
        <p:grpSp>
          <p:nvGrpSpPr>
            <p:cNvPr id="1831" name="Sub Topic"/>
            <p:cNvGrpSpPr/>
            <p:nvPr/>
          </p:nvGrpSpPr>
          <p:grpSpPr>
            <a:xfrm>
              <a:off x="732328" y="3131734"/>
              <a:ext cx="500500" cy="207900"/>
              <a:chOff x="732328" y="3131734"/>
              <a:chExt cx="500500" cy="207900"/>
            </a:xfrm>
          </p:grpSpPr>
          <p:sp>
            <p:nvSpPr>
              <p:cNvPr id="1832" name="Rectangle balloon"/>
              <p:cNvSpPr/>
              <p:nvPr/>
            </p:nvSpPr>
            <p:spPr>
              <a:xfrm>
                <a:off x="732328" y="3131734"/>
                <a:ext cx="500500" cy="207900"/>
              </a:xfrm>
              <a:custGeom>
                <a:avLst/>
                <a:gdLst/>
                <a:ahLst/>
                <a:cxnLst/>
                <a:rect l="0" t="0" r="0" b="0"/>
                <a:pathLst>
                  <a:path w="500500" h="207900" fill="none">
                    <a:moveTo>
                      <a:pt x="0" y="207900"/>
                    </a:moveTo>
                    <a:lnTo>
                      <a:pt x="500500" y="207900"/>
                    </a:lnTo>
                  </a:path>
                </a:pathLst>
              </a:custGeom>
              <a:solidFill>
                <a:srgbClr val="C0504D"/>
              </a:solidFill>
              <a:ln w="7700" cap="flat">
                <a:solidFill>
                  <a:srgbClr val="C0504D"/>
                </a:solidFill>
                <a:bevel/>
              </a:ln>
            </p:spPr>
          </p:sp>
          <p:sp>
            <p:nvSpPr>
              <p:cNvPr id="5803" name="Text 5803"/>
              <p:cNvSpPr txBox="1"/>
              <p:nvPr/>
            </p:nvSpPr>
            <p:spPr>
              <a:xfrm>
                <a:off x="763128" y="3154834"/>
                <a:ext cx="508200" cy="1771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092">
                    <a:solidFill>
                      <a:srgbClr val="39617D"/>
                    </a:solidFill>
                    <a:latin typeface="Microsoft Tai Le"/>
                  </a:rPr>
                  <a:t>Upper </a:t>
                </a:r>
              </a:p>
            </p:txBody>
          </p:sp>
        </p:grpSp>
        <p:grpSp>
          <p:nvGrpSpPr>
            <p:cNvPr id="1834" name="Sub Topic"/>
            <p:cNvGrpSpPr/>
            <p:nvPr/>
          </p:nvGrpSpPr>
          <p:grpSpPr>
            <a:xfrm>
              <a:off x="624528" y="4248233"/>
              <a:ext cx="1909600" cy="207900"/>
              <a:chOff x="624528" y="4248233"/>
              <a:chExt cx="1909600" cy="207900"/>
            </a:xfrm>
          </p:grpSpPr>
          <p:sp>
            <p:nvSpPr>
              <p:cNvPr id="1835" name="Rectangle balloon"/>
              <p:cNvSpPr/>
              <p:nvPr/>
            </p:nvSpPr>
            <p:spPr>
              <a:xfrm>
                <a:off x="624528" y="4248233"/>
                <a:ext cx="1909600" cy="207900"/>
              </a:xfrm>
              <a:custGeom>
                <a:avLst/>
                <a:gdLst/>
                <a:ahLst/>
                <a:cxnLst/>
                <a:rect l="0" t="0" r="0" b="0"/>
                <a:pathLst>
                  <a:path w="1909600" h="207900" fill="none">
                    <a:moveTo>
                      <a:pt x="0" y="207900"/>
                    </a:moveTo>
                    <a:lnTo>
                      <a:pt x="1909600" y="207900"/>
                    </a:lnTo>
                  </a:path>
                </a:pathLst>
              </a:custGeom>
              <a:solidFill>
                <a:srgbClr val="C0504D"/>
              </a:solidFill>
              <a:ln w="7700" cap="flat">
                <a:solidFill>
                  <a:srgbClr val="C0504D"/>
                </a:solidFill>
                <a:bevel/>
              </a:ln>
            </p:spPr>
          </p:sp>
          <p:sp>
            <p:nvSpPr>
              <p:cNvPr id="5804" name="Text 5804"/>
              <p:cNvSpPr txBox="1"/>
              <p:nvPr/>
            </p:nvSpPr>
            <p:spPr>
              <a:xfrm>
                <a:off x="655328" y="4271333"/>
                <a:ext cx="1917300" cy="1771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092">
                    <a:solidFill>
                      <a:srgbClr val="39617D"/>
                    </a:solidFill>
                    <a:latin typeface="Microsoft Tai Le"/>
                  </a:rPr>
                  <a:t>Same length as word/image</a:t>
                </a:r>
              </a:p>
            </p:txBody>
          </p:sp>
        </p:grpSp>
        <p:grpSp>
          <p:nvGrpSpPr>
            <p:cNvPr id="1837" name="Sub Topic"/>
            <p:cNvGrpSpPr/>
            <p:nvPr/>
          </p:nvGrpSpPr>
          <p:grpSpPr>
            <a:xfrm>
              <a:off x="6338205" y="3771118"/>
              <a:ext cx="1509061" cy="370664"/>
              <a:chOff x="6338205" y="3771118"/>
              <a:chExt cx="1509061" cy="370664"/>
            </a:xfrm>
          </p:grpSpPr>
          <p:sp>
            <p:nvSpPr>
              <p:cNvPr id="1838" name="Rectangle balloon"/>
              <p:cNvSpPr/>
              <p:nvPr/>
            </p:nvSpPr>
            <p:spPr>
              <a:xfrm>
                <a:off x="6338205" y="3771118"/>
                <a:ext cx="1509061" cy="370664"/>
              </a:xfrm>
              <a:custGeom>
                <a:avLst/>
                <a:gdLst/>
                <a:ahLst/>
                <a:cxnLst/>
                <a:rect l="0" t="0" r="0" b="0"/>
                <a:pathLst>
                  <a:path w="1509061" h="370664" fill="none">
                    <a:moveTo>
                      <a:pt x="0" y="370664"/>
                    </a:moveTo>
                    <a:lnTo>
                      <a:pt x="1509061" y="370664"/>
                    </a:lnTo>
                  </a:path>
                </a:pathLst>
              </a:custGeom>
              <a:solidFill>
                <a:srgbClr val="C0504D"/>
              </a:solidFill>
              <a:ln w="7700" cap="flat">
                <a:solidFill>
                  <a:srgbClr val="C0504D"/>
                </a:solidFill>
                <a:bevel/>
              </a:ln>
            </p:spPr>
          </p:sp>
          <p:grpSp>
            <p:nvGrpSpPr>
              <p:cNvPr id="1840" name="Binding"/>
              <p:cNvGrpSpPr/>
              <p:nvPr/>
            </p:nvGrpSpPr>
            <p:grpSpPr>
              <a:xfrm>
                <a:off x="6369005" y="3825018"/>
                <a:ext cx="377163" cy="309064"/>
                <a:chOff x="6369005" y="3825018"/>
                <a:chExt cx="377163" cy="309064"/>
              </a:xfrm>
            </p:grpSpPr>
            <p:sp>
              <p:nvSpPr>
                <p:cNvPr id="1841" name="Freeform 1840"/>
                <p:cNvSpPr/>
                <p:nvPr/>
              </p:nvSpPr>
              <p:spPr>
                <a:xfrm>
                  <a:off x="6368997" y="3825944"/>
                  <a:ext cx="109337" cy="13040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9337" h="130402">
                      <a:moveTo>
                        <a:pt x="548" y="0"/>
                      </a:moveTo>
                      <a:lnTo>
                        <a:pt x="109337" y="95518"/>
                      </a:lnTo>
                      <a:cubicBezTo>
                        <a:pt x="109337" y="95518"/>
                        <a:pt x="76638" y="121136"/>
                        <a:pt x="74458" y="130402"/>
                      </a:cubicBezTo>
                      <a:lnTo>
                        <a:pt x="0" y="62678"/>
                      </a:lnTo>
                      <a:lnTo>
                        <a:pt x="548" y="0"/>
                      </a:lnTo>
                      <a:close/>
                    </a:path>
                  </a:pathLst>
                </a:custGeom>
                <a:solidFill>
                  <a:srgbClr val="FF6347"/>
                </a:solidFill>
                <a:ln w="7700" cap="flat">
                  <a:noFill/>
                  <a:bevel/>
                </a:ln>
              </p:spPr>
            </p:sp>
            <p:sp>
              <p:nvSpPr>
                <p:cNvPr id="1842" name="Freeform 1841"/>
                <p:cNvSpPr/>
                <p:nvPr/>
              </p:nvSpPr>
              <p:spPr>
                <a:xfrm>
                  <a:off x="6369339" y="4007307"/>
                  <a:ext cx="156613" cy="12617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6613" h="126178">
                      <a:moveTo>
                        <a:pt x="125073" y="0"/>
                      </a:moveTo>
                      <a:lnTo>
                        <a:pt x="0" y="125087"/>
                      </a:lnTo>
                      <a:lnTo>
                        <a:pt x="62673" y="126178"/>
                      </a:lnTo>
                      <a:lnTo>
                        <a:pt x="141149" y="48236"/>
                      </a:lnTo>
                      <a:lnTo>
                        <a:pt x="153139" y="35155"/>
                      </a:lnTo>
                      <a:cubicBezTo>
                        <a:pt x="153139" y="35155"/>
                        <a:pt x="158612" y="23577"/>
                        <a:pt x="155932" y="23164"/>
                      </a:cubicBezTo>
                      <a:cubicBezTo>
                        <a:pt x="144965" y="21529"/>
                        <a:pt x="130141" y="9974"/>
                        <a:pt x="125073" y="0"/>
                      </a:cubicBezTo>
                      <a:close/>
                    </a:path>
                  </a:pathLst>
                </a:custGeom>
                <a:solidFill>
                  <a:srgbClr val="FF5757"/>
                </a:solidFill>
                <a:ln w="7700" cap="flat">
                  <a:noFill/>
                  <a:bevel/>
                </a:ln>
              </p:spPr>
            </p:sp>
            <p:sp>
              <p:nvSpPr>
                <p:cNvPr id="1843" name="Freeform 1842"/>
                <p:cNvSpPr/>
                <p:nvPr/>
              </p:nvSpPr>
              <p:spPr>
                <a:xfrm>
                  <a:off x="6585151" y="3824988"/>
                  <a:ext cx="160974" cy="16187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60974" h="161877">
                      <a:moveTo>
                        <a:pt x="1089" y="123724"/>
                      </a:moveTo>
                      <a:lnTo>
                        <a:pt x="111502" y="349"/>
                      </a:lnTo>
                      <a:lnTo>
                        <a:pt x="160974" y="0"/>
                      </a:lnTo>
                      <a:lnTo>
                        <a:pt x="160497" y="20662"/>
                      </a:lnTo>
                      <a:lnTo>
                        <a:pt x="30519" y="161877"/>
                      </a:lnTo>
                      <a:cubicBezTo>
                        <a:pt x="30519" y="161877"/>
                        <a:pt x="8175" y="136805"/>
                        <a:pt x="0" y="134080"/>
                      </a:cubicBezTo>
                      <a:cubicBezTo>
                        <a:pt x="0" y="134080"/>
                        <a:pt x="2180" y="126995"/>
                        <a:pt x="1089" y="123724"/>
                      </a:cubicBezTo>
                      <a:close/>
                    </a:path>
                  </a:pathLst>
                </a:custGeom>
                <a:solidFill>
                  <a:srgbClr val="0075E7"/>
                </a:solidFill>
                <a:ln w="7700" cap="flat">
                  <a:noFill/>
                  <a:bevel/>
                </a:ln>
              </p:spPr>
            </p:sp>
            <p:sp>
              <p:nvSpPr>
                <p:cNvPr id="1844" name="Freeform 1843"/>
                <p:cNvSpPr/>
                <p:nvPr/>
              </p:nvSpPr>
              <p:spPr>
                <a:xfrm>
                  <a:off x="6622753" y="4039739"/>
                  <a:ext cx="123165" cy="9429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3165" h="94293">
                      <a:moveTo>
                        <a:pt x="0" y="30522"/>
                      </a:moveTo>
                      <a:lnTo>
                        <a:pt x="58313" y="94293"/>
                      </a:lnTo>
                      <a:lnTo>
                        <a:pt x="123165" y="94293"/>
                      </a:lnTo>
                      <a:lnTo>
                        <a:pt x="37604" y="0"/>
                      </a:lnTo>
                      <a:cubicBezTo>
                        <a:pt x="37604" y="0"/>
                        <a:pt x="20164" y="22347"/>
                        <a:pt x="0" y="30522"/>
                      </a:cubicBezTo>
                      <a:close/>
                    </a:path>
                  </a:pathLst>
                </a:custGeom>
                <a:solidFill>
                  <a:srgbClr val="1E90FF"/>
                </a:solidFill>
                <a:ln w="7700" cap="flat">
                  <a:noFill/>
                  <a:bevel/>
                </a:ln>
              </p:spPr>
            </p:sp>
            <p:sp>
              <p:nvSpPr>
                <p:cNvPr id="1845" name="Freeform 1844"/>
                <p:cNvSpPr/>
                <p:nvPr/>
              </p:nvSpPr>
              <p:spPr>
                <a:xfrm>
                  <a:off x="6482763" y="3959615"/>
                  <a:ext cx="106204" cy="8189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6204" h="81893">
                      <a:moveTo>
                        <a:pt x="33721" y="0"/>
                      </a:moveTo>
                      <a:cubicBezTo>
                        <a:pt x="33721" y="0"/>
                        <a:pt x="-8788" y="29977"/>
                        <a:pt x="1567" y="57229"/>
                      </a:cubicBezTo>
                      <a:lnTo>
                        <a:pt x="12467" y="49054"/>
                      </a:lnTo>
                      <a:cubicBezTo>
                        <a:pt x="12467" y="49054"/>
                        <a:pt x="21114" y="63988"/>
                        <a:pt x="42509" y="71945"/>
                      </a:cubicBezTo>
                      <a:cubicBezTo>
                        <a:pt x="42509" y="71945"/>
                        <a:pt x="75140" y="97017"/>
                        <a:pt x="106204" y="67585"/>
                      </a:cubicBezTo>
                      <a:cubicBezTo>
                        <a:pt x="106204" y="67585"/>
                        <a:pt x="78954" y="40333"/>
                        <a:pt x="69690" y="34883"/>
                      </a:cubicBezTo>
                      <a:cubicBezTo>
                        <a:pt x="69690" y="34883"/>
                        <a:pt x="34811" y="6540"/>
                        <a:pt x="33721" y="0"/>
                      </a:cubicBezTo>
                      <a:close/>
                    </a:path>
                  </a:pathLst>
                </a:custGeom>
                <a:solidFill>
                  <a:srgbClr val="E41114"/>
                </a:solidFill>
                <a:ln w="7700" cap="flat">
                  <a:noFill/>
                  <a:bevel/>
                </a:ln>
              </p:spPr>
            </p:sp>
            <p:sp>
              <p:nvSpPr>
                <p:cNvPr id="1846" name="Freeform 1845"/>
                <p:cNvSpPr/>
                <p:nvPr/>
              </p:nvSpPr>
              <p:spPr>
                <a:xfrm>
                  <a:off x="6516485" y="3946467"/>
                  <a:ext cx="105726" cy="8073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5726" h="80734">
                      <a:moveTo>
                        <a:pt x="68667" y="10969"/>
                      </a:moveTo>
                      <a:cubicBezTo>
                        <a:pt x="68667" y="10969"/>
                        <a:pt x="41963" y="-14648"/>
                        <a:pt x="0" y="12059"/>
                      </a:cubicBezTo>
                      <a:cubicBezTo>
                        <a:pt x="0" y="12059"/>
                        <a:pt x="4360" y="26775"/>
                        <a:pt x="38148" y="50212"/>
                      </a:cubicBezTo>
                      <a:cubicBezTo>
                        <a:pt x="38148" y="50212"/>
                        <a:pt x="66488" y="77464"/>
                        <a:pt x="72482" y="80734"/>
                      </a:cubicBezTo>
                      <a:cubicBezTo>
                        <a:pt x="72482" y="80734"/>
                        <a:pt x="91557" y="68743"/>
                        <a:pt x="105726" y="49122"/>
                      </a:cubicBezTo>
                      <a:cubicBezTo>
                        <a:pt x="105726" y="49122"/>
                        <a:pt x="80112" y="16964"/>
                        <a:pt x="68667" y="10969"/>
                      </a:cubicBezTo>
                      <a:close/>
                    </a:path>
                  </a:pathLst>
                </a:custGeom>
                <a:solidFill>
                  <a:srgbClr val="1E90FF"/>
                </a:solidFill>
                <a:ln w="7700" cap="flat">
                  <a:noFill/>
                  <a:bevel/>
                </a:ln>
              </p:spPr>
            </p:sp>
            <p:sp>
              <p:nvSpPr>
                <p:cNvPr id="1847" name="Freeform 1846"/>
                <p:cNvSpPr/>
                <p:nvPr/>
              </p:nvSpPr>
              <p:spPr>
                <a:xfrm>
                  <a:off x="6520842" y="3965472"/>
                  <a:ext cx="146600" cy="12386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6600" h="123860">
                      <a:moveTo>
                        <a:pt x="115535" y="0"/>
                      </a:moveTo>
                      <a:cubicBezTo>
                        <a:pt x="115535" y="0"/>
                        <a:pt x="164584" y="12672"/>
                        <a:pt x="139515" y="75352"/>
                      </a:cubicBezTo>
                      <a:cubicBezTo>
                        <a:pt x="139515" y="75352"/>
                        <a:pt x="117607" y="97952"/>
                        <a:pt x="101911" y="105801"/>
                      </a:cubicBezTo>
                      <a:cubicBezTo>
                        <a:pt x="101911" y="105801"/>
                        <a:pt x="71392" y="122225"/>
                        <a:pt x="65398" y="122225"/>
                      </a:cubicBezTo>
                      <a:cubicBezTo>
                        <a:pt x="65398" y="122225"/>
                        <a:pt x="10899" y="136941"/>
                        <a:pt x="0" y="79167"/>
                      </a:cubicBezTo>
                      <a:cubicBezTo>
                        <a:pt x="0" y="79167"/>
                        <a:pt x="4428" y="71536"/>
                        <a:pt x="4428" y="66086"/>
                      </a:cubicBezTo>
                      <a:cubicBezTo>
                        <a:pt x="4428" y="66086"/>
                        <a:pt x="34334" y="87888"/>
                        <a:pt x="67032" y="62816"/>
                      </a:cubicBezTo>
                      <a:cubicBezTo>
                        <a:pt x="67032" y="62816"/>
                        <a:pt x="98096" y="38289"/>
                        <a:pt x="101367" y="30113"/>
                      </a:cubicBezTo>
                      <a:lnTo>
                        <a:pt x="94826" y="21393"/>
                      </a:lnTo>
                      <a:lnTo>
                        <a:pt x="115535" y="0"/>
                      </a:lnTo>
                      <a:close/>
                    </a:path>
                  </a:pathLst>
                </a:custGeom>
                <a:solidFill>
                  <a:srgbClr val="1E90FF"/>
                </a:solidFill>
                <a:ln w="7700" cap="flat">
                  <a:noFill/>
                  <a:bevel/>
                </a:ln>
              </p:spPr>
            </p:sp>
            <p:sp>
              <p:nvSpPr>
                <p:cNvPr id="1848" name="Freeform 1847"/>
                <p:cNvSpPr/>
                <p:nvPr/>
              </p:nvSpPr>
              <p:spPr>
                <a:xfrm>
                  <a:off x="6439186" y="3898842"/>
                  <a:ext cx="147979" cy="13690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7979" h="136903">
                      <a:moveTo>
                        <a:pt x="147237" y="58592"/>
                      </a:moveTo>
                      <a:cubicBezTo>
                        <a:pt x="147237" y="58592"/>
                        <a:pt x="151416" y="43331"/>
                        <a:pt x="140516" y="27525"/>
                      </a:cubicBezTo>
                      <a:cubicBezTo>
                        <a:pt x="140516" y="27525"/>
                        <a:pt x="101519" y="-30007"/>
                        <a:pt x="37757" y="21227"/>
                      </a:cubicBezTo>
                      <a:cubicBezTo>
                        <a:pt x="37757" y="21227"/>
                        <a:pt x="12081" y="42205"/>
                        <a:pt x="4270" y="57502"/>
                      </a:cubicBezTo>
                      <a:cubicBezTo>
                        <a:pt x="4270" y="57502"/>
                        <a:pt x="-14945" y="106918"/>
                        <a:pt x="27564" y="136903"/>
                      </a:cubicBezTo>
                      <a:lnTo>
                        <a:pt x="46465" y="118234"/>
                      </a:lnTo>
                      <a:cubicBezTo>
                        <a:pt x="46465" y="118234"/>
                        <a:pt x="34244" y="96200"/>
                        <a:pt x="77297" y="60772"/>
                      </a:cubicBezTo>
                      <a:cubicBezTo>
                        <a:pt x="77297" y="60772"/>
                        <a:pt x="113447" y="32430"/>
                        <a:pt x="147237" y="58592"/>
                      </a:cubicBezTo>
                      <a:close/>
                    </a:path>
                  </a:pathLst>
                </a:custGeom>
                <a:solidFill>
                  <a:srgbClr val="FF5757"/>
                </a:solidFill>
                <a:ln w="7700" cap="flat">
                  <a:noFill/>
                  <a:bevel/>
                </a:ln>
              </p:spPr>
            </p:sp>
            <p:sp>
              <p:nvSpPr>
                <p:cNvPr id="1849" name="Freeform 1848"/>
                <p:cNvSpPr/>
                <p:nvPr/>
              </p:nvSpPr>
              <p:spPr>
                <a:xfrm>
                  <a:off x="6510489" y="4044639"/>
                  <a:ext cx="17439" cy="1962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7439" h="19621">
                      <a:moveTo>
                        <a:pt x="10355" y="0"/>
                      </a:moveTo>
                      <a:cubicBezTo>
                        <a:pt x="10355" y="-1635"/>
                        <a:pt x="0" y="10901"/>
                        <a:pt x="0" y="10901"/>
                      </a:cubicBezTo>
                      <a:cubicBezTo>
                        <a:pt x="0" y="10901"/>
                        <a:pt x="10355" y="12536"/>
                        <a:pt x="17439" y="19621"/>
                      </a:cubicBezTo>
                      <a:cubicBezTo>
                        <a:pt x="17439" y="19621"/>
                        <a:pt x="10355" y="2725"/>
                        <a:pt x="10355" y="0"/>
                      </a:cubicBezTo>
                      <a:close/>
                    </a:path>
                  </a:pathLst>
                </a:custGeom>
                <a:solidFill>
                  <a:srgbClr val="7E1F1F"/>
                </a:solidFill>
                <a:ln w="7700" cap="flat">
                  <a:noFill/>
                  <a:bevel/>
                </a:ln>
              </p:spPr>
            </p:sp>
            <p:sp>
              <p:nvSpPr>
                <p:cNvPr id="1850" name="Freeform 1849"/>
                <p:cNvSpPr/>
                <p:nvPr/>
              </p:nvSpPr>
              <p:spPr>
                <a:xfrm>
                  <a:off x="6483648" y="3946054"/>
                  <a:ext cx="101503" cy="7024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1503" h="70242">
                      <a:moveTo>
                        <a:pt x="11581" y="62612"/>
                      </a:moveTo>
                      <a:cubicBezTo>
                        <a:pt x="11581" y="62612"/>
                        <a:pt x="32085" y="-22733"/>
                        <a:pt x="101503" y="11378"/>
                      </a:cubicBezTo>
                      <a:cubicBezTo>
                        <a:pt x="101503" y="11378"/>
                        <a:pt x="74376" y="-15756"/>
                        <a:pt x="32835" y="13558"/>
                      </a:cubicBezTo>
                      <a:cubicBezTo>
                        <a:pt x="32835" y="13558"/>
                        <a:pt x="-7734" y="44416"/>
                        <a:pt x="1226" y="70242"/>
                      </a:cubicBezTo>
                      <a:lnTo>
                        <a:pt x="11581" y="62612"/>
                      </a:lnTo>
                      <a:close/>
                    </a:path>
                  </a:pathLst>
                </a:custGeom>
                <a:solidFill>
                  <a:srgbClr val="940000">
                    <a:alpha val="84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1851" name="Freeform 1850"/>
                <p:cNvSpPr/>
                <p:nvPr/>
              </p:nvSpPr>
              <p:spPr>
                <a:xfrm>
                  <a:off x="6554019" y="3996681"/>
                  <a:ext cx="34606" cy="3474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06" h="34746">
                      <a:moveTo>
                        <a:pt x="0" y="0"/>
                      </a:moveTo>
                      <a:cubicBezTo>
                        <a:pt x="0" y="0"/>
                        <a:pt x="26141" y="26262"/>
                        <a:pt x="29919" y="34692"/>
                      </a:cubicBezTo>
                      <a:lnTo>
                        <a:pt x="34606" y="30922"/>
                      </a:lnTo>
                      <a:cubicBezTo>
                        <a:pt x="34606" y="30922"/>
                        <a:pt x="7248" y="3588"/>
                        <a:pt x="0" y="0"/>
                      </a:cubicBezTo>
                      <a:close/>
                    </a:path>
                  </a:pathLst>
                </a:custGeom>
                <a:solidFill>
                  <a:srgbClr val="7E1F1F"/>
                </a:solidFill>
                <a:ln w="7700" cap="flat">
                  <a:noFill/>
                  <a:bevel/>
                </a:ln>
              </p:spPr>
            </p:sp>
            <p:sp>
              <p:nvSpPr>
                <p:cNvPr id="1852" name="Freeform 1851"/>
                <p:cNvSpPr/>
                <p:nvPr/>
              </p:nvSpPr>
              <p:spPr>
                <a:xfrm>
                  <a:off x="6615670" y="3984145"/>
                  <a:ext cx="6812" cy="1144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812" h="11446">
                      <a:moveTo>
                        <a:pt x="0" y="2725"/>
                      </a:moveTo>
                      <a:lnTo>
                        <a:pt x="6540" y="11446"/>
                      </a:lnTo>
                      <a:cubicBezTo>
                        <a:pt x="6540" y="11446"/>
                        <a:pt x="8401" y="5682"/>
                        <a:pt x="2722" y="0"/>
                      </a:cubicBezTo>
                      <a:lnTo>
                        <a:pt x="0" y="2725"/>
                      </a:lnTo>
                      <a:close/>
                    </a:path>
                  </a:pathLst>
                </a:custGeom>
                <a:solidFill>
                  <a:srgbClr val="004A94"/>
                </a:solidFill>
                <a:ln w="7700" cap="flat">
                  <a:noFill/>
                  <a:bevel/>
                </a:ln>
              </p:spPr>
            </p:sp>
            <p:sp>
              <p:nvSpPr>
                <p:cNvPr id="1853" name="Freeform 1852"/>
                <p:cNvSpPr/>
                <p:nvPr/>
              </p:nvSpPr>
              <p:spPr>
                <a:xfrm>
                  <a:off x="6458034" y="4013712"/>
                  <a:ext cx="26880" cy="2207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6880" h="22072">
                      <a:moveTo>
                        <a:pt x="0" y="13807"/>
                      </a:moveTo>
                      <a:cubicBezTo>
                        <a:pt x="0" y="13807"/>
                        <a:pt x="16419" y="10142"/>
                        <a:pt x="25410" y="0"/>
                      </a:cubicBezTo>
                      <a:lnTo>
                        <a:pt x="26840" y="2588"/>
                      </a:lnTo>
                      <a:lnTo>
                        <a:pt x="7751" y="22027"/>
                      </a:lnTo>
                      <a:cubicBezTo>
                        <a:pt x="7751" y="22027"/>
                        <a:pt x="-107" y="15320"/>
                        <a:pt x="0" y="13807"/>
                      </a:cubicBezTo>
                      <a:close/>
                    </a:path>
                  </a:pathLst>
                </a:custGeom>
                <a:solidFill>
                  <a:srgbClr val="7E1F1F">
                    <a:alpha val="84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1854" name="Freeform 1853"/>
                <p:cNvSpPr/>
                <p:nvPr/>
              </p:nvSpPr>
              <p:spPr>
                <a:xfrm>
                  <a:off x="6439300" y="3925211"/>
                  <a:ext cx="59607" cy="10233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9607" h="102331">
                      <a:moveTo>
                        <a:pt x="28339" y="2385"/>
                      </a:moveTo>
                      <a:cubicBezTo>
                        <a:pt x="28339" y="2385"/>
                        <a:pt x="2724" y="26366"/>
                        <a:pt x="1635" y="42173"/>
                      </a:cubicBezTo>
                      <a:cubicBezTo>
                        <a:pt x="1635" y="42173"/>
                        <a:pt x="-7766" y="81233"/>
                        <a:pt x="18734" y="102331"/>
                      </a:cubicBezTo>
                      <a:cubicBezTo>
                        <a:pt x="18734" y="102331"/>
                        <a:pt x="39784" y="96131"/>
                        <a:pt x="44143" y="88501"/>
                      </a:cubicBezTo>
                      <a:cubicBezTo>
                        <a:pt x="44143" y="88501"/>
                        <a:pt x="37603" y="73240"/>
                        <a:pt x="49593" y="49803"/>
                      </a:cubicBezTo>
                      <a:cubicBezTo>
                        <a:pt x="49593" y="49803"/>
                        <a:pt x="54498" y="40537"/>
                        <a:pt x="59403" y="37267"/>
                      </a:cubicBezTo>
                      <a:cubicBezTo>
                        <a:pt x="59403" y="37267"/>
                        <a:pt x="61038" y="26366"/>
                        <a:pt x="54498" y="29092"/>
                      </a:cubicBezTo>
                      <a:cubicBezTo>
                        <a:pt x="54498" y="29092"/>
                        <a:pt x="49593" y="30727"/>
                        <a:pt x="49593" y="24186"/>
                      </a:cubicBezTo>
                      <a:cubicBezTo>
                        <a:pt x="49593" y="24186"/>
                        <a:pt x="59948" y="6200"/>
                        <a:pt x="46868" y="11105"/>
                      </a:cubicBezTo>
                      <a:cubicBezTo>
                        <a:pt x="46868" y="11105"/>
                        <a:pt x="36514" y="17101"/>
                        <a:pt x="40328" y="7835"/>
                      </a:cubicBezTo>
                      <a:cubicBezTo>
                        <a:pt x="40328" y="7835"/>
                        <a:pt x="41963" y="-5246"/>
                        <a:pt x="28339" y="2385"/>
                      </a:cubicBezTo>
                      <a:close/>
                    </a:path>
                  </a:pathLst>
                </a:custGeom>
                <a:solidFill>
                  <a:srgbClr val="EF2F33"/>
                </a:solidFill>
                <a:ln w="7700" cap="flat">
                  <a:noFill/>
                  <a:bevel/>
                </a:ln>
              </p:spPr>
            </p:sp>
            <p:sp>
              <p:nvSpPr>
                <p:cNvPr id="1855" name="Freeform 1854"/>
                <p:cNvSpPr/>
                <p:nvPr/>
              </p:nvSpPr>
              <p:spPr>
                <a:xfrm>
                  <a:off x="6479085" y="3899114"/>
                  <a:ext cx="95304" cy="5484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5304" h="54845">
                      <a:moveTo>
                        <a:pt x="0" y="19213"/>
                      </a:moveTo>
                      <a:cubicBezTo>
                        <a:pt x="0" y="19213"/>
                        <a:pt x="25614" y="-2044"/>
                        <a:pt x="50138" y="136"/>
                      </a:cubicBezTo>
                      <a:cubicBezTo>
                        <a:pt x="50138" y="136"/>
                        <a:pt x="62127" y="-954"/>
                        <a:pt x="80112" y="7767"/>
                      </a:cubicBezTo>
                      <a:cubicBezTo>
                        <a:pt x="80112" y="7767"/>
                        <a:pt x="93192" y="18122"/>
                        <a:pt x="91011" y="23028"/>
                      </a:cubicBezTo>
                      <a:cubicBezTo>
                        <a:pt x="91011" y="23028"/>
                        <a:pt x="83346" y="22083"/>
                        <a:pt x="88287" y="27047"/>
                      </a:cubicBezTo>
                      <a:cubicBezTo>
                        <a:pt x="88287" y="27047"/>
                        <a:pt x="92355" y="28187"/>
                        <a:pt x="93872" y="30522"/>
                      </a:cubicBezTo>
                      <a:cubicBezTo>
                        <a:pt x="93872" y="30522"/>
                        <a:pt x="98460" y="36617"/>
                        <a:pt x="91193" y="34292"/>
                      </a:cubicBezTo>
                      <a:cubicBezTo>
                        <a:pt x="91193" y="34292"/>
                        <a:pt x="85525" y="35019"/>
                        <a:pt x="92065" y="38362"/>
                      </a:cubicBezTo>
                      <a:cubicBezTo>
                        <a:pt x="92065" y="38362"/>
                        <a:pt x="97296" y="45629"/>
                        <a:pt x="77532" y="39815"/>
                      </a:cubicBezTo>
                      <a:cubicBezTo>
                        <a:pt x="77532" y="39815"/>
                        <a:pt x="65470" y="38507"/>
                        <a:pt x="55297" y="40833"/>
                      </a:cubicBezTo>
                      <a:cubicBezTo>
                        <a:pt x="55297" y="40833"/>
                        <a:pt x="44398" y="45048"/>
                        <a:pt x="35968" y="51166"/>
                      </a:cubicBezTo>
                      <a:cubicBezTo>
                        <a:pt x="35968" y="51166"/>
                        <a:pt x="14169" y="63070"/>
                        <a:pt x="23761" y="44757"/>
                      </a:cubicBezTo>
                      <a:cubicBezTo>
                        <a:pt x="23761" y="44757"/>
                        <a:pt x="15623" y="54640"/>
                        <a:pt x="17076" y="44466"/>
                      </a:cubicBezTo>
                      <a:cubicBezTo>
                        <a:pt x="17076" y="44466"/>
                        <a:pt x="23470" y="36327"/>
                        <a:pt x="17948" y="28769"/>
                      </a:cubicBezTo>
                      <a:cubicBezTo>
                        <a:pt x="17948" y="28769"/>
                        <a:pt x="218" y="38071"/>
                        <a:pt x="4287" y="28478"/>
                      </a:cubicBezTo>
                      <a:cubicBezTo>
                        <a:pt x="4287" y="28478"/>
                        <a:pt x="10391" y="18595"/>
                        <a:pt x="0" y="19213"/>
                      </a:cubicBezTo>
                      <a:close/>
                    </a:path>
                  </a:pathLst>
                </a:custGeom>
                <a:solidFill>
                  <a:srgbClr val="FE8F8F">
                    <a:alpha val="64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1856" name="Freeform 1855"/>
                <p:cNvSpPr/>
                <p:nvPr/>
              </p:nvSpPr>
              <p:spPr>
                <a:xfrm>
                  <a:off x="6519821" y="3954778"/>
                  <a:ext cx="54498" cy="5375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4498" h="53755">
                      <a:moveTo>
                        <a:pt x="0" y="9879"/>
                      </a:moveTo>
                      <a:cubicBezTo>
                        <a:pt x="0" y="9879"/>
                        <a:pt x="13760" y="30318"/>
                        <a:pt x="36309" y="41900"/>
                      </a:cubicBezTo>
                      <a:cubicBezTo>
                        <a:pt x="36309" y="41900"/>
                        <a:pt x="48639" y="51279"/>
                        <a:pt x="48639" y="52801"/>
                      </a:cubicBezTo>
                      <a:cubicBezTo>
                        <a:pt x="48639" y="52801"/>
                        <a:pt x="55179" y="56025"/>
                        <a:pt x="51183" y="50575"/>
                      </a:cubicBezTo>
                      <a:cubicBezTo>
                        <a:pt x="51183" y="50575"/>
                        <a:pt x="48421" y="42581"/>
                        <a:pt x="54498" y="43671"/>
                      </a:cubicBezTo>
                      <a:cubicBezTo>
                        <a:pt x="54498" y="43671"/>
                        <a:pt x="50747" y="31826"/>
                        <a:pt x="44352" y="23977"/>
                      </a:cubicBezTo>
                      <a:cubicBezTo>
                        <a:pt x="44352" y="23977"/>
                        <a:pt x="27930" y="7045"/>
                        <a:pt x="14124" y="141"/>
                      </a:cubicBezTo>
                      <a:cubicBezTo>
                        <a:pt x="14124" y="141"/>
                        <a:pt x="12380" y="-2185"/>
                        <a:pt x="0" y="9879"/>
                      </a:cubicBezTo>
                      <a:close/>
                    </a:path>
                  </a:pathLst>
                </a:custGeom>
                <a:solidFill>
                  <a:srgbClr val="006FDE"/>
                </a:solidFill>
                <a:ln w="7700" cap="flat">
                  <a:noFill/>
                  <a:bevel/>
                </a:ln>
              </p:spPr>
            </p:sp>
            <p:sp>
              <p:nvSpPr>
                <p:cNvPr id="1857" name="Freeform 1856"/>
                <p:cNvSpPr/>
                <p:nvPr/>
              </p:nvSpPr>
              <p:spPr>
                <a:xfrm>
                  <a:off x="6542846" y="3952874"/>
                  <a:ext cx="79363" cy="5968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9363" h="59682">
                      <a:moveTo>
                        <a:pt x="0" y="1431"/>
                      </a:moveTo>
                      <a:cubicBezTo>
                        <a:pt x="0" y="1431"/>
                        <a:pt x="22298" y="-3475"/>
                        <a:pt x="43598" y="4565"/>
                      </a:cubicBezTo>
                      <a:cubicBezTo>
                        <a:pt x="43598" y="4565"/>
                        <a:pt x="75889" y="32225"/>
                        <a:pt x="79363" y="42717"/>
                      </a:cubicBezTo>
                      <a:cubicBezTo>
                        <a:pt x="79363" y="42717"/>
                        <a:pt x="69485" y="54572"/>
                        <a:pt x="66488" y="57570"/>
                      </a:cubicBezTo>
                      <a:cubicBezTo>
                        <a:pt x="66488" y="57570"/>
                        <a:pt x="54498" y="63565"/>
                        <a:pt x="50138" y="55390"/>
                      </a:cubicBezTo>
                      <a:cubicBezTo>
                        <a:pt x="50138" y="55390"/>
                        <a:pt x="52863" y="46669"/>
                        <a:pt x="47958" y="44489"/>
                      </a:cubicBezTo>
                      <a:cubicBezTo>
                        <a:pt x="47958" y="44489"/>
                        <a:pt x="44688" y="31408"/>
                        <a:pt x="35424" y="28683"/>
                      </a:cubicBezTo>
                      <a:cubicBezTo>
                        <a:pt x="35424" y="28683"/>
                        <a:pt x="20164" y="6336"/>
                        <a:pt x="0" y="1431"/>
                      </a:cubicBezTo>
                      <a:close/>
                    </a:path>
                  </a:pathLst>
                </a:custGeom>
                <a:solidFill>
                  <a:srgbClr val="78BCFF">
                    <a:alpha val="95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1858" name="Freeform 1857"/>
                <p:cNvSpPr/>
                <p:nvPr/>
              </p:nvSpPr>
              <p:spPr>
                <a:xfrm>
                  <a:off x="6369578" y="3824991"/>
                  <a:ext cx="108178" cy="10260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8178" h="102604">
                      <a:moveTo>
                        <a:pt x="136" y="0"/>
                      </a:moveTo>
                      <a:lnTo>
                        <a:pt x="108178" y="94335"/>
                      </a:lnTo>
                      <a:cubicBezTo>
                        <a:pt x="108178" y="94335"/>
                        <a:pt x="107072" y="94492"/>
                        <a:pt x="104456" y="96817"/>
                      </a:cubicBezTo>
                      <a:cubicBezTo>
                        <a:pt x="104456" y="96817"/>
                        <a:pt x="103003" y="97980"/>
                        <a:pt x="98062" y="102604"/>
                      </a:cubicBezTo>
                      <a:cubicBezTo>
                        <a:pt x="98062" y="102604"/>
                        <a:pt x="80078" y="81675"/>
                        <a:pt x="73393" y="77023"/>
                      </a:cubicBezTo>
                      <a:cubicBezTo>
                        <a:pt x="73393" y="77023"/>
                        <a:pt x="68161" y="75279"/>
                        <a:pt x="63220" y="68884"/>
                      </a:cubicBezTo>
                      <a:cubicBezTo>
                        <a:pt x="63220" y="68884"/>
                        <a:pt x="44763" y="50993"/>
                        <a:pt x="35753" y="45556"/>
                      </a:cubicBezTo>
                      <a:cubicBezTo>
                        <a:pt x="35753" y="45556"/>
                        <a:pt x="13293" y="24936"/>
                        <a:pt x="12711" y="20575"/>
                      </a:cubicBezTo>
                      <a:cubicBezTo>
                        <a:pt x="12711" y="20575"/>
                        <a:pt x="2066" y="8130"/>
                        <a:pt x="0" y="9220"/>
                      </a:cubicBezTo>
                      <a:lnTo>
                        <a:pt x="136" y="0"/>
                      </a:lnTo>
                      <a:close/>
                    </a:path>
                  </a:pathLst>
                </a:custGeom>
                <a:solidFill>
                  <a:srgbClr val="FE7B7B"/>
                </a:solidFill>
                <a:ln w="7700" cap="flat">
                  <a:noFill/>
                  <a:bevel/>
                </a:ln>
              </p:spPr>
            </p:sp>
            <p:sp>
              <p:nvSpPr>
                <p:cNvPr id="1859" name="Freeform 1858"/>
                <p:cNvSpPr/>
                <p:nvPr/>
              </p:nvSpPr>
              <p:spPr>
                <a:xfrm>
                  <a:off x="6369474" y="3871793"/>
                  <a:ext cx="90126" cy="8454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0126" h="84549">
                      <a:moveTo>
                        <a:pt x="0" y="0"/>
                      </a:moveTo>
                      <a:lnTo>
                        <a:pt x="0" y="16826"/>
                      </a:lnTo>
                      <a:lnTo>
                        <a:pt x="74658" y="84549"/>
                      </a:lnTo>
                      <a:cubicBezTo>
                        <a:pt x="74658" y="84549"/>
                        <a:pt x="85122" y="66554"/>
                        <a:pt x="90126" y="64519"/>
                      </a:cubicBezTo>
                      <a:cubicBezTo>
                        <a:pt x="90126" y="64519"/>
                        <a:pt x="75530" y="65973"/>
                        <a:pt x="53149" y="47369"/>
                      </a:cubicBezTo>
                      <a:cubicBezTo>
                        <a:pt x="53149" y="47369"/>
                        <a:pt x="41523" y="38939"/>
                        <a:pt x="37744" y="36322"/>
                      </a:cubicBezTo>
                      <a:cubicBezTo>
                        <a:pt x="37744" y="36322"/>
                        <a:pt x="11004" y="15102"/>
                        <a:pt x="7225" y="8126"/>
                      </a:cubicBezTo>
                      <a:cubicBezTo>
                        <a:pt x="7225" y="8126"/>
                        <a:pt x="0" y="1176"/>
                        <a:pt x="0" y="0"/>
                      </a:cubicBezTo>
                      <a:close/>
                    </a:path>
                  </a:pathLst>
                </a:custGeom>
                <a:solidFill>
                  <a:srgbClr val="BD0E11"/>
                </a:solidFill>
                <a:ln w="7700" cap="flat">
                  <a:noFill/>
                  <a:bevel/>
                </a:ln>
              </p:spPr>
            </p:sp>
            <p:sp>
              <p:nvSpPr>
                <p:cNvPr id="1860" name="Freeform 1859"/>
                <p:cNvSpPr/>
                <p:nvPr/>
              </p:nvSpPr>
              <p:spPr>
                <a:xfrm>
                  <a:off x="6369475" y="3846793"/>
                  <a:ext cx="94350" cy="9306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4350" h="93065">
                      <a:moveTo>
                        <a:pt x="0" y="0"/>
                      </a:moveTo>
                      <a:lnTo>
                        <a:pt x="0" y="25862"/>
                      </a:lnTo>
                      <a:lnTo>
                        <a:pt x="7225" y="33129"/>
                      </a:lnTo>
                      <a:cubicBezTo>
                        <a:pt x="7225" y="33129"/>
                        <a:pt x="9551" y="38330"/>
                        <a:pt x="26409" y="52605"/>
                      </a:cubicBezTo>
                      <a:cubicBezTo>
                        <a:pt x="26409" y="52605"/>
                        <a:pt x="53004" y="73049"/>
                        <a:pt x="53731" y="73825"/>
                      </a:cubicBezTo>
                      <a:cubicBezTo>
                        <a:pt x="53731" y="73825"/>
                        <a:pt x="67101" y="84872"/>
                        <a:pt x="85994" y="93065"/>
                      </a:cubicBezTo>
                      <a:lnTo>
                        <a:pt x="94350" y="85058"/>
                      </a:lnTo>
                      <a:cubicBezTo>
                        <a:pt x="94350" y="85058"/>
                        <a:pt x="64194" y="70337"/>
                        <a:pt x="55474" y="61617"/>
                      </a:cubicBezTo>
                      <a:cubicBezTo>
                        <a:pt x="55474" y="61617"/>
                        <a:pt x="38035" y="45629"/>
                        <a:pt x="33675" y="43594"/>
                      </a:cubicBezTo>
                      <a:cubicBezTo>
                        <a:pt x="33675" y="43594"/>
                        <a:pt x="20015" y="29641"/>
                        <a:pt x="16236" y="24118"/>
                      </a:cubicBezTo>
                      <a:cubicBezTo>
                        <a:pt x="16236" y="24118"/>
                        <a:pt x="0" y="7322"/>
                        <a:pt x="0" y="0"/>
                      </a:cubicBezTo>
                      <a:close/>
                    </a:path>
                  </a:pathLst>
                </a:custGeom>
                <a:solidFill>
                  <a:srgbClr val="E93410"/>
                </a:solidFill>
                <a:ln w="7700" cap="flat">
                  <a:noFill/>
                  <a:bevel/>
                </a:ln>
              </p:spPr>
            </p:sp>
            <p:sp>
              <p:nvSpPr>
                <p:cNvPr id="1861" name="Freeform 1860"/>
                <p:cNvSpPr/>
                <p:nvPr/>
              </p:nvSpPr>
              <p:spPr>
                <a:xfrm>
                  <a:off x="6426766" y="4008669"/>
                  <a:ext cx="98522" cy="12484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8522" h="124848">
                      <a:moveTo>
                        <a:pt x="68463" y="0"/>
                      </a:moveTo>
                      <a:lnTo>
                        <a:pt x="58109" y="7631"/>
                      </a:lnTo>
                      <a:cubicBezTo>
                        <a:pt x="58109" y="7631"/>
                        <a:pt x="69213" y="12127"/>
                        <a:pt x="74663" y="15942"/>
                      </a:cubicBezTo>
                      <a:cubicBezTo>
                        <a:pt x="74663" y="15942"/>
                        <a:pt x="82962" y="24882"/>
                        <a:pt x="82962" y="29243"/>
                      </a:cubicBezTo>
                      <a:cubicBezTo>
                        <a:pt x="82962" y="29243"/>
                        <a:pt x="12943" y="112791"/>
                        <a:pt x="0" y="123861"/>
                      </a:cubicBezTo>
                      <a:lnTo>
                        <a:pt x="5245" y="124848"/>
                      </a:lnTo>
                      <a:lnTo>
                        <a:pt x="91133" y="38918"/>
                      </a:lnTo>
                      <a:cubicBezTo>
                        <a:pt x="91133" y="38918"/>
                        <a:pt x="97389" y="33747"/>
                        <a:pt x="98522" y="23573"/>
                      </a:cubicBezTo>
                      <a:cubicBezTo>
                        <a:pt x="98522" y="23573"/>
                        <a:pt x="74626" y="12527"/>
                        <a:pt x="68463" y="0"/>
                      </a:cubicBezTo>
                      <a:close/>
                    </a:path>
                  </a:pathLst>
                </a:custGeom>
                <a:solidFill>
                  <a:srgbClr val="BD0E11"/>
                </a:solidFill>
                <a:ln w="7700" cap="flat">
                  <a:noFill/>
                  <a:bevel/>
                </a:ln>
              </p:spPr>
            </p:sp>
            <p:sp>
              <p:nvSpPr>
                <p:cNvPr id="1862" name="Freeform 1861"/>
                <p:cNvSpPr/>
                <p:nvPr/>
              </p:nvSpPr>
              <p:spPr>
                <a:xfrm>
                  <a:off x="6404967" y="4016301"/>
                  <a:ext cx="107225" cy="11623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7225" h="116230">
                      <a:moveTo>
                        <a:pt x="81202" y="0"/>
                      </a:moveTo>
                      <a:cubicBezTo>
                        <a:pt x="81202" y="0"/>
                        <a:pt x="111176" y="12672"/>
                        <a:pt x="106816" y="20848"/>
                      </a:cubicBezTo>
                      <a:lnTo>
                        <a:pt x="22889" y="116230"/>
                      </a:lnTo>
                      <a:lnTo>
                        <a:pt x="0" y="116230"/>
                      </a:lnTo>
                      <a:cubicBezTo>
                        <a:pt x="0" y="116230"/>
                        <a:pt x="7630" y="105874"/>
                        <a:pt x="16349" y="102059"/>
                      </a:cubicBezTo>
                      <a:cubicBezTo>
                        <a:pt x="16349" y="102059"/>
                        <a:pt x="25069" y="93884"/>
                        <a:pt x="26159" y="90068"/>
                      </a:cubicBezTo>
                      <a:cubicBezTo>
                        <a:pt x="26159" y="90068"/>
                        <a:pt x="28339" y="75897"/>
                        <a:pt x="35424" y="68812"/>
                      </a:cubicBezTo>
                      <a:cubicBezTo>
                        <a:pt x="35424" y="68812"/>
                        <a:pt x="54498" y="56276"/>
                        <a:pt x="61310" y="42922"/>
                      </a:cubicBezTo>
                      <a:cubicBezTo>
                        <a:pt x="61310" y="42922"/>
                        <a:pt x="69757" y="27933"/>
                        <a:pt x="76842" y="22483"/>
                      </a:cubicBezTo>
                      <a:cubicBezTo>
                        <a:pt x="76842" y="22483"/>
                        <a:pt x="83382" y="11037"/>
                        <a:pt x="81202" y="0"/>
                      </a:cubicBezTo>
                      <a:close/>
                    </a:path>
                  </a:pathLst>
                </a:custGeom>
                <a:solidFill>
                  <a:srgbClr val="EF2F33"/>
                </a:solidFill>
                <a:ln w="7700" cap="flat">
                  <a:noFill/>
                  <a:bevel/>
                </a:ln>
              </p:spPr>
            </p:sp>
            <p:sp>
              <p:nvSpPr>
                <p:cNvPr id="1863" name="Freeform 1862"/>
                <p:cNvSpPr/>
                <p:nvPr/>
              </p:nvSpPr>
              <p:spPr>
                <a:xfrm>
                  <a:off x="6390116" y="4016301"/>
                  <a:ext cx="96053" cy="11623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6053" h="116230">
                      <a:moveTo>
                        <a:pt x="96053" y="0"/>
                      </a:moveTo>
                      <a:cubicBezTo>
                        <a:pt x="96053" y="0"/>
                        <a:pt x="94145" y="20030"/>
                        <a:pt x="91693" y="22483"/>
                      </a:cubicBezTo>
                      <a:cubicBezTo>
                        <a:pt x="91693" y="22483"/>
                        <a:pt x="78141" y="36291"/>
                        <a:pt x="74944" y="45920"/>
                      </a:cubicBezTo>
                      <a:cubicBezTo>
                        <a:pt x="74944" y="45920"/>
                        <a:pt x="58703" y="64524"/>
                        <a:pt x="53204" y="67721"/>
                      </a:cubicBezTo>
                      <a:cubicBezTo>
                        <a:pt x="53204" y="67721"/>
                        <a:pt x="46750" y="70301"/>
                        <a:pt x="39239" y="92998"/>
                      </a:cubicBezTo>
                      <a:cubicBezTo>
                        <a:pt x="39239" y="92998"/>
                        <a:pt x="33380" y="102059"/>
                        <a:pt x="31200" y="102059"/>
                      </a:cubicBezTo>
                      <a:cubicBezTo>
                        <a:pt x="31200" y="102059"/>
                        <a:pt x="15505" y="112161"/>
                        <a:pt x="14851" y="116230"/>
                      </a:cubicBezTo>
                      <a:lnTo>
                        <a:pt x="0" y="116230"/>
                      </a:lnTo>
                      <a:cubicBezTo>
                        <a:pt x="0" y="116230"/>
                        <a:pt x="13470" y="107946"/>
                        <a:pt x="14851" y="101333"/>
                      </a:cubicBezTo>
                      <a:cubicBezTo>
                        <a:pt x="14851" y="101333"/>
                        <a:pt x="25532" y="84836"/>
                        <a:pt x="31927" y="82220"/>
                      </a:cubicBezTo>
                      <a:cubicBezTo>
                        <a:pt x="31927" y="82220"/>
                        <a:pt x="35996" y="76406"/>
                        <a:pt x="38031" y="71173"/>
                      </a:cubicBezTo>
                      <a:cubicBezTo>
                        <a:pt x="38031" y="71173"/>
                        <a:pt x="46169" y="55186"/>
                        <a:pt x="51110" y="51988"/>
                      </a:cubicBezTo>
                      <a:cubicBezTo>
                        <a:pt x="51110" y="51988"/>
                        <a:pt x="69712" y="41523"/>
                        <a:pt x="72037" y="35128"/>
                      </a:cubicBezTo>
                      <a:cubicBezTo>
                        <a:pt x="72037" y="35128"/>
                        <a:pt x="75525" y="28151"/>
                        <a:pt x="78722" y="25826"/>
                      </a:cubicBezTo>
                      <a:cubicBezTo>
                        <a:pt x="78722" y="25826"/>
                        <a:pt x="87733" y="14198"/>
                        <a:pt x="88896" y="11582"/>
                      </a:cubicBezTo>
                      <a:cubicBezTo>
                        <a:pt x="88896" y="11582"/>
                        <a:pt x="94199" y="0"/>
                        <a:pt x="96053" y="0"/>
                      </a:cubicBezTo>
                      <a:close/>
                    </a:path>
                  </a:pathLst>
                </a:custGeom>
                <a:solidFill>
                  <a:srgbClr val="FE7B7B"/>
                </a:solidFill>
                <a:ln w="7700" cap="flat">
                  <a:noFill/>
                  <a:bevel/>
                </a:ln>
              </p:spPr>
            </p:sp>
            <p:sp>
              <p:nvSpPr>
                <p:cNvPr id="1864" name="Freeform 1863"/>
                <p:cNvSpPr/>
                <p:nvPr/>
              </p:nvSpPr>
              <p:spPr>
                <a:xfrm>
                  <a:off x="6495229" y="3980804"/>
                  <a:ext cx="80044" cy="5954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0044" h="59546">
                      <a:moveTo>
                        <a:pt x="11395" y="0"/>
                      </a:moveTo>
                      <a:cubicBezTo>
                        <a:pt x="11395" y="0"/>
                        <a:pt x="1685" y="17082"/>
                        <a:pt x="0" y="27865"/>
                      </a:cubicBezTo>
                      <a:cubicBezTo>
                        <a:pt x="0" y="27865"/>
                        <a:pt x="6453" y="42136"/>
                        <a:pt x="34947" y="53482"/>
                      </a:cubicBezTo>
                      <a:cubicBezTo>
                        <a:pt x="34947" y="53482"/>
                        <a:pt x="51505" y="61031"/>
                        <a:pt x="66624" y="59287"/>
                      </a:cubicBezTo>
                      <a:cubicBezTo>
                        <a:pt x="66624" y="59287"/>
                        <a:pt x="74176" y="57833"/>
                        <a:pt x="80044" y="54927"/>
                      </a:cubicBezTo>
                      <a:cubicBezTo>
                        <a:pt x="80044" y="54927"/>
                        <a:pt x="63713" y="45625"/>
                        <a:pt x="57900" y="47078"/>
                      </a:cubicBezTo>
                      <a:cubicBezTo>
                        <a:pt x="57900" y="47078"/>
                        <a:pt x="49616" y="43444"/>
                        <a:pt x="47727" y="39229"/>
                      </a:cubicBezTo>
                      <a:cubicBezTo>
                        <a:pt x="47727" y="39229"/>
                        <a:pt x="46273" y="32834"/>
                        <a:pt x="38426" y="27020"/>
                      </a:cubicBezTo>
                      <a:cubicBezTo>
                        <a:pt x="38426" y="27020"/>
                        <a:pt x="25055" y="24114"/>
                        <a:pt x="21568" y="15102"/>
                      </a:cubicBezTo>
                      <a:cubicBezTo>
                        <a:pt x="21568" y="15102"/>
                        <a:pt x="14010" y="0"/>
                        <a:pt x="11395" y="0"/>
                      </a:cubicBezTo>
                      <a:close/>
                    </a:path>
                  </a:pathLst>
                </a:custGeom>
                <a:solidFill>
                  <a:srgbClr val="CC0000"/>
                </a:solidFill>
                <a:ln w="7700" cap="flat">
                  <a:noFill/>
                  <a:bevel/>
                </a:ln>
              </p:spPr>
            </p:sp>
            <p:sp>
              <p:nvSpPr>
                <p:cNvPr id="1865" name="Freeform 1864"/>
                <p:cNvSpPr/>
                <p:nvPr/>
              </p:nvSpPr>
              <p:spPr>
                <a:xfrm>
                  <a:off x="6507219" y="3966016"/>
                  <a:ext cx="61583" cy="5838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1583" h="58387">
                      <a:moveTo>
                        <a:pt x="0" y="14784"/>
                      </a:moveTo>
                      <a:cubicBezTo>
                        <a:pt x="0" y="14784"/>
                        <a:pt x="8851" y="1254"/>
                        <a:pt x="10159" y="0"/>
                      </a:cubicBezTo>
                      <a:cubicBezTo>
                        <a:pt x="10159" y="0"/>
                        <a:pt x="19460" y="15643"/>
                        <a:pt x="24692" y="17387"/>
                      </a:cubicBezTo>
                      <a:cubicBezTo>
                        <a:pt x="24692" y="17387"/>
                        <a:pt x="45887" y="29745"/>
                        <a:pt x="46800" y="30658"/>
                      </a:cubicBezTo>
                      <a:cubicBezTo>
                        <a:pt x="46800" y="30658"/>
                        <a:pt x="63495" y="45438"/>
                        <a:pt x="61315" y="47623"/>
                      </a:cubicBezTo>
                      <a:cubicBezTo>
                        <a:pt x="61315" y="47623"/>
                        <a:pt x="54630" y="46746"/>
                        <a:pt x="56665" y="50280"/>
                      </a:cubicBezTo>
                      <a:cubicBezTo>
                        <a:pt x="56665" y="50280"/>
                        <a:pt x="64267" y="59827"/>
                        <a:pt x="51891" y="55054"/>
                      </a:cubicBezTo>
                      <a:cubicBezTo>
                        <a:pt x="51891" y="55054"/>
                        <a:pt x="52014" y="62489"/>
                        <a:pt x="42132" y="55054"/>
                      </a:cubicBezTo>
                      <a:cubicBezTo>
                        <a:pt x="42132" y="55054"/>
                        <a:pt x="36319" y="43549"/>
                        <a:pt x="33703" y="41805"/>
                      </a:cubicBezTo>
                      <a:cubicBezTo>
                        <a:pt x="33703" y="41805"/>
                        <a:pt x="22948" y="38316"/>
                        <a:pt x="19170" y="33084"/>
                      </a:cubicBezTo>
                      <a:cubicBezTo>
                        <a:pt x="19170" y="33084"/>
                        <a:pt x="7861" y="18286"/>
                        <a:pt x="0" y="14784"/>
                      </a:cubicBezTo>
                      <a:close/>
                    </a:path>
                  </a:pathLst>
                </a:custGeom>
                <a:solidFill>
                  <a:srgbClr val="F15255"/>
                </a:solidFill>
                <a:ln w="7700" cap="flat">
                  <a:noFill/>
                  <a:bevel/>
                </a:ln>
              </p:spPr>
            </p:sp>
            <p:sp>
              <p:nvSpPr>
                <p:cNvPr id="1866" name="Freeform 1865"/>
                <p:cNvSpPr/>
                <p:nvPr/>
              </p:nvSpPr>
              <p:spPr>
                <a:xfrm>
                  <a:off x="6523772" y="3972828"/>
                  <a:ext cx="113764" cy="7446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3764" h="74466">
                      <a:moveTo>
                        <a:pt x="1499" y="58728"/>
                      </a:moveTo>
                      <a:cubicBezTo>
                        <a:pt x="1499" y="58728"/>
                        <a:pt x="35560" y="81484"/>
                        <a:pt x="65193" y="54368"/>
                      </a:cubicBezTo>
                      <a:cubicBezTo>
                        <a:pt x="65193" y="54368"/>
                        <a:pt x="94418" y="33247"/>
                        <a:pt x="98437" y="23982"/>
                      </a:cubicBezTo>
                      <a:cubicBezTo>
                        <a:pt x="98437" y="23982"/>
                        <a:pt x="100988" y="17679"/>
                        <a:pt x="94620" y="11310"/>
                      </a:cubicBezTo>
                      <a:lnTo>
                        <a:pt x="107361" y="0"/>
                      </a:lnTo>
                      <a:cubicBezTo>
                        <a:pt x="107361" y="0"/>
                        <a:pt x="123983" y="9538"/>
                        <a:pt x="103547" y="29977"/>
                      </a:cubicBezTo>
                      <a:cubicBezTo>
                        <a:pt x="103547" y="29977"/>
                        <a:pt x="82292" y="51234"/>
                        <a:pt x="68123" y="61590"/>
                      </a:cubicBezTo>
                      <a:cubicBezTo>
                        <a:pt x="68123" y="61590"/>
                        <a:pt x="34334" y="85026"/>
                        <a:pt x="0" y="68675"/>
                      </a:cubicBezTo>
                      <a:lnTo>
                        <a:pt x="1499" y="58728"/>
                      </a:lnTo>
                      <a:close/>
                    </a:path>
                  </a:pathLst>
                </a:custGeom>
                <a:solidFill>
                  <a:srgbClr val="78BCFF"/>
                </a:solidFill>
                <a:ln w="7700" cap="flat">
                  <a:noFill/>
                  <a:bevel/>
                </a:ln>
              </p:spPr>
            </p:sp>
            <p:sp>
              <p:nvSpPr>
                <p:cNvPr id="1867" name="Freeform 1866"/>
                <p:cNvSpPr/>
                <p:nvPr/>
              </p:nvSpPr>
              <p:spPr>
                <a:xfrm>
                  <a:off x="6520843" y="3997552"/>
                  <a:ext cx="142264" cy="9072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2264" h="90721">
                      <a:moveTo>
                        <a:pt x="0" y="47090"/>
                      </a:moveTo>
                      <a:cubicBezTo>
                        <a:pt x="0" y="47090"/>
                        <a:pt x="17099" y="72843"/>
                        <a:pt x="50888" y="61397"/>
                      </a:cubicBezTo>
                      <a:cubicBezTo>
                        <a:pt x="50888" y="61397"/>
                        <a:pt x="100480" y="37960"/>
                        <a:pt x="109745" y="19974"/>
                      </a:cubicBezTo>
                      <a:cubicBezTo>
                        <a:pt x="109745" y="19974"/>
                        <a:pt x="117920" y="-7824"/>
                        <a:pt x="122825" y="1987"/>
                      </a:cubicBezTo>
                      <a:cubicBezTo>
                        <a:pt x="122825" y="1987"/>
                        <a:pt x="124732" y="10981"/>
                        <a:pt x="130455" y="5258"/>
                      </a:cubicBezTo>
                      <a:cubicBezTo>
                        <a:pt x="130455" y="5258"/>
                        <a:pt x="135904" y="352"/>
                        <a:pt x="136995" y="11798"/>
                      </a:cubicBezTo>
                      <a:cubicBezTo>
                        <a:pt x="136995" y="11798"/>
                        <a:pt x="141354" y="19429"/>
                        <a:pt x="141354" y="27059"/>
                      </a:cubicBezTo>
                      <a:cubicBezTo>
                        <a:pt x="141354" y="27059"/>
                        <a:pt x="146532" y="36053"/>
                        <a:pt x="132090" y="50496"/>
                      </a:cubicBezTo>
                      <a:cubicBezTo>
                        <a:pt x="132090" y="50496"/>
                        <a:pt x="115160" y="71268"/>
                        <a:pt x="73232" y="88649"/>
                      </a:cubicBezTo>
                      <a:cubicBezTo>
                        <a:pt x="73232" y="88649"/>
                        <a:pt x="34538" y="95735"/>
                        <a:pt x="22549" y="83744"/>
                      </a:cubicBezTo>
                      <a:cubicBezTo>
                        <a:pt x="22549" y="83744"/>
                        <a:pt x="9469" y="78838"/>
                        <a:pt x="0" y="47090"/>
                      </a:cubicBezTo>
                      <a:close/>
                    </a:path>
                  </a:pathLst>
                </a:custGeom>
                <a:solidFill>
                  <a:srgbClr val="006FDE"/>
                </a:solidFill>
                <a:ln w="7700" cap="flat">
                  <a:noFill/>
                  <a:bevel/>
                </a:ln>
              </p:spPr>
            </p:sp>
            <p:sp>
              <p:nvSpPr>
                <p:cNvPr id="1868" name="Freeform 1867"/>
                <p:cNvSpPr/>
                <p:nvPr/>
              </p:nvSpPr>
              <p:spPr>
                <a:xfrm>
                  <a:off x="6607497" y="3824989"/>
                  <a:ext cx="138647" cy="16189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8647" h="161893">
                      <a:moveTo>
                        <a:pt x="117761" y="1244"/>
                      </a:moveTo>
                      <a:cubicBezTo>
                        <a:pt x="117761" y="1244"/>
                        <a:pt x="105772" y="14325"/>
                        <a:pt x="102502" y="22501"/>
                      </a:cubicBezTo>
                      <a:cubicBezTo>
                        <a:pt x="102502" y="22501"/>
                        <a:pt x="96871" y="35473"/>
                        <a:pt x="91057" y="40147"/>
                      </a:cubicBezTo>
                      <a:cubicBezTo>
                        <a:pt x="91057" y="40147"/>
                        <a:pt x="78268" y="49135"/>
                        <a:pt x="77433" y="52342"/>
                      </a:cubicBezTo>
                      <a:cubicBezTo>
                        <a:pt x="77433" y="52342"/>
                        <a:pt x="67224" y="69484"/>
                        <a:pt x="62864" y="72713"/>
                      </a:cubicBezTo>
                      <a:cubicBezTo>
                        <a:pt x="62864" y="72713"/>
                        <a:pt x="50366" y="84309"/>
                        <a:pt x="48345" y="90155"/>
                      </a:cubicBezTo>
                      <a:cubicBezTo>
                        <a:pt x="48345" y="90155"/>
                        <a:pt x="43390" y="102041"/>
                        <a:pt x="39080" y="106437"/>
                      </a:cubicBezTo>
                      <a:cubicBezTo>
                        <a:pt x="39080" y="106437"/>
                        <a:pt x="32345" y="114250"/>
                        <a:pt x="29475" y="119246"/>
                      </a:cubicBezTo>
                      <a:cubicBezTo>
                        <a:pt x="29475" y="119246"/>
                        <a:pt x="24207" y="129947"/>
                        <a:pt x="20142" y="132872"/>
                      </a:cubicBezTo>
                      <a:cubicBezTo>
                        <a:pt x="20142" y="132872"/>
                        <a:pt x="11763" y="140412"/>
                        <a:pt x="11763" y="142206"/>
                      </a:cubicBezTo>
                      <a:cubicBezTo>
                        <a:pt x="11763" y="142206"/>
                        <a:pt x="1730" y="150568"/>
                        <a:pt x="0" y="151181"/>
                      </a:cubicBezTo>
                      <a:cubicBezTo>
                        <a:pt x="0" y="151181"/>
                        <a:pt x="7352" y="161893"/>
                        <a:pt x="8174" y="161893"/>
                      </a:cubicBezTo>
                      <a:lnTo>
                        <a:pt x="138153" y="20662"/>
                      </a:lnTo>
                      <a:lnTo>
                        <a:pt x="138647" y="0"/>
                      </a:lnTo>
                      <a:lnTo>
                        <a:pt x="117761" y="1244"/>
                      </a:lnTo>
                      <a:close/>
                    </a:path>
                  </a:pathLst>
                </a:custGeom>
                <a:solidFill>
                  <a:srgbClr val="0067CC"/>
                </a:solidFill>
                <a:ln w="7700" cap="flat">
                  <a:noFill/>
                  <a:bevel/>
                </a:ln>
              </p:spPr>
            </p:sp>
            <p:sp>
              <p:nvSpPr>
                <p:cNvPr id="1869" name="Freeform 1868"/>
                <p:cNvSpPr/>
                <p:nvPr/>
              </p:nvSpPr>
              <p:spPr>
                <a:xfrm>
                  <a:off x="6586429" y="3825371"/>
                  <a:ext cx="115204" cy="13689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5204" h="136898">
                      <a:moveTo>
                        <a:pt x="110234" y="0"/>
                      </a:moveTo>
                      <a:lnTo>
                        <a:pt x="540" y="121879"/>
                      </a:lnTo>
                      <a:cubicBezTo>
                        <a:pt x="540" y="121879"/>
                        <a:pt x="677" y="131380"/>
                        <a:pt x="0" y="132071"/>
                      </a:cubicBezTo>
                      <a:cubicBezTo>
                        <a:pt x="0" y="132071"/>
                        <a:pt x="3319" y="135319"/>
                        <a:pt x="5720" y="136898"/>
                      </a:cubicBezTo>
                      <a:cubicBezTo>
                        <a:pt x="5720" y="136898"/>
                        <a:pt x="11290" y="137048"/>
                        <a:pt x="17052" y="121873"/>
                      </a:cubicBezTo>
                      <a:cubicBezTo>
                        <a:pt x="17052" y="121873"/>
                        <a:pt x="21661" y="112653"/>
                        <a:pt x="24542" y="111116"/>
                      </a:cubicBezTo>
                      <a:cubicBezTo>
                        <a:pt x="24542" y="111116"/>
                        <a:pt x="30112" y="107851"/>
                        <a:pt x="35298" y="98823"/>
                      </a:cubicBezTo>
                      <a:cubicBezTo>
                        <a:pt x="35298" y="98823"/>
                        <a:pt x="40196" y="88930"/>
                        <a:pt x="46630" y="84993"/>
                      </a:cubicBezTo>
                      <a:cubicBezTo>
                        <a:pt x="46630" y="84993"/>
                        <a:pt x="56233" y="77885"/>
                        <a:pt x="60843" y="67705"/>
                      </a:cubicBezTo>
                      <a:cubicBezTo>
                        <a:pt x="60843" y="67705"/>
                        <a:pt x="66605" y="55411"/>
                        <a:pt x="71022" y="53106"/>
                      </a:cubicBezTo>
                      <a:cubicBezTo>
                        <a:pt x="71022" y="53106"/>
                        <a:pt x="81394" y="48880"/>
                        <a:pt x="84467" y="40428"/>
                      </a:cubicBezTo>
                      <a:cubicBezTo>
                        <a:pt x="84467" y="40428"/>
                        <a:pt x="89461" y="28711"/>
                        <a:pt x="93110" y="25061"/>
                      </a:cubicBezTo>
                      <a:cubicBezTo>
                        <a:pt x="93110" y="25061"/>
                        <a:pt x="100216" y="19299"/>
                        <a:pt x="103289" y="13728"/>
                      </a:cubicBezTo>
                      <a:cubicBezTo>
                        <a:pt x="103289" y="13728"/>
                        <a:pt x="108481" y="4514"/>
                        <a:pt x="115204" y="0"/>
                      </a:cubicBezTo>
                      <a:lnTo>
                        <a:pt x="110234" y="0"/>
                      </a:lnTo>
                      <a:close/>
                    </a:path>
                  </a:pathLst>
                </a:custGeom>
                <a:solidFill>
                  <a:srgbClr val="58ACFF"/>
                </a:solidFill>
                <a:ln w="7700" cap="flat">
                  <a:noFill/>
                  <a:bevel/>
                </a:ln>
              </p:spPr>
            </p:sp>
            <p:sp>
              <p:nvSpPr>
                <p:cNvPr id="1870" name="Freeform 1869"/>
                <p:cNvSpPr/>
                <p:nvPr/>
              </p:nvSpPr>
              <p:spPr>
                <a:xfrm>
                  <a:off x="6624063" y="4052126"/>
                  <a:ext cx="64138" cy="8146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4138" h="81469">
                      <a:moveTo>
                        <a:pt x="25136" y="0"/>
                      </a:moveTo>
                      <a:cubicBezTo>
                        <a:pt x="25136" y="0"/>
                        <a:pt x="28786" y="22666"/>
                        <a:pt x="35700" y="30758"/>
                      </a:cubicBezTo>
                      <a:cubicBezTo>
                        <a:pt x="35700" y="30758"/>
                        <a:pt x="40310" y="35344"/>
                        <a:pt x="44547" y="42283"/>
                      </a:cubicBezTo>
                      <a:cubicBezTo>
                        <a:pt x="44547" y="42283"/>
                        <a:pt x="48760" y="57242"/>
                        <a:pt x="53766" y="63029"/>
                      </a:cubicBezTo>
                      <a:cubicBezTo>
                        <a:pt x="53766" y="63029"/>
                        <a:pt x="62229" y="72225"/>
                        <a:pt x="62229" y="75706"/>
                      </a:cubicBezTo>
                      <a:cubicBezTo>
                        <a:pt x="62229" y="75706"/>
                        <a:pt x="62589" y="81469"/>
                        <a:pt x="64138" y="81469"/>
                      </a:cubicBezTo>
                      <a:lnTo>
                        <a:pt x="56827" y="81469"/>
                      </a:lnTo>
                      <a:lnTo>
                        <a:pt x="0" y="19147"/>
                      </a:lnTo>
                      <a:cubicBezTo>
                        <a:pt x="0" y="19147"/>
                        <a:pt x="23504" y="1633"/>
                        <a:pt x="25136" y="0"/>
                      </a:cubicBezTo>
                      <a:close/>
                    </a:path>
                  </a:pathLst>
                </a:custGeom>
                <a:solidFill>
                  <a:srgbClr val="0067CC"/>
                </a:solidFill>
                <a:ln w="7700" cap="flat">
                  <a:noFill/>
                  <a:bevel/>
                </a:ln>
              </p:spPr>
            </p:sp>
            <p:sp>
              <p:nvSpPr>
                <p:cNvPr id="1871" name="Freeform 1870"/>
                <p:cNvSpPr/>
                <p:nvPr/>
              </p:nvSpPr>
              <p:spPr>
                <a:xfrm>
                  <a:off x="6649199" y="4049535"/>
                  <a:ext cx="64823" cy="8406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4823" h="84062">
                      <a:moveTo>
                        <a:pt x="0" y="2593"/>
                      </a:moveTo>
                      <a:cubicBezTo>
                        <a:pt x="0" y="2593"/>
                        <a:pt x="4754" y="26940"/>
                        <a:pt x="7491" y="29677"/>
                      </a:cubicBezTo>
                      <a:cubicBezTo>
                        <a:pt x="7491" y="29677"/>
                        <a:pt x="19879" y="43508"/>
                        <a:pt x="19879" y="48118"/>
                      </a:cubicBezTo>
                      <a:cubicBezTo>
                        <a:pt x="19879" y="48118"/>
                        <a:pt x="26505" y="65405"/>
                        <a:pt x="30827" y="68575"/>
                      </a:cubicBezTo>
                      <a:cubicBezTo>
                        <a:pt x="30827" y="68575"/>
                        <a:pt x="38029" y="76499"/>
                        <a:pt x="37453" y="84062"/>
                      </a:cubicBezTo>
                      <a:lnTo>
                        <a:pt x="64823" y="84062"/>
                      </a:lnTo>
                      <a:cubicBezTo>
                        <a:pt x="64823" y="84062"/>
                        <a:pt x="63670" y="76931"/>
                        <a:pt x="49265" y="65117"/>
                      </a:cubicBezTo>
                      <a:cubicBezTo>
                        <a:pt x="49265" y="65117"/>
                        <a:pt x="40046" y="57626"/>
                        <a:pt x="40046" y="53592"/>
                      </a:cubicBezTo>
                      <a:cubicBezTo>
                        <a:pt x="40046" y="53592"/>
                        <a:pt x="36013" y="44084"/>
                        <a:pt x="31115" y="40626"/>
                      </a:cubicBezTo>
                      <a:cubicBezTo>
                        <a:pt x="31115" y="40626"/>
                        <a:pt x="19879" y="32271"/>
                        <a:pt x="19879" y="27949"/>
                      </a:cubicBezTo>
                      <a:cubicBezTo>
                        <a:pt x="19879" y="27949"/>
                        <a:pt x="15269" y="16712"/>
                        <a:pt x="9219" y="10661"/>
                      </a:cubicBezTo>
                      <a:cubicBezTo>
                        <a:pt x="9219" y="10661"/>
                        <a:pt x="2276" y="1429"/>
                        <a:pt x="2276" y="0"/>
                      </a:cubicBezTo>
                      <a:lnTo>
                        <a:pt x="0" y="2593"/>
                      </a:lnTo>
                      <a:close/>
                    </a:path>
                  </a:pathLst>
                </a:custGeom>
                <a:solidFill>
                  <a:srgbClr val="0075E7"/>
                </a:solidFill>
                <a:ln w="7700" cap="flat">
                  <a:noFill/>
                  <a:bevel/>
                </a:ln>
              </p:spPr>
            </p:sp>
            <p:sp>
              <p:nvSpPr>
                <p:cNvPr id="1872" name="Freeform 1871"/>
                <p:cNvSpPr/>
                <p:nvPr/>
              </p:nvSpPr>
              <p:spPr>
                <a:xfrm>
                  <a:off x="6660364" y="4040426"/>
                  <a:ext cx="85565" cy="9360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5565" h="93606">
                      <a:moveTo>
                        <a:pt x="0" y="0"/>
                      </a:moveTo>
                      <a:cubicBezTo>
                        <a:pt x="0" y="0"/>
                        <a:pt x="4970" y="16123"/>
                        <a:pt x="11308" y="23807"/>
                      </a:cubicBezTo>
                      <a:cubicBezTo>
                        <a:pt x="11308" y="23807"/>
                        <a:pt x="16109" y="30914"/>
                        <a:pt x="16710" y="33243"/>
                      </a:cubicBezTo>
                      <a:cubicBezTo>
                        <a:pt x="16710" y="33243"/>
                        <a:pt x="23900" y="43099"/>
                        <a:pt x="27081" y="44948"/>
                      </a:cubicBezTo>
                      <a:cubicBezTo>
                        <a:pt x="27081" y="44948"/>
                        <a:pt x="33419" y="56653"/>
                        <a:pt x="33419" y="59174"/>
                      </a:cubicBezTo>
                      <a:cubicBezTo>
                        <a:pt x="33419" y="59174"/>
                        <a:pt x="34164" y="68947"/>
                        <a:pt x="43395" y="74913"/>
                      </a:cubicBezTo>
                      <a:cubicBezTo>
                        <a:pt x="43395" y="74913"/>
                        <a:pt x="52614" y="84698"/>
                        <a:pt x="52614" y="86619"/>
                      </a:cubicBezTo>
                      <a:cubicBezTo>
                        <a:pt x="52614" y="86619"/>
                        <a:pt x="53370" y="92189"/>
                        <a:pt x="54523" y="92957"/>
                      </a:cubicBezTo>
                      <a:lnTo>
                        <a:pt x="85565" y="9360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8ACFF"/>
                </a:solidFill>
                <a:ln w="7700" cap="flat">
                  <a:noFill/>
                  <a:bevel/>
                </a:ln>
              </p:spPr>
            </p:sp>
            <p:sp>
              <p:nvSpPr>
                <p:cNvPr id="1873" name="Freeform 1872"/>
                <p:cNvSpPr/>
                <p:nvPr/>
              </p:nvSpPr>
              <p:spPr>
                <a:xfrm>
                  <a:off x="6570838" y="3916998"/>
                  <a:ext cx="16278" cy="4044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6278" h="40446">
                      <a:moveTo>
                        <a:pt x="288" y="0"/>
                      </a:moveTo>
                      <a:cubicBezTo>
                        <a:pt x="288" y="0"/>
                        <a:pt x="20225" y="14033"/>
                        <a:pt x="15586" y="40446"/>
                      </a:cubicBezTo>
                      <a:cubicBezTo>
                        <a:pt x="15586" y="40446"/>
                        <a:pt x="2593" y="32271"/>
                        <a:pt x="0" y="31406"/>
                      </a:cubicBezTo>
                      <a:cubicBezTo>
                        <a:pt x="0" y="31406"/>
                        <a:pt x="8643" y="30830"/>
                        <a:pt x="4321" y="25067"/>
                      </a:cubicBezTo>
                      <a:cubicBezTo>
                        <a:pt x="4321" y="25067"/>
                        <a:pt x="3169" y="17864"/>
                        <a:pt x="5762" y="17864"/>
                      </a:cubicBezTo>
                      <a:cubicBezTo>
                        <a:pt x="5762" y="17864"/>
                        <a:pt x="5474" y="13254"/>
                        <a:pt x="3457" y="9796"/>
                      </a:cubicBezTo>
                      <a:cubicBezTo>
                        <a:pt x="3457" y="9796"/>
                        <a:pt x="1152" y="864"/>
                        <a:pt x="288" y="0"/>
                      </a:cubicBezTo>
                      <a:close/>
                    </a:path>
                  </a:pathLst>
                </a:custGeom>
                <a:solidFill>
                  <a:srgbClr val="C80F12"/>
                </a:solidFill>
                <a:ln w="7700" cap="flat">
                  <a:noFill/>
                  <a:bevel/>
                </a:ln>
              </p:spPr>
            </p:sp>
            <p:sp>
              <p:nvSpPr>
                <p:cNvPr id="1874" name="Freeform 1873"/>
                <p:cNvSpPr/>
                <p:nvPr/>
              </p:nvSpPr>
              <p:spPr>
                <a:xfrm>
                  <a:off x="6593019" y="3825371"/>
                  <a:ext cx="114628" cy="13974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4628" h="139743">
                      <a:moveTo>
                        <a:pt x="108614" y="0"/>
                      </a:moveTo>
                      <a:lnTo>
                        <a:pt x="114628" y="0"/>
                      </a:lnTo>
                      <a:cubicBezTo>
                        <a:pt x="114628" y="0"/>
                        <a:pt x="114471" y="4015"/>
                        <a:pt x="112167" y="9547"/>
                      </a:cubicBezTo>
                      <a:cubicBezTo>
                        <a:pt x="109862" y="15079"/>
                        <a:pt x="105483" y="12428"/>
                        <a:pt x="98597" y="23118"/>
                      </a:cubicBezTo>
                      <a:cubicBezTo>
                        <a:pt x="98597" y="23118"/>
                        <a:pt x="91856" y="35680"/>
                        <a:pt x="89983" y="37553"/>
                      </a:cubicBezTo>
                      <a:cubicBezTo>
                        <a:pt x="89983" y="37553"/>
                        <a:pt x="80764" y="47637"/>
                        <a:pt x="79900" y="51960"/>
                      </a:cubicBezTo>
                      <a:cubicBezTo>
                        <a:pt x="79900" y="51960"/>
                        <a:pt x="71257" y="64925"/>
                        <a:pt x="67223" y="67807"/>
                      </a:cubicBezTo>
                      <a:cubicBezTo>
                        <a:pt x="67223" y="67807"/>
                        <a:pt x="58292" y="72705"/>
                        <a:pt x="54835" y="79332"/>
                      </a:cubicBezTo>
                      <a:cubicBezTo>
                        <a:pt x="54835" y="79332"/>
                        <a:pt x="49361" y="94314"/>
                        <a:pt x="42735" y="96908"/>
                      </a:cubicBezTo>
                      <a:cubicBezTo>
                        <a:pt x="42735" y="96908"/>
                        <a:pt x="33804" y="102670"/>
                        <a:pt x="32939" y="106704"/>
                      </a:cubicBezTo>
                      <a:cubicBezTo>
                        <a:pt x="32939" y="106704"/>
                        <a:pt x="24873" y="119670"/>
                        <a:pt x="21415" y="121110"/>
                      </a:cubicBezTo>
                      <a:cubicBezTo>
                        <a:pt x="21415" y="121110"/>
                        <a:pt x="16518" y="124856"/>
                        <a:pt x="12772" y="130907"/>
                      </a:cubicBezTo>
                      <a:cubicBezTo>
                        <a:pt x="12772" y="130907"/>
                        <a:pt x="4898" y="138591"/>
                        <a:pt x="2881" y="139743"/>
                      </a:cubicBezTo>
                      <a:lnTo>
                        <a:pt x="0" y="136861"/>
                      </a:lnTo>
                      <a:cubicBezTo>
                        <a:pt x="0" y="136861"/>
                        <a:pt x="4514" y="134557"/>
                        <a:pt x="8739" y="126489"/>
                      </a:cubicBezTo>
                      <a:cubicBezTo>
                        <a:pt x="8739" y="126489"/>
                        <a:pt x="14309" y="113043"/>
                        <a:pt x="18726" y="110738"/>
                      </a:cubicBezTo>
                      <a:cubicBezTo>
                        <a:pt x="18726" y="110738"/>
                        <a:pt x="29482" y="100173"/>
                        <a:pt x="31403" y="94219"/>
                      </a:cubicBezTo>
                      <a:cubicBezTo>
                        <a:pt x="31403" y="94219"/>
                        <a:pt x="37933" y="85190"/>
                        <a:pt x="43215" y="82405"/>
                      </a:cubicBezTo>
                      <a:cubicBezTo>
                        <a:pt x="43215" y="82405"/>
                        <a:pt x="53491" y="71552"/>
                        <a:pt x="55987" y="65021"/>
                      </a:cubicBezTo>
                      <a:cubicBezTo>
                        <a:pt x="55987" y="65021"/>
                        <a:pt x="60789" y="54264"/>
                        <a:pt x="67127" y="51959"/>
                      </a:cubicBezTo>
                      <a:cubicBezTo>
                        <a:pt x="67127" y="51959"/>
                        <a:pt x="77115" y="45621"/>
                        <a:pt x="80188" y="36016"/>
                      </a:cubicBezTo>
                      <a:cubicBezTo>
                        <a:pt x="80188" y="36016"/>
                        <a:pt x="84221" y="26604"/>
                        <a:pt x="88831" y="23146"/>
                      </a:cubicBezTo>
                      <a:cubicBezTo>
                        <a:pt x="88831" y="23146"/>
                        <a:pt x="97474" y="14310"/>
                        <a:pt x="98434" y="11429"/>
                      </a:cubicBezTo>
                      <a:cubicBezTo>
                        <a:pt x="98434" y="11429"/>
                        <a:pt x="107413" y="1201"/>
                        <a:pt x="108614" y="0"/>
                      </a:cubicBezTo>
                      <a:close/>
                    </a:path>
                  </a:pathLst>
                </a:custGeom>
                <a:solidFill>
                  <a:srgbClr val="1E90FF"/>
                </a:solidFill>
                <a:ln w="7700" cap="flat">
                  <a:noFill/>
                  <a:bevel/>
                </a:ln>
              </p:spPr>
            </p:sp>
            <p:sp>
              <p:nvSpPr>
                <p:cNvPr id="1875" name="Freeform 1874"/>
                <p:cNvSpPr/>
                <p:nvPr/>
              </p:nvSpPr>
              <p:spPr>
                <a:xfrm>
                  <a:off x="6586422" y="3957440"/>
                  <a:ext cx="35792" cy="4134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5792" h="41349">
                      <a:moveTo>
                        <a:pt x="0" y="0"/>
                      </a:moveTo>
                      <a:cubicBezTo>
                        <a:pt x="0" y="0"/>
                        <a:pt x="33621" y="27005"/>
                        <a:pt x="35792" y="38176"/>
                      </a:cubicBezTo>
                      <a:cubicBezTo>
                        <a:pt x="35792" y="38176"/>
                        <a:pt x="35365" y="41349"/>
                        <a:pt x="34569" y="41349"/>
                      </a:cubicBezTo>
                      <a:cubicBezTo>
                        <a:pt x="34569" y="41349"/>
                        <a:pt x="24963" y="21985"/>
                        <a:pt x="0" y="0"/>
                      </a:cubicBezTo>
                      <a:close/>
                    </a:path>
                  </a:pathLst>
                </a:custGeom>
                <a:solidFill>
                  <a:srgbClr val="0061C2"/>
                </a:solidFill>
                <a:ln w="7700" cap="flat">
                  <a:noFill/>
                  <a:bevel/>
                </a:ln>
              </p:spPr>
            </p:sp>
            <p:sp>
              <p:nvSpPr>
                <p:cNvPr id="1876" name="Freeform 1875"/>
                <p:cNvSpPr/>
                <p:nvPr/>
              </p:nvSpPr>
              <p:spPr>
                <a:xfrm>
                  <a:off x="6438688" y="3955902"/>
                  <a:ext cx="44331" cy="7215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4331" h="72151">
                      <a:moveTo>
                        <a:pt x="4767" y="444"/>
                      </a:moveTo>
                      <a:cubicBezTo>
                        <a:pt x="4767" y="444"/>
                        <a:pt x="-1468" y="18171"/>
                        <a:pt x="327" y="33504"/>
                      </a:cubicBezTo>
                      <a:cubicBezTo>
                        <a:pt x="327" y="33504"/>
                        <a:pt x="2186" y="58398"/>
                        <a:pt x="19438" y="72151"/>
                      </a:cubicBezTo>
                      <a:cubicBezTo>
                        <a:pt x="19438" y="72151"/>
                        <a:pt x="39946" y="65762"/>
                        <a:pt x="44331" y="57809"/>
                      </a:cubicBezTo>
                      <a:cubicBezTo>
                        <a:pt x="44331" y="57809"/>
                        <a:pt x="30389" y="46049"/>
                        <a:pt x="31982" y="33703"/>
                      </a:cubicBezTo>
                      <a:cubicBezTo>
                        <a:pt x="31982" y="33703"/>
                        <a:pt x="34164" y="28465"/>
                        <a:pt x="37357" y="26335"/>
                      </a:cubicBezTo>
                      <a:cubicBezTo>
                        <a:pt x="37369" y="26335"/>
                        <a:pt x="36040" y="23366"/>
                        <a:pt x="31783" y="25141"/>
                      </a:cubicBezTo>
                      <a:cubicBezTo>
                        <a:pt x="31782" y="25141"/>
                        <a:pt x="24416" y="26412"/>
                        <a:pt x="24416" y="22154"/>
                      </a:cubicBezTo>
                      <a:cubicBezTo>
                        <a:pt x="24416" y="22154"/>
                        <a:pt x="27356" y="9801"/>
                        <a:pt x="18841" y="12994"/>
                      </a:cubicBezTo>
                      <a:cubicBezTo>
                        <a:pt x="18841" y="12994"/>
                        <a:pt x="14167" y="11786"/>
                        <a:pt x="16651" y="5754"/>
                      </a:cubicBezTo>
                      <a:cubicBezTo>
                        <a:pt x="16651" y="5754"/>
                        <a:pt x="16253" y="-1940"/>
                        <a:pt x="4767" y="444"/>
                      </a:cubicBezTo>
                      <a:close/>
                    </a:path>
                  </a:pathLst>
                </a:custGeom>
                <a:solidFill>
                  <a:srgbClr val="C80F12"/>
                </a:solidFill>
                <a:ln w="7700" cap="flat">
                  <a:noFill/>
                  <a:bevel/>
                </a:ln>
              </p:spPr>
            </p:sp>
            <p:sp>
              <p:nvSpPr>
                <p:cNvPr id="1877" name="Freeform 1876"/>
                <p:cNvSpPr/>
                <p:nvPr/>
              </p:nvSpPr>
              <p:spPr>
                <a:xfrm>
                  <a:off x="6504813" y="3904185"/>
                  <a:ext cx="35192" cy="611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5192" h="6111">
                      <a:moveTo>
                        <a:pt x="0" y="5933"/>
                      </a:moveTo>
                      <a:cubicBezTo>
                        <a:pt x="0" y="5933"/>
                        <a:pt x="21676" y="-3643"/>
                        <a:pt x="34434" y="1391"/>
                      </a:cubicBezTo>
                      <a:cubicBezTo>
                        <a:pt x="34434" y="1391"/>
                        <a:pt x="38120" y="7433"/>
                        <a:pt x="29059" y="5754"/>
                      </a:cubicBezTo>
                      <a:cubicBezTo>
                        <a:pt x="29059" y="5754"/>
                        <a:pt x="12391" y="2241"/>
                        <a:pt x="0" y="5933"/>
                      </a:cubicBezTo>
                      <a:close/>
                    </a:path>
                  </a:pathLst>
                </a:custGeom>
                <a:solidFill>
                  <a:srgbClr val="FFFFFF">
                    <a:alpha val="56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1878" name="Freeform 1877"/>
                <p:cNvSpPr/>
                <p:nvPr/>
              </p:nvSpPr>
              <p:spPr>
                <a:xfrm>
                  <a:off x="6580641" y="3960377"/>
                  <a:ext cx="15503" cy="1584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503" h="15844">
                      <a:moveTo>
                        <a:pt x="-53" y="-45"/>
                      </a:moveTo>
                      <a:cubicBezTo>
                        <a:pt x="-53" y="-45"/>
                        <a:pt x="15397" y="7198"/>
                        <a:pt x="15397" y="13958"/>
                      </a:cubicBezTo>
                      <a:cubicBezTo>
                        <a:pt x="15397" y="13958"/>
                        <a:pt x="13949" y="20138"/>
                        <a:pt x="7672" y="9998"/>
                      </a:cubicBezTo>
                      <a:cubicBezTo>
                        <a:pt x="7672" y="9998"/>
                        <a:pt x="4292" y="4300"/>
                        <a:pt x="-53" y="-45"/>
                      </a:cubicBezTo>
                      <a:close/>
                    </a:path>
                  </a:pathLst>
                </a:custGeom>
                <a:solidFill>
                  <a:srgbClr val="FFFFFF">
                    <a:alpha val="36000"/>
                  </a:srgbClr>
                </a:solidFill>
                <a:ln w="7700" cap="flat">
                  <a:noFill/>
                  <a:bevel/>
                </a:ln>
              </p:spPr>
            </p:sp>
          </p:grpSp>
          <p:sp>
            <p:nvSpPr>
              <p:cNvPr id="5805" name="Text 5805"/>
              <p:cNvSpPr txBox="1"/>
              <p:nvPr/>
            </p:nvSpPr>
            <p:spPr>
              <a:xfrm>
                <a:off x="6776968" y="3956982"/>
                <a:ext cx="1108800" cy="1771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092">
                    <a:solidFill>
                      <a:srgbClr val="39617D"/>
                    </a:solidFill>
                    <a:latin typeface="Microsoft Tai Le"/>
                  </a:rPr>
                  <a:t>Use association</a:t>
                </a:r>
              </a:p>
            </p:txBody>
          </p:sp>
        </p:grpSp>
        <p:grpSp>
          <p:nvGrpSpPr>
            <p:cNvPr id="1879" name="Sub Topic"/>
            <p:cNvGrpSpPr/>
            <p:nvPr/>
          </p:nvGrpSpPr>
          <p:grpSpPr>
            <a:xfrm>
              <a:off x="6338205" y="4218781"/>
              <a:ext cx="1316700" cy="207900"/>
              <a:chOff x="6338205" y="4218781"/>
              <a:chExt cx="1316700" cy="207900"/>
            </a:xfrm>
          </p:grpSpPr>
          <p:sp>
            <p:nvSpPr>
              <p:cNvPr id="1880" name="Rectangle balloon"/>
              <p:cNvSpPr/>
              <p:nvPr/>
            </p:nvSpPr>
            <p:spPr>
              <a:xfrm>
                <a:off x="6338205" y="4218781"/>
                <a:ext cx="1316700" cy="207900"/>
              </a:xfrm>
              <a:custGeom>
                <a:avLst/>
                <a:gdLst/>
                <a:ahLst/>
                <a:cxnLst/>
                <a:rect l="0" t="0" r="0" b="0"/>
                <a:pathLst>
                  <a:path w="1316700" h="207900" fill="none">
                    <a:moveTo>
                      <a:pt x="0" y="207900"/>
                    </a:moveTo>
                    <a:lnTo>
                      <a:pt x="1316700" y="207900"/>
                    </a:lnTo>
                  </a:path>
                </a:pathLst>
              </a:custGeom>
              <a:solidFill>
                <a:srgbClr val="C0504D"/>
              </a:solidFill>
              <a:ln w="7700" cap="flat">
                <a:solidFill>
                  <a:srgbClr val="C0504D"/>
                </a:solidFill>
                <a:bevel/>
              </a:ln>
            </p:spPr>
          </p:sp>
          <p:sp>
            <p:nvSpPr>
              <p:cNvPr id="5806" name="Text 5806"/>
              <p:cNvSpPr txBox="1"/>
              <p:nvPr/>
            </p:nvSpPr>
            <p:spPr>
              <a:xfrm>
                <a:off x="6369005" y="4241881"/>
                <a:ext cx="1324400" cy="1771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092">
                    <a:solidFill>
                      <a:srgbClr val="39617D"/>
                    </a:solidFill>
                    <a:latin typeface="Microsoft Tai Le"/>
                  </a:rPr>
                  <a:t>Refine relationship</a:t>
                </a:r>
              </a:p>
            </p:txBody>
          </p:sp>
        </p:grpSp>
        <p:grpSp>
          <p:nvGrpSpPr>
            <p:cNvPr id="1882" name="Sub Topic"/>
            <p:cNvGrpSpPr/>
            <p:nvPr/>
          </p:nvGrpSpPr>
          <p:grpSpPr>
            <a:xfrm>
              <a:off x="740028" y="3416634"/>
              <a:ext cx="492800" cy="207900"/>
              <a:chOff x="740028" y="3416634"/>
              <a:chExt cx="492800" cy="207900"/>
            </a:xfrm>
          </p:grpSpPr>
          <p:sp>
            <p:nvSpPr>
              <p:cNvPr id="1883" name="Rectangle balloon"/>
              <p:cNvSpPr/>
              <p:nvPr/>
            </p:nvSpPr>
            <p:spPr>
              <a:xfrm>
                <a:off x="740028" y="3416634"/>
                <a:ext cx="492800" cy="207900"/>
              </a:xfrm>
              <a:custGeom>
                <a:avLst/>
                <a:gdLst/>
                <a:ahLst/>
                <a:cxnLst/>
                <a:rect l="0" t="0" r="0" b="0"/>
                <a:pathLst>
                  <a:path w="492800" h="207900" fill="none">
                    <a:moveTo>
                      <a:pt x="0" y="207900"/>
                    </a:moveTo>
                    <a:lnTo>
                      <a:pt x="492800" y="207900"/>
                    </a:lnTo>
                  </a:path>
                </a:pathLst>
              </a:custGeom>
              <a:solidFill>
                <a:srgbClr val="C0504D"/>
              </a:solidFill>
              <a:ln w="7700" cap="flat">
                <a:solidFill>
                  <a:srgbClr val="C0504D"/>
                </a:solidFill>
                <a:bevel/>
              </a:ln>
            </p:spPr>
          </p:sp>
          <p:sp>
            <p:nvSpPr>
              <p:cNvPr id="5807" name="Text 5807"/>
              <p:cNvSpPr txBox="1"/>
              <p:nvPr/>
            </p:nvSpPr>
            <p:spPr>
              <a:xfrm>
                <a:off x="770828" y="3439734"/>
                <a:ext cx="500500" cy="1771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092">
                    <a:solidFill>
                      <a:srgbClr val="39617D"/>
                    </a:solidFill>
                    <a:latin typeface="Microsoft Tai Le"/>
                  </a:rPr>
                  <a:t>Lower</a:t>
                </a:r>
              </a:p>
            </p:txBody>
          </p:sp>
        </p:grpSp>
        <p:grpSp>
          <p:nvGrpSpPr>
            <p:cNvPr id="1886" name="Artist"/>
            <p:cNvGrpSpPr/>
            <p:nvPr/>
          </p:nvGrpSpPr>
          <p:grpSpPr>
            <a:xfrm>
              <a:off x="7215974" y="4316463"/>
              <a:ext cx="1614505" cy="1942541"/>
              <a:chOff x="7215974" y="4316463"/>
              <a:chExt cx="1614505" cy="1942541"/>
            </a:xfrm>
          </p:grpSpPr>
          <p:sp>
            <p:nvSpPr>
              <p:cNvPr id="1887" name="Freeform 1886"/>
              <p:cNvSpPr/>
              <p:nvPr/>
            </p:nvSpPr>
            <p:spPr>
              <a:xfrm>
                <a:off x="8210303" y="5469684"/>
                <a:ext cx="328028" cy="568924"/>
              </a:xfrm>
              <a:custGeom>
                <a:avLst/>
                <a:gdLst/>
                <a:ahLst/>
                <a:cxnLst/>
                <a:rect l="0" t="0" r="0" b="0"/>
                <a:pathLst>
                  <a:path w="328028" h="568924">
                    <a:moveTo>
                      <a:pt x="325465" y="205017"/>
                    </a:moveTo>
                    <a:lnTo>
                      <a:pt x="325465" y="568924"/>
                    </a:lnTo>
                    <a:lnTo>
                      <a:pt x="-2563" y="276773"/>
                    </a:lnTo>
                    <a:lnTo>
                      <a:pt x="12814" y="0"/>
                    </a:lnTo>
                    <a:lnTo>
                      <a:pt x="325465" y="205017"/>
                    </a:lnTo>
                    <a:close/>
                  </a:path>
                </a:pathLst>
              </a:custGeom>
              <a:solidFill>
                <a:srgbClr val="855D2F"/>
              </a:solidFill>
              <a:ln w="3850" cap="flat">
                <a:noFill/>
                <a:miter lim="800000"/>
              </a:ln>
            </p:spPr>
          </p:sp>
          <p:sp>
            <p:nvSpPr>
              <p:cNvPr id="1888" name="Freeform 1887"/>
              <p:cNvSpPr/>
              <p:nvPr/>
            </p:nvSpPr>
            <p:spPr>
              <a:xfrm>
                <a:off x="8343564" y="5423559"/>
                <a:ext cx="486914" cy="251147"/>
              </a:xfrm>
              <a:custGeom>
                <a:avLst/>
                <a:gdLst/>
                <a:ahLst/>
                <a:cxnLst/>
                <a:rect l="0" t="0" r="0" b="0"/>
                <a:pathLst>
                  <a:path w="486914" h="251147">
                    <a:moveTo>
                      <a:pt x="325464" y="0"/>
                    </a:moveTo>
                    <a:lnTo>
                      <a:pt x="484352" y="82007"/>
                    </a:lnTo>
                    <a:lnTo>
                      <a:pt x="192204" y="251147"/>
                    </a:lnTo>
                    <a:lnTo>
                      <a:pt x="-2563" y="138387"/>
                    </a:lnTo>
                    <a:lnTo>
                      <a:pt x="325464" y="0"/>
                    </a:lnTo>
                    <a:close/>
                  </a:path>
                </a:pathLst>
              </a:custGeom>
              <a:solidFill>
                <a:srgbClr val="663300"/>
              </a:solidFill>
              <a:ln w="3850" cap="flat">
                <a:noFill/>
                <a:miter lim="800000"/>
              </a:ln>
            </p:spPr>
          </p:sp>
          <p:sp>
            <p:nvSpPr>
              <p:cNvPr id="1889" name="Freeform 1888"/>
              <p:cNvSpPr/>
              <p:nvPr/>
            </p:nvSpPr>
            <p:spPr>
              <a:xfrm>
                <a:off x="8091396" y="4877187"/>
                <a:ext cx="317775" cy="371594"/>
              </a:xfrm>
              <a:custGeom>
                <a:avLst/>
                <a:gdLst/>
                <a:ahLst/>
                <a:cxnLst/>
                <a:rect l="0" t="0" r="0" b="0"/>
                <a:pathLst>
                  <a:path w="317775" h="371594">
                    <a:moveTo>
                      <a:pt x="253195" y="0"/>
                    </a:moveTo>
                    <a:cubicBezTo>
                      <a:pt x="253195" y="0"/>
                      <a:pt x="228593" y="221419"/>
                      <a:pt x="224493" y="229619"/>
                    </a:cubicBezTo>
                    <a:cubicBezTo>
                      <a:pt x="220392" y="237821"/>
                      <a:pt x="-1025" y="311627"/>
                      <a:pt x="-1025" y="311627"/>
                    </a:cubicBezTo>
                    <a:lnTo>
                      <a:pt x="1025" y="371081"/>
                    </a:lnTo>
                    <a:lnTo>
                      <a:pt x="298299" y="278824"/>
                    </a:lnTo>
                    <a:lnTo>
                      <a:pt x="318802" y="49204"/>
                    </a:lnTo>
                    <a:lnTo>
                      <a:pt x="253195" y="0"/>
                    </a:lnTo>
                    <a:close/>
                  </a:path>
                </a:pathLst>
              </a:custGeom>
              <a:solidFill>
                <a:srgbClr val="FBDABF"/>
              </a:solidFill>
              <a:ln w="3850" cap="flat">
                <a:noFill/>
                <a:miter lim="800000"/>
              </a:ln>
            </p:spPr>
          </p:sp>
          <p:sp>
            <p:nvSpPr>
              <p:cNvPr id="1890" name="Freeform 1889"/>
              <p:cNvSpPr/>
              <p:nvPr/>
            </p:nvSpPr>
            <p:spPr>
              <a:xfrm>
                <a:off x="7795585" y="5912184"/>
                <a:ext cx="273782" cy="184516"/>
              </a:xfrm>
              <a:custGeom>
                <a:avLst/>
                <a:gdLst/>
                <a:ahLst/>
                <a:cxnLst/>
                <a:rect l="0" t="0" r="0" b="0"/>
                <a:pathLst>
                  <a:path w="273782" h="184516">
                    <a:moveTo>
                      <a:pt x="138660" y="0"/>
                    </a:moveTo>
                    <a:cubicBezTo>
                      <a:pt x="119534" y="65067"/>
                      <a:pt x="97219" y="74362"/>
                      <a:pt x="71718" y="74362"/>
                    </a:cubicBezTo>
                    <a:cubicBezTo>
                      <a:pt x="46216" y="74362"/>
                      <a:pt x="7658" y="105346"/>
                      <a:pt x="1283" y="127035"/>
                    </a:cubicBezTo>
                    <a:cubicBezTo>
                      <a:pt x="-5092" y="148725"/>
                      <a:pt x="7964" y="182807"/>
                      <a:pt x="58967" y="182807"/>
                    </a:cubicBezTo>
                    <a:cubicBezTo>
                      <a:pt x="109971" y="182807"/>
                      <a:pt x="196038" y="148725"/>
                      <a:pt x="202414" y="127035"/>
                    </a:cubicBezTo>
                    <a:cubicBezTo>
                      <a:pt x="208789" y="105346"/>
                      <a:pt x="250230" y="92953"/>
                      <a:pt x="266168" y="86756"/>
                    </a:cubicBezTo>
                    <a:cubicBezTo>
                      <a:pt x="282105" y="80559"/>
                      <a:pt x="266168" y="0"/>
                      <a:pt x="266168" y="0"/>
                    </a:cubicBezTo>
                    <a:lnTo>
                      <a:pt x="138660" y="0"/>
                    </a:lnTo>
                    <a:close/>
                  </a:path>
                </a:pathLst>
              </a:custGeom>
              <a:solidFill>
                <a:srgbClr val="000000"/>
              </a:solidFill>
              <a:ln w="3850" cap="flat">
                <a:noFill/>
                <a:miter lim="800000"/>
              </a:ln>
            </p:spPr>
          </p:sp>
          <p:sp>
            <p:nvSpPr>
              <p:cNvPr id="1891" name="Freeform 1890"/>
              <p:cNvSpPr/>
              <p:nvPr/>
            </p:nvSpPr>
            <p:spPr>
              <a:xfrm>
                <a:off x="8027293" y="6057410"/>
                <a:ext cx="303040" cy="201601"/>
              </a:xfrm>
              <a:custGeom>
                <a:avLst/>
                <a:gdLst/>
                <a:ahLst/>
                <a:cxnLst/>
                <a:rect l="0" t="0" r="0" b="0"/>
                <a:pathLst>
                  <a:path w="303040" h="201601">
                    <a:moveTo>
                      <a:pt x="159099" y="0"/>
                    </a:moveTo>
                    <a:cubicBezTo>
                      <a:pt x="138597" y="71756"/>
                      <a:pt x="121512" y="88841"/>
                      <a:pt x="94176" y="88841"/>
                    </a:cubicBezTo>
                    <a:cubicBezTo>
                      <a:pt x="66841" y="88841"/>
                      <a:pt x="8753" y="116177"/>
                      <a:pt x="1919" y="140095"/>
                    </a:cubicBezTo>
                    <a:cubicBezTo>
                      <a:pt x="-4914" y="164014"/>
                      <a:pt x="19004" y="201601"/>
                      <a:pt x="73675" y="201601"/>
                    </a:cubicBezTo>
                    <a:cubicBezTo>
                      <a:pt x="128346" y="201601"/>
                      <a:pt x="220603" y="164014"/>
                      <a:pt x="227437" y="140095"/>
                    </a:cubicBezTo>
                    <a:cubicBezTo>
                      <a:pt x="234271" y="116177"/>
                      <a:pt x="278691" y="102509"/>
                      <a:pt x="295776" y="95675"/>
                    </a:cubicBezTo>
                    <a:cubicBezTo>
                      <a:pt x="312859" y="88841"/>
                      <a:pt x="295776" y="0"/>
                      <a:pt x="295776" y="0"/>
                    </a:cubicBezTo>
                    <a:lnTo>
                      <a:pt x="159099" y="0"/>
                    </a:lnTo>
                    <a:close/>
                  </a:path>
                </a:pathLst>
              </a:custGeom>
              <a:solidFill>
                <a:srgbClr val="000000"/>
              </a:solidFill>
              <a:ln w="3850" cap="flat">
                <a:noFill/>
                <a:miter lim="800000"/>
              </a:ln>
            </p:spPr>
          </p:sp>
          <p:sp>
            <p:nvSpPr>
              <p:cNvPr id="1892" name="Freeform 1891"/>
              <p:cNvSpPr/>
              <p:nvPr/>
            </p:nvSpPr>
            <p:spPr>
              <a:xfrm>
                <a:off x="7892308" y="5249508"/>
                <a:ext cx="666304" cy="757500"/>
              </a:xfrm>
              <a:custGeom>
                <a:avLst/>
                <a:gdLst/>
                <a:ahLst/>
                <a:cxnLst/>
                <a:rect l="0" t="0" r="0" b="0"/>
                <a:pathLst>
                  <a:path w="666304" h="757500">
                    <a:moveTo>
                      <a:pt x="464918" y="1496"/>
                    </a:moveTo>
                    <a:cubicBezTo>
                      <a:pt x="410246" y="25415"/>
                      <a:pt x="14310" y="172344"/>
                      <a:pt x="7476" y="230433"/>
                    </a:cubicBezTo>
                    <a:cubicBezTo>
                      <a:pt x="0" y="288521"/>
                      <a:pt x="0" y="684890"/>
                      <a:pt x="0" y="698556"/>
                    </a:cubicBezTo>
                    <a:cubicBezTo>
                      <a:pt x="0" y="712222"/>
                      <a:pt x="68555" y="777146"/>
                      <a:pt x="119809" y="753229"/>
                    </a:cubicBezTo>
                    <a:cubicBezTo>
                      <a:pt x="171060" y="729311"/>
                      <a:pt x="177896" y="708814"/>
                      <a:pt x="177896" y="684890"/>
                    </a:cubicBezTo>
                    <a:cubicBezTo>
                      <a:pt x="177896" y="660971"/>
                      <a:pt x="179604" y="324400"/>
                      <a:pt x="179604" y="310732"/>
                    </a:cubicBezTo>
                    <a:cubicBezTo>
                      <a:pt x="179604" y="297064"/>
                      <a:pt x="656484" y="98665"/>
                      <a:pt x="666304" y="59585"/>
                    </a:cubicBezTo>
                    <a:cubicBezTo>
                      <a:pt x="672560" y="37414"/>
                      <a:pt x="464918" y="1496"/>
                      <a:pt x="464918" y="1496"/>
                    </a:cubicBezTo>
                    <a:close/>
                  </a:path>
                </a:pathLst>
              </a:custGeom>
              <a:solidFill>
                <a:srgbClr val="333300"/>
              </a:solidFill>
              <a:ln w="3850" cap="flat">
                <a:noFill/>
                <a:miter lim="800000"/>
              </a:ln>
            </p:spPr>
          </p:sp>
          <p:sp>
            <p:nvSpPr>
              <p:cNvPr id="1893" name="Freeform 1892"/>
              <p:cNvSpPr/>
              <p:nvPr/>
            </p:nvSpPr>
            <p:spPr>
              <a:xfrm>
                <a:off x="8087786" y="5290293"/>
                <a:ext cx="601212" cy="866966"/>
              </a:xfrm>
              <a:custGeom>
                <a:avLst/>
                <a:gdLst/>
                <a:ahLst/>
                <a:cxnLst/>
                <a:rect l="0" t="0" r="0" b="0"/>
                <a:pathLst>
                  <a:path w="601212" h="866966">
                    <a:moveTo>
                      <a:pt x="406133" y="1708"/>
                    </a:moveTo>
                    <a:cubicBezTo>
                      <a:pt x="351463" y="25627"/>
                      <a:pt x="8841" y="252853"/>
                      <a:pt x="2006" y="310942"/>
                    </a:cubicBezTo>
                    <a:cubicBezTo>
                      <a:pt x="-4827" y="369030"/>
                      <a:pt x="30269" y="794440"/>
                      <a:pt x="30269" y="808107"/>
                    </a:cubicBezTo>
                    <a:cubicBezTo>
                      <a:pt x="30269" y="821775"/>
                      <a:pt x="125944" y="886709"/>
                      <a:pt x="177198" y="862777"/>
                    </a:cubicBezTo>
                    <a:cubicBezTo>
                      <a:pt x="228452" y="838861"/>
                      <a:pt x="242120" y="832024"/>
                      <a:pt x="242120" y="808107"/>
                    </a:cubicBezTo>
                    <a:cubicBezTo>
                      <a:pt x="242120" y="784191"/>
                      <a:pt x="200189" y="386114"/>
                      <a:pt x="200189" y="372447"/>
                    </a:cubicBezTo>
                    <a:cubicBezTo>
                      <a:pt x="200189" y="362093"/>
                      <a:pt x="418088" y="315653"/>
                      <a:pt x="531529" y="268230"/>
                    </a:cubicBezTo>
                    <a:cubicBezTo>
                      <a:pt x="567829" y="253055"/>
                      <a:pt x="593013" y="179472"/>
                      <a:pt x="597485" y="182806"/>
                    </a:cubicBezTo>
                    <a:cubicBezTo>
                      <a:pt x="624816" y="203308"/>
                      <a:pt x="406133" y="1708"/>
                      <a:pt x="406133" y="1708"/>
                    </a:cubicBezTo>
                    <a:close/>
                  </a:path>
                </a:pathLst>
              </a:custGeom>
              <a:solidFill>
                <a:srgbClr val="333300"/>
              </a:solidFill>
              <a:ln w="3850" cap="flat">
                <a:noFill/>
                <a:miter lim="800000"/>
              </a:ln>
            </p:spPr>
          </p:sp>
          <p:sp>
            <p:nvSpPr>
              <p:cNvPr id="1894" name="Freeform 1893"/>
              <p:cNvSpPr/>
              <p:nvPr/>
            </p:nvSpPr>
            <p:spPr>
              <a:xfrm>
                <a:off x="7764341" y="5296614"/>
                <a:ext cx="489990" cy="186566"/>
              </a:xfrm>
              <a:custGeom>
                <a:avLst/>
                <a:gdLst/>
                <a:ahLst/>
                <a:cxnLst/>
                <a:rect l="0" t="0" r="0" b="0"/>
                <a:pathLst>
                  <a:path w="489990" h="186566">
                    <a:moveTo>
                      <a:pt x="489018" y="183320"/>
                    </a:moveTo>
                    <a:lnTo>
                      <a:pt x="392661" y="187420"/>
                    </a:lnTo>
                    <a:lnTo>
                      <a:pt x="-972" y="17256"/>
                    </a:lnTo>
                    <a:lnTo>
                      <a:pt x="78985" y="855"/>
                    </a:lnTo>
                    <a:lnTo>
                      <a:pt x="489018" y="183320"/>
                    </a:lnTo>
                    <a:close/>
                  </a:path>
                </a:pathLst>
              </a:custGeom>
              <a:solidFill>
                <a:srgbClr val="000000"/>
              </a:solidFill>
              <a:ln w="3850" cap="flat">
                <a:noFill/>
                <a:miter lim="800000"/>
              </a:ln>
            </p:spPr>
          </p:sp>
          <p:sp>
            <p:nvSpPr>
              <p:cNvPr id="1895" name="Freeform 1894"/>
              <p:cNvSpPr/>
              <p:nvPr/>
            </p:nvSpPr>
            <p:spPr>
              <a:xfrm>
                <a:off x="8305518" y="4612977"/>
                <a:ext cx="499728" cy="884946"/>
              </a:xfrm>
              <a:custGeom>
                <a:avLst/>
                <a:gdLst/>
                <a:ahLst/>
                <a:cxnLst/>
                <a:rect l="0" t="0" r="0" b="0"/>
                <a:pathLst>
                  <a:path w="499728" h="884946">
                    <a:moveTo>
                      <a:pt x="68796" y="73538"/>
                    </a:moveTo>
                    <a:cubicBezTo>
                      <a:pt x="91391" y="51017"/>
                      <a:pt x="166978" y="-21884"/>
                      <a:pt x="250898" y="7072"/>
                    </a:cubicBezTo>
                    <a:cubicBezTo>
                      <a:pt x="334818" y="36028"/>
                      <a:pt x="447787" y="97158"/>
                      <a:pt x="463923" y="145418"/>
                    </a:cubicBezTo>
                    <a:cubicBezTo>
                      <a:pt x="480063" y="193677"/>
                      <a:pt x="498610" y="393358"/>
                      <a:pt x="498610" y="440518"/>
                    </a:cubicBezTo>
                    <a:cubicBezTo>
                      <a:pt x="456548" y="433859"/>
                      <a:pt x="486521" y="400545"/>
                      <a:pt x="471145" y="541494"/>
                    </a:cubicBezTo>
                    <a:cubicBezTo>
                      <a:pt x="445517" y="677320"/>
                      <a:pt x="402598" y="675612"/>
                      <a:pt x="402598" y="711668"/>
                    </a:cubicBezTo>
                    <a:cubicBezTo>
                      <a:pt x="402598" y="753494"/>
                      <a:pt x="381752" y="862901"/>
                      <a:pt x="375299" y="883205"/>
                    </a:cubicBezTo>
                    <a:cubicBezTo>
                      <a:pt x="368841" y="901531"/>
                      <a:pt x="345571" y="812288"/>
                      <a:pt x="277232" y="778116"/>
                    </a:cubicBezTo>
                    <a:cubicBezTo>
                      <a:pt x="222562" y="750782"/>
                      <a:pt x="167890" y="781535"/>
                      <a:pt x="106384" y="740531"/>
                    </a:cubicBezTo>
                    <a:cubicBezTo>
                      <a:pt x="54355" y="705842"/>
                      <a:pt x="21757" y="642804"/>
                      <a:pt x="0" y="655104"/>
                    </a:cubicBezTo>
                    <a:cubicBezTo>
                      <a:pt x="-4603" y="658000"/>
                      <a:pt x="73162" y="588586"/>
                      <a:pt x="89300" y="562848"/>
                    </a:cubicBezTo>
                    <a:cubicBezTo>
                      <a:pt x="105439" y="537107"/>
                      <a:pt x="107832" y="382931"/>
                      <a:pt x="96132" y="358516"/>
                    </a:cubicBezTo>
                    <a:cubicBezTo>
                      <a:pt x="84434" y="334099"/>
                      <a:pt x="26541" y="292230"/>
                      <a:pt x="22668" y="260107"/>
                    </a:cubicBezTo>
                    <a:cubicBezTo>
                      <a:pt x="20946" y="245828"/>
                      <a:pt x="66187" y="87330"/>
                      <a:pt x="68796" y="73538"/>
                    </a:cubicBezTo>
                    <a:close/>
                  </a:path>
                </a:pathLst>
              </a:custGeom>
              <a:solidFill>
                <a:srgbClr val="808000"/>
              </a:solidFill>
              <a:ln w="3850" cap="flat">
                <a:noFill/>
                <a:miter lim="800000"/>
              </a:ln>
            </p:spPr>
          </p:sp>
          <p:sp>
            <p:nvSpPr>
              <p:cNvPr id="1896" name="Freeform 1895"/>
              <p:cNvSpPr/>
              <p:nvPr/>
            </p:nvSpPr>
            <p:spPr>
              <a:xfrm>
                <a:off x="8323243" y="4376257"/>
                <a:ext cx="287592" cy="311673"/>
              </a:xfrm>
              <a:custGeom>
                <a:avLst/>
                <a:gdLst/>
                <a:ahLst/>
                <a:cxnLst/>
                <a:rect l="0" t="0" r="0" b="0"/>
                <a:pathLst>
                  <a:path w="287592" h="311673">
                    <a:moveTo>
                      <a:pt x="262631" y="64346"/>
                    </a:moveTo>
                    <a:cubicBezTo>
                      <a:pt x="300960" y="102550"/>
                      <a:pt x="290871" y="130701"/>
                      <a:pt x="262631" y="221187"/>
                    </a:cubicBezTo>
                    <a:cubicBezTo>
                      <a:pt x="250690" y="259444"/>
                      <a:pt x="214215" y="311673"/>
                      <a:pt x="187991" y="311673"/>
                    </a:cubicBezTo>
                    <a:cubicBezTo>
                      <a:pt x="161766" y="311673"/>
                      <a:pt x="115368" y="287543"/>
                      <a:pt x="103264" y="287543"/>
                    </a:cubicBezTo>
                    <a:cubicBezTo>
                      <a:pt x="91161" y="287543"/>
                      <a:pt x="-3653" y="102550"/>
                      <a:pt x="0" y="78421"/>
                    </a:cubicBezTo>
                    <a:cubicBezTo>
                      <a:pt x="4417" y="54292"/>
                      <a:pt x="77039" y="-4022"/>
                      <a:pt x="103264" y="0"/>
                    </a:cubicBezTo>
                    <a:cubicBezTo>
                      <a:pt x="129489" y="4022"/>
                      <a:pt x="268683" y="64346"/>
                      <a:pt x="262631" y="64346"/>
                    </a:cubicBezTo>
                    <a:close/>
                  </a:path>
                </a:pathLst>
              </a:custGeom>
              <a:solidFill>
                <a:srgbClr val="000000"/>
              </a:solidFill>
              <a:ln w="3850" cap="flat">
                <a:noFill/>
                <a:miter lim="800000"/>
              </a:ln>
            </p:spPr>
          </p:sp>
          <p:sp>
            <p:nvSpPr>
              <p:cNvPr id="1897" name="Freeform 1896"/>
              <p:cNvSpPr/>
              <p:nvPr/>
            </p:nvSpPr>
            <p:spPr>
              <a:xfrm>
                <a:off x="8434898" y="4572917"/>
                <a:ext cx="162411" cy="225039"/>
              </a:xfrm>
              <a:custGeom>
                <a:avLst/>
                <a:gdLst/>
                <a:ahLst/>
                <a:cxnLst/>
                <a:rect l="0" t="0" r="0" b="0"/>
                <a:pathLst>
                  <a:path w="162411" h="225039">
                    <a:moveTo>
                      <a:pt x="478" y="83650"/>
                    </a:moveTo>
                    <a:cubicBezTo>
                      <a:pt x="52121" y="135127"/>
                      <a:pt x="49659" y="161465"/>
                      <a:pt x="52183" y="174084"/>
                    </a:cubicBezTo>
                    <a:cubicBezTo>
                      <a:pt x="56027" y="193305"/>
                      <a:pt x="76057" y="231037"/>
                      <a:pt x="97030" y="224057"/>
                    </a:cubicBezTo>
                    <a:cubicBezTo>
                      <a:pt x="132522" y="212242"/>
                      <a:pt x="182880" y="147175"/>
                      <a:pt x="153409" y="94640"/>
                    </a:cubicBezTo>
                    <a:cubicBezTo>
                      <a:pt x="134484" y="60901"/>
                      <a:pt x="84397" y="0"/>
                      <a:pt x="84397" y="0"/>
                    </a:cubicBezTo>
                    <a:lnTo>
                      <a:pt x="478" y="83650"/>
                    </a:lnTo>
                    <a:close/>
                  </a:path>
                </a:pathLst>
              </a:custGeom>
              <a:solidFill>
                <a:srgbClr val="FBDABF"/>
              </a:solidFill>
              <a:ln w="3850" cap="flat">
                <a:noFill/>
                <a:miter lim="800000"/>
              </a:ln>
            </p:spPr>
          </p:sp>
          <p:sp>
            <p:nvSpPr>
              <p:cNvPr id="1898" name="Freeform 1897"/>
              <p:cNvSpPr/>
              <p:nvPr/>
            </p:nvSpPr>
            <p:spPr>
              <a:xfrm>
                <a:off x="8449116" y="4588991"/>
                <a:ext cx="114987" cy="132712"/>
              </a:xfrm>
              <a:custGeom>
                <a:avLst/>
                <a:gdLst/>
                <a:ahLst/>
                <a:cxnLst/>
                <a:rect l="0" t="0" r="0" b="0"/>
                <a:pathLst>
                  <a:path w="114987" h="132712">
                    <a:moveTo>
                      <a:pt x="73430" y="0"/>
                    </a:moveTo>
                    <a:lnTo>
                      <a:pt x="115391" y="41824"/>
                    </a:lnTo>
                    <a:cubicBezTo>
                      <a:pt x="115391" y="41824"/>
                      <a:pt x="96428" y="137135"/>
                      <a:pt x="35908" y="133115"/>
                    </a:cubicBezTo>
                    <a:cubicBezTo>
                      <a:pt x="29467" y="132712"/>
                      <a:pt x="-807" y="73997"/>
                      <a:pt x="-807" y="73997"/>
                    </a:cubicBezTo>
                    <a:lnTo>
                      <a:pt x="73430" y="0"/>
                    </a:lnTo>
                    <a:close/>
                  </a:path>
                </a:pathLst>
              </a:custGeom>
              <a:solidFill>
                <a:srgbClr val="BF9780">
                  <a:alpha val="32000"/>
                </a:srgbClr>
              </a:solidFill>
              <a:ln w="3850" cap="flat">
                <a:noFill/>
                <a:miter lim="800000"/>
              </a:ln>
            </p:spPr>
          </p:sp>
          <p:sp>
            <p:nvSpPr>
              <p:cNvPr id="1899" name="Freeform 1898"/>
              <p:cNvSpPr/>
              <p:nvPr/>
            </p:nvSpPr>
            <p:spPr>
              <a:xfrm>
                <a:off x="8339371" y="4357352"/>
                <a:ext cx="250749" cy="341028"/>
              </a:xfrm>
              <a:custGeom>
                <a:avLst/>
                <a:gdLst/>
                <a:ahLst/>
                <a:cxnLst/>
                <a:rect l="0" t="0" r="0" b="0"/>
                <a:pathLst>
                  <a:path w="250749" h="341028">
                    <a:moveTo>
                      <a:pt x="-811" y="112603"/>
                    </a:moveTo>
                    <a:cubicBezTo>
                      <a:pt x="-811" y="13989"/>
                      <a:pt x="48105" y="0"/>
                      <a:pt x="102474" y="0"/>
                    </a:cubicBezTo>
                    <a:cubicBezTo>
                      <a:pt x="202532" y="0"/>
                      <a:pt x="276770" y="41824"/>
                      <a:pt x="241263" y="141559"/>
                    </a:cubicBezTo>
                    <a:cubicBezTo>
                      <a:pt x="228353" y="263814"/>
                      <a:pt x="154117" y="318507"/>
                      <a:pt x="91177" y="341028"/>
                    </a:cubicBezTo>
                    <a:cubicBezTo>
                      <a:pt x="2417" y="250945"/>
                      <a:pt x="-811" y="211218"/>
                      <a:pt x="-811" y="112603"/>
                    </a:cubicBezTo>
                    <a:close/>
                  </a:path>
                </a:pathLst>
              </a:custGeom>
              <a:solidFill>
                <a:srgbClr val="FBDABF"/>
              </a:solidFill>
              <a:ln w="3850" cap="flat">
                <a:noFill/>
                <a:miter lim="800000"/>
              </a:ln>
            </p:spPr>
          </p:sp>
          <p:sp>
            <p:nvSpPr>
              <p:cNvPr id="1900" name="Freeform 1899"/>
              <p:cNvSpPr/>
              <p:nvPr/>
            </p:nvSpPr>
            <p:spPr>
              <a:xfrm>
                <a:off x="8324130" y="4314675"/>
                <a:ext cx="283556" cy="201958"/>
              </a:xfrm>
              <a:custGeom>
                <a:avLst/>
                <a:gdLst/>
                <a:ahLst/>
                <a:cxnLst/>
                <a:rect l="0" t="0" r="0" b="0"/>
                <a:pathLst>
                  <a:path w="283556" h="201958">
                    <a:moveTo>
                      <a:pt x="1516" y="150054"/>
                    </a:moveTo>
                    <a:cubicBezTo>
                      <a:pt x="23706" y="222441"/>
                      <a:pt x="225434" y="200326"/>
                      <a:pt x="247624" y="194293"/>
                    </a:cubicBezTo>
                    <a:cubicBezTo>
                      <a:pt x="269815" y="188259"/>
                      <a:pt x="279901" y="184237"/>
                      <a:pt x="281915" y="180215"/>
                    </a:cubicBezTo>
                    <a:cubicBezTo>
                      <a:pt x="283936" y="176194"/>
                      <a:pt x="292006" y="79677"/>
                      <a:pt x="247625" y="39462"/>
                    </a:cubicBezTo>
                    <a:cubicBezTo>
                      <a:pt x="215576" y="10420"/>
                      <a:pt x="156840" y="-2836"/>
                      <a:pt x="118518" y="1257"/>
                    </a:cubicBezTo>
                    <a:cubicBezTo>
                      <a:pt x="5550" y="13321"/>
                      <a:pt x="-3527" y="145027"/>
                      <a:pt x="1516" y="150054"/>
                    </a:cubicBezTo>
                    <a:close/>
                  </a:path>
                </a:pathLst>
              </a:custGeom>
              <a:solidFill>
                <a:srgbClr val="990033"/>
              </a:solidFill>
              <a:ln w="3850" cap="flat">
                <a:noFill/>
                <a:miter lim="800000"/>
              </a:ln>
            </p:spPr>
          </p:sp>
          <p:sp>
            <p:nvSpPr>
              <p:cNvPr id="1901" name="Freeform 1900"/>
              <p:cNvSpPr/>
              <p:nvPr/>
            </p:nvSpPr>
            <p:spPr>
              <a:xfrm>
                <a:off x="8206636" y="4468752"/>
                <a:ext cx="381269" cy="124292"/>
              </a:xfrm>
              <a:custGeom>
                <a:avLst/>
                <a:gdLst/>
                <a:ahLst/>
                <a:cxnLst/>
                <a:rect l="0" t="0" r="0" b="0"/>
                <a:pathLst>
                  <a:path w="381269" h="124292">
                    <a:moveTo>
                      <a:pt x="117004" y="0"/>
                    </a:moveTo>
                    <a:cubicBezTo>
                      <a:pt x="117004" y="0"/>
                      <a:pt x="-4292" y="52860"/>
                      <a:pt x="0" y="68367"/>
                    </a:cubicBezTo>
                    <a:cubicBezTo>
                      <a:pt x="7825" y="96640"/>
                      <a:pt x="46517" y="58744"/>
                      <a:pt x="82709" y="68367"/>
                    </a:cubicBezTo>
                    <a:cubicBezTo>
                      <a:pt x="121163" y="78592"/>
                      <a:pt x="158633" y="135088"/>
                      <a:pt x="217868" y="122659"/>
                    </a:cubicBezTo>
                    <a:cubicBezTo>
                      <a:pt x="316034" y="102059"/>
                      <a:pt x="381269" y="32173"/>
                      <a:pt x="381269" y="32173"/>
                    </a:cubicBezTo>
                    <a:lnTo>
                      <a:pt x="117004" y="0"/>
                    </a:lnTo>
                    <a:close/>
                  </a:path>
                </a:pathLst>
              </a:custGeom>
              <a:solidFill>
                <a:srgbClr val="990033"/>
              </a:solidFill>
              <a:ln w="3850" cap="flat">
                <a:noFill/>
                <a:miter lim="800000"/>
              </a:ln>
            </p:spPr>
          </p:sp>
          <p:sp>
            <p:nvSpPr>
              <p:cNvPr id="1902" name="Freeform 1901"/>
              <p:cNvSpPr/>
              <p:nvPr/>
            </p:nvSpPr>
            <p:spPr>
              <a:xfrm>
                <a:off x="8184131" y="5634988"/>
                <a:ext cx="108915" cy="46369"/>
              </a:xfrm>
              <a:custGeom>
                <a:avLst/>
                <a:gdLst/>
                <a:ahLst/>
                <a:cxnLst/>
                <a:rect l="0" t="0" r="0" b="0"/>
                <a:pathLst>
                  <a:path w="108915" h="46369">
                    <a:moveTo>
                      <a:pt x="108492" y="23037"/>
                    </a:moveTo>
                    <a:cubicBezTo>
                      <a:pt x="108492" y="23037"/>
                      <a:pt x="59493" y="33320"/>
                      <a:pt x="551" y="432"/>
                    </a:cubicBezTo>
                    <a:cubicBezTo>
                      <a:pt x="37710" y="49978"/>
                      <a:pt x="99643" y="46560"/>
                      <a:pt x="99643" y="46560"/>
                    </a:cubicBezTo>
                    <a:lnTo>
                      <a:pt x="108492" y="23037"/>
                    </a:lnTo>
                    <a:close/>
                  </a:path>
                </a:pathLst>
              </a:custGeom>
              <a:solidFill>
                <a:srgbClr val="000F2E">
                  <a:alpha val="63000"/>
                </a:srgbClr>
              </a:solidFill>
              <a:ln w="3850" cap="flat">
                <a:noFill/>
                <a:miter lim="800000"/>
              </a:ln>
            </p:spPr>
          </p:sp>
          <p:sp>
            <p:nvSpPr>
              <p:cNvPr id="1903" name="Freeform 1902"/>
              <p:cNvSpPr/>
              <p:nvPr/>
            </p:nvSpPr>
            <p:spPr>
              <a:xfrm>
                <a:off x="8001448" y="5526487"/>
                <a:ext cx="71756" cy="49973"/>
              </a:xfrm>
              <a:custGeom>
                <a:avLst/>
                <a:gdLst/>
                <a:ahLst/>
                <a:cxnLst/>
                <a:rect l="0" t="0" r="0" b="0"/>
                <a:pathLst>
                  <a:path w="71756" h="49973">
                    <a:moveTo>
                      <a:pt x="71333" y="26876"/>
                    </a:moveTo>
                    <a:cubicBezTo>
                      <a:pt x="71333" y="26876"/>
                      <a:pt x="58088" y="14954"/>
                      <a:pt x="0" y="-423"/>
                    </a:cubicBezTo>
                    <a:cubicBezTo>
                      <a:pt x="35878" y="21787"/>
                      <a:pt x="62483" y="50400"/>
                      <a:pt x="62483" y="50400"/>
                    </a:cubicBezTo>
                    <a:lnTo>
                      <a:pt x="71333" y="26876"/>
                    </a:lnTo>
                    <a:close/>
                  </a:path>
                </a:pathLst>
              </a:custGeom>
              <a:solidFill>
                <a:srgbClr val="000F2E">
                  <a:alpha val="63000"/>
                </a:srgbClr>
              </a:solidFill>
              <a:ln w="3850" cap="flat">
                <a:noFill/>
                <a:miter lim="800000"/>
              </a:ln>
            </p:spPr>
          </p:sp>
          <p:sp>
            <p:nvSpPr>
              <p:cNvPr id="1904" name="Freeform 1903"/>
              <p:cNvSpPr/>
              <p:nvPr/>
            </p:nvSpPr>
            <p:spPr>
              <a:xfrm>
                <a:off x="8187643" y="5340268"/>
                <a:ext cx="206042" cy="158889"/>
              </a:xfrm>
              <a:custGeom>
                <a:avLst/>
                <a:gdLst/>
                <a:ahLst/>
                <a:cxnLst/>
                <a:rect l="0" t="0" r="0" b="0"/>
                <a:pathLst>
                  <a:path w="206042" h="158889">
                    <a:moveTo>
                      <a:pt x="0" y="159144"/>
                    </a:moveTo>
                    <a:cubicBezTo>
                      <a:pt x="0" y="159144"/>
                      <a:pt x="60700" y="126020"/>
                      <a:pt x="126439" y="75600"/>
                    </a:cubicBezTo>
                    <a:cubicBezTo>
                      <a:pt x="162960" y="47589"/>
                      <a:pt x="135409" y="41004"/>
                      <a:pt x="206042" y="0"/>
                    </a:cubicBezTo>
                    <a:cubicBezTo>
                      <a:pt x="127721" y="25627"/>
                      <a:pt x="104655" y="71756"/>
                      <a:pt x="104656" y="71756"/>
                    </a:cubicBezTo>
                    <a:lnTo>
                      <a:pt x="0" y="159144"/>
                    </a:lnTo>
                    <a:close/>
                  </a:path>
                </a:pathLst>
              </a:custGeom>
              <a:solidFill>
                <a:srgbClr val="000F2E">
                  <a:alpha val="42000"/>
                </a:srgbClr>
              </a:solidFill>
              <a:ln w="3850" cap="flat">
                <a:noFill/>
                <a:miter lim="800000"/>
              </a:ln>
            </p:spPr>
          </p:sp>
          <p:sp>
            <p:nvSpPr>
              <p:cNvPr id="1905" name="Freeform 1904"/>
              <p:cNvSpPr/>
              <p:nvPr/>
            </p:nvSpPr>
            <p:spPr>
              <a:xfrm>
                <a:off x="8381761" y="5039666"/>
                <a:ext cx="381844" cy="440788"/>
              </a:xfrm>
              <a:custGeom>
                <a:avLst/>
                <a:gdLst/>
                <a:ahLst/>
                <a:cxnLst/>
                <a:rect l="0" t="0" r="0" b="0"/>
                <a:pathLst>
                  <a:path w="381844" h="440788">
                    <a:moveTo>
                      <a:pt x="307767" y="2051"/>
                    </a:moveTo>
                    <a:cubicBezTo>
                      <a:pt x="307767" y="2051"/>
                      <a:pt x="307254" y="239358"/>
                      <a:pt x="303154" y="247558"/>
                    </a:cubicBezTo>
                    <a:cubicBezTo>
                      <a:pt x="299053" y="255759"/>
                      <a:pt x="0" y="386971"/>
                      <a:pt x="0" y="386971"/>
                    </a:cubicBezTo>
                    <a:lnTo>
                      <a:pt x="36903" y="440277"/>
                    </a:lnTo>
                    <a:lnTo>
                      <a:pt x="368759" y="300863"/>
                    </a:lnTo>
                    <a:lnTo>
                      <a:pt x="381844" y="-513"/>
                    </a:lnTo>
                    <a:lnTo>
                      <a:pt x="307767" y="2051"/>
                    </a:lnTo>
                    <a:close/>
                  </a:path>
                </a:pathLst>
              </a:custGeom>
              <a:solidFill>
                <a:srgbClr val="FBDABF"/>
              </a:solidFill>
              <a:ln w="3850" cap="flat">
                <a:noFill/>
                <a:miter lim="800000"/>
              </a:ln>
            </p:spPr>
          </p:sp>
          <p:sp>
            <p:nvSpPr>
              <p:cNvPr id="1906" name="Freeform 1905"/>
              <p:cNvSpPr/>
              <p:nvPr/>
            </p:nvSpPr>
            <p:spPr>
              <a:xfrm>
                <a:off x="7525550" y="4516356"/>
                <a:ext cx="643752" cy="955385"/>
              </a:xfrm>
              <a:custGeom>
                <a:avLst/>
                <a:gdLst/>
                <a:ahLst/>
                <a:cxnLst/>
                <a:rect l="0" t="0" r="0" b="0"/>
                <a:pathLst>
                  <a:path w="643752" h="955385">
                    <a:moveTo>
                      <a:pt x="392606" y="147612"/>
                    </a:moveTo>
                    <a:lnTo>
                      <a:pt x="645285" y="953845"/>
                    </a:lnTo>
                    <a:lnTo>
                      <a:pt x="265497" y="787271"/>
                    </a:lnTo>
                    <a:lnTo>
                      <a:pt x="-1025" y="0"/>
                    </a:lnTo>
                    <a:lnTo>
                      <a:pt x="392606" y="147612"/>
                    </a:lnTo>
                    <a:close/>
                  </a:path>
                </a:pathLst>
              </a:custGeom>
              <a:solidFill>
                <a:srgbClr val="996633"/>
              </a:solidFill>
              <a:ln w="3850" cap="flat">
                <a:noFill/>
                <a:miter lim="800000"/>
              </a:ln>
            </p:spPr>
          </p:sp>
          <p:sp>
            <p:nvSpPr>
              <p:cNvPr id="1907" name="Freeform 1906"/>
              <p:cNvSpPr/>
              <p:nvPr/>
            </p:nvSpPr>
            <p:spPr>
              <a:xfrm>
                <a:off x="8316635" y="5393827"/>
                <a:ext cx="143512" cy="106609"/>
              </a:xfrm>
              <a:custGeom>
                <a:avLst/>
                <a:gdLst/>
                <a:ahLst/>
                <a:cxnLst/>
                <a:rect l="0" t="0" r="0" b="0"/>
                <a:pathLst>
                  <a:path w="143512" h="106609">
                    <a:moveTo>
                      <a:pt x="-1025" y="53305"/>
                    </a:moveTo>
                    <a:cubicBezTo>
                      <a:pt x="-1025" y="23865"/>
                      <a:pt x="31101" y="0"/>
                      <a:pt x="70731" y="0"/>
                    </a:cubicBezTo>
                    <a:cubicBezTo>
                      <a:pt x="110360" y="0"/>
                      <a:pt x="142487" y="23865"/>
                      <a:pt x="142487" y="53305"/>
                    </a:cubicBezTo>
                    <a:cubicBezTo>
                      <a:pt x="142487" y="82744"/>
                      <a:pt x="110360" y="106609"/>
                      <a:pt x="70731" y="106609"/>
                    </a:cubicBezTo>
                    <a:cubicBezTo>
                      <a:pt x="31101" y="106609"/>
                      <a:pt x="-1025" y="82744"/>
                      <a:pt x="-1025" y="53305"/>
                    </a:cubicBezTo>
                    <a:close/>
                  </a:path>
                </a:pathLst>
              </a:custGeom>
              <a:solidFill>
                <a:srgbClr val="FBDABF"/>
              </a:solidFill>
              <a:ln w="3850" cap="flat">
                <a:noFill/>
                <a:miter lim="800000"/>
              </a:ln>
            </p:spPr>
          </p:sp>
          <p:sp>
            <p:nvSpPr>
              <p:cNvPr id="1908" name="Freeform 1907"/>
              <p:cNvSpPr/>
              <p:nvPr/>
            </p:nvSpPr>
            <p:spPr>
              <a:xfrm>
                <a:off x="7218024" y="4643467"/>
                <a:ext cx="504342" cy="1558133"/>
              </a:xfrm>
              <a:custGeom>
                <a:avLst/>
                <a:gdLst/>
                <a:ahLst/>
                <a:cxnLst/>
                <a:rect l="0" t="0" r="0" b="0"/>
                <a:pathLst>
                  <a:path w="504342" h="1558133">
                    <a:moveTo>
                      <a:pt x="478715" y="0"/>
                    </a:moveTo>
                    <a:lnTo>
                      <a:pt x="503316" y="12301"/>
                    </a:lnTo>
                    <a:lnTo>
                      <a:pt x="35878" y="1558133"/>
                    </a:lnTo>
                    <a:lnTo>
                      <a:pt x="-1025" y="1537628"/>
                    </a:lnTo>
                    <a:lnTo>
                      <a:pt x="478715" y="0"/>
                    </a:lnTo>
                    <a:close/>
                  </a:path>
                </a:pathLst>
              </a:custGeom>
              <a:solidFill>
                <a:srgbClr val="000000"/>
              </a:solidFill>
              <a:ln w="3850" cap="flat">
                <a:noFill/>
                <a:miter lim="800000"/>
              </a:ln>
            </p:spPr>
          </p:sp>
          <p:sp>
            <p:nvSpPr>
              <p:cNvPr id="1909" name="Freeform 1908"/>
              <p:cNvSpPr/>
              <p:nvPr/>
            </p:nvSpPr>
            <p:spPr>
              <a:xfrm>
                <a:off x="7698789" y="4655768"/>
                <a:ext cx="164013" cy="1221905"/>
              </a:xfrm>
              <a:custGeom>
                <a:avLst/>
                <a:gdLst/>
                <a:ahLst/>
                <a:cxnLst/>
                <a:rect l="0" t="0" r="0" b="0"/>
                <a:pathLst>
                  <a:path w="164013" h="1221905">
                    <a:moveTo>
                      <a:pt x="2050" y="8200"/>
                    </a:moveTo>
                    <a:lnTo>
                      <a:pt x="22551" y="0"/>
                    </a:lnTo>
                    <a:lnTo>
                      <a:pt x="161963" y="1221905"/>
                    </a:lnTo>
                    <a:lnTo>
                      <a:pt x="129160" y="1189103"/>
                    </a:lnTo>
                    <a:lnTo>
                      <a:pt x="2050" y="8200"/>
                    </a:lnTo>
                    <a:close/>
                  </a:path>
                </a:pathLst>
              </a:custGeom>
              <a:solidFill>
                <a:srgbClr val="000000"/>
              </a:solidFill>
              <a:ln w="3850" cap="flat">
                <a:noFill/>
                <a:miter lim="800000"/>
              </a:ln>
            </p:spPr>
          </p:sp>
          <p:sp>
            <p:nvSpPr>
              <p:cNvPr id="1910" name="Freeform 1909"/>
              <p:cNvSpPr/>
              <p:nvPr/>
            </p:nvSpPr>
            <p:spPr>
              <a:xfrm>
                <a:off x="7706987" y="4668065"/>
                <a:ext cx="803664" cy="1525332"/>
              </a:xfrm>
              <a:custGeom>
                <a:avLst/>
                <a:gdLst/>
                <a:ahLst/>
                <a:cxnLst/>
                <a:rect l="0" t="0" r="0" b="0"/>
                <a:pathLst>
                  <a:path w="803664" h="1525332">
                    <a:moveTo>
                      <a:pt x="2049" y="0"/>
                    </a:moveTo>
                    <a:lnTo>
                      <a:pt x="22551" y="8201"/>
                    </a:lnTo>
                    <a:lnTo>
                      <a:pt x="805713" y="1525332"/>
                    </a:lnTo>
                    <a:lnTo>
                      <a:pt x="764713" y="1525332"/>
                    </a:lnTo>
                    <a:lnTo>
                      <a:pt x="2049" y="0"/>
                    </a:lnTo>
                    <a:close/>
                  </a:path>
                </a:pathLst>
              </a:custGeom>
              <a:solidFill>
                <a:srgbClr val="000000"/>
              </a:solidFill>
              <a:ln w="3850" cap="flat">
                <a:noFill/>
                <a:miter lim="800000"/>
              </a:ln>
            </p:spPr>
          </p:sp>
          <p:sp>
            <p:nvSpPr>
              <p:cNvPr id="1911" name="Freeform 1910"/>
              <p:cNvSpPr/>
              <p:nvPr/>
            </p:nvSpPr>
            <p:spPr>
              <a:xfrm>
                <a:off x="7695713" y="5126282"/>
                <a:ext cx="430536" cy="188616"/>
              </a:xfrm>
              <a:custGeom>
                <a:avLst/>
                <a:gdLst/>
                <a:ahLst/>
                <a:cxnLst/>
                <a:rect l="0" t="0" r="0" b="0"/>
                <a:pathLst>
                  <a:path w="430536" h="188616">
                    <a:moveTo>
                      <a:pt x="431612" y="183320"/>
                    </a:moveTo>
                    <a:lnTo>
                      <a:pt x="394658" y="189640"/>
                    </a:lnTo>
                    <a:lnTo>
                      <a:pt x="1025" y="13326"/>
                    </a:lnTo>
                    <a:lnTo>
                      <a:pt x="21580" y="855"/>
                    </a:lnTo>
                    <a:lnTo>
                      <a:pt x="431612" y="183320"/>
                    </a:lnTo>
                    <a:close/>
                  </a:path>
                </a:pathLst>
              </a:custGeom>
              <a:solidFill>
                <a:srgbClr val="000000"/>
              </a:solidFill>
              <a:ln w="3850" cap="flat">
                <a:noFill/>
                <a:miter lim="800000"/>
              </a:ln>
            </p:spPr>
          </p:sp>
          <p:sp>
            <p:nvSpPr>
              <p:cNvPr id="1912" name="Freeform 1911"/>
              <p:cNvSpPr/>
              <p:nvPr/>
            </p:nvSpPr>
            <p:spPr>
              <a:xfrm>
                <a:off x="7918159" y="4641929"/>
                <a:ext cx="269085" cy="827758"/>
              </a:xfrm>
              <a:custGeom>
                <a:avLst/>
                <a:gdLst/>
                <a:ahLst/>
                <a:cxnLst/>
                <a:rect l="0" t="0" r="0" b="0"/>
                <a:pathLst>
                  <a:path w="269085" h="827758">
                    <a:moveTo>
                      <a:pt x="0" y="22039"/>
                    </a:moveTo>
                    <a:lnTo>
                      <a:pt x="15376" y="0"/>
                    </a:lnTo>
                    <a:lnTo>
                      <a:pt x="269085" y="812381"/>
                    </a:lnTo>
                    <a:lnTo>
                      <a:pt x="252679" y="827758"/>
                    </a:lnTo>
                    <a:lnTo>
                      <a:pt x="0" y="22039"/>
                    </a:lnTo>
                    <a:close/>
                  </a:path>
                </a:pathLst>
              </a:custGeom>
              <a:solidFill>
                <a:srgbClr val="663300"/>
              </a:solidFill>
              <a:ln w="3850" cap="flat">
                <a:noFill/>
                <a:miter lim="800000"/>
              </a:ln>
            </p:spPr>
          </p:sp>
          <p:sp>
            <p:nvSpPr>
              <p:cNvPr id="1913" name="Freeform 1912"/>
              <p:cNvSpPr/>
              <p:nvPr/>
            </p:nvSpPr>
            <p:spPr>
              <a:xfrm>
                <a:off x="7523499" y="4503542"/>
                <a:ext cx="410033" cy="161451"/>
              </a:xfrm>
              <a:custGeom>
                <a:avLst/>
                <a:gdLst/>
                <a:ahLst/>
                <a:cxnLst/>
                <a:rect l="0" t="0" r="0" b="0"/>
                <a:pathLst>
                  <a:path w="410033" h="161451">
                    <a:moveTo>
                      <a:pt x="410033" y="138387"/>
                    </a:moveTo>
                    <a:lnTo>
                      <a:pt x="394656" y="160426"/>
                    </a:lnTo>
                    <a:lnTo>
                      <a:pt x="1025" y="12814"/>
                    </a:lnTo>
                    <a:lnTo>
                      <a:pt x="20502" y="0"/>
                    </a:lnTo>
                    <a:lnTo>
                      <a:pt x="410033" y="138387"/>
                    </a:lnTo>
                    <a:close/>
                  </a:path>
                </a:pathLst>
              </a:custGeom>
              <a:solidFill>
                <a:srgbClr val="D3A34E"/>
              </a:solidFill>
              <a:ln w="3850" cap="flat">
                <a:noFill/>
                <a:miter lim="800000"/>
              </a:ln>
            </p:spPr>
          </p:sp>
          <p:sp>
            <p:nvSpPr>
              <p:cNvPr id="1914" name="Freeform 1913"/>
              <p:cNvSpPr/>
              <p:nvPr/>
            </p:nvSpPr>
            <p:spPr>
              <a:xfrm>
                <a:off x="8384571" y="4782878"/>
                <a:ext cx="20502" cy="189641"/>
              </a:xfrm>
              <a:custGeom>
                <a:avLst/>
                <a:gdLst/>
                <a:ahLst/>
                <a:cxnLst/>
                <a:rect l="0" t="0" r="0" b="0"/>
                <a:pathLst>
                  <a:path w="20502" h="189641">
                    <a:moveTo>
                      <a:pt x="20502" y="0"/>
                    </a:moveTo>
                    <a:cubicBezTo>
                      <a:pt x="20502" y="20502"/>
                      <a:pt x="20502" y="185197"/>
                      <a:pt x="17083" y="188616"/>
                    </a:cubicBezTo>
                    <a:lnTo>
                      <a:pt x="0" y="158889"/>
                    </a:lnTo>
                    <a:lnTo>
                      <a:pt x="20502" y="0"/>
                    </a:lnTo>
                    <a:close/>
                  </a:path>
                </a:pathLst>
              </a:custGeom>
              <a:solidFill>
                <a:srgbClr val="666633">
                  <a:alpha val="49000"/>
                </a:srgbClr>
              </a:solidFill>
              <a:ln w="3850" cap="flat">
                <a:noFill/>
                <a:miter lim="800000"/>
              </a:ln>
            </p:spPr>
          </p:sp>
          <p:sp>
            <p:nvSpPr>
              <p:cNvPr id="1915" name="Freeform 1914"/>
              <p:cNvSpPr/>
              <p:nvPr/>
            </p:nvSpPr>
            <p:spPr>
              <a:xfrm>
                <a:off x="8593923" y="4792329"/>
                <a:ext cx="69033" cy="261398"/>
              </a:xfrm>
              <a:custGeom>
                <a:avLst/>
                <a:gdLst/>
                <a:ahLst/>
                <a:cxnLst/>
                <a:rect l="0" t="0" r="0" b="0"/>
                <a:pathLst>
                  <a:path w="69033" h="261398">
                    <a:moveTo>
                      <a:pt x="69995" y="800"/>
                    </a:moveTo>
                    <a:cubicBezTo>
                      <a:pt x="23865" y="164814"/>
                      <a:pt x="21303" y="139187"/>
                      <a:pt x="5926" y="262198"/>
                    </a:cubicBezTo>
                    <a:cubicBezTo>
                      <a:pt x="-6886" y="172502"/>
                      <a:pt x="-1761" y="126373"/>
                      <a:pt x="69995" y="800"/>
                    </a:cubicBezTo>
                    <a:close/>
                  </a:path>
                </a:pathLst>
              </a:custGeom>
              <a:solidFill>
                <a:srgbClr val="666633">
                  <a:alpha val="49000"/>
                </a:srgbClr>
              </a:solidFill>
              <a:ln w="3850" cap="flat">
                <a:noFill/>
                <a:miter lim="800000"/>
              </a:ln>
            </p:spPr>
          </p:sp>
          <p:sp>
            <p:nvSpPr>
              <p:cNvPr id="1916" name="Freeform 1915"/>
              <p:cNvSpPr/>
              <p:nvPr/>
            </p:nvSpPr>
            <p:spPr>
              <a:xfrm>
                <a:off x="8536287" y="5505564"/>
                <a:ext cx="287024" cy="533045"/>
              </a:xfrm>
              <a:custGeom>
                <a:avLst/>
                <a:gdLst/>
                <a:ahLst/>
                <a:cxnLst/>
                <a:rect l="0" t="0" r="0" b="0"/>
                <a:pathLst>
                  <a:path w="287024" h="533045">
                    <a:moveTo>
                      <a:pt x="-513" y="169139"/>
                    </a:moveTo>
                    <a:lnTo>
                      <a:pt x="-513" y="533045"/>
                    </a:lnTo>
                    <a:lnTo>
                      <a:pt x="266010" y="312652"/>
                    </a:lnTo>
                    <a:lnTo>
                      <a:pt x="287024" y="0"/>
                    </a:lnTo>
                    <a:lnTo>
                      <a:pt x="-513" y="169139"/>
                    </a:lnTo>
                    <a:close/>
                  </a:path>
                </a:pathLst>
              </a:custGeom>
              <a:solidFill>
                <a:srgbClr val="3B1D00"/>
              </a:solidFill>
              <a:ln w="3850" cap="flat">
                <a:noFill/>
                <a:miter lim="800000"/>
              </a:ln>
            </p:spPr>
          </p:sp>
        </p:grpSp>
        <p:grpSp>
          <p:nvGrpSpPr>
            <p:cNvPr id="1917" name="Sub Topic"/>
            <p:cNvGrpSpPr/>
            <p:nvPr/>
          </p:nvGrpSpPr>
          <p:grpSpPr>
            <a:xfrm>
              <a:off x="1717928" y="4533133"/>
              <a:ext cx="816200" cy="207900"/>
              <a:chOff x="1717928" y="4533133"/>
              <a:chExt cx="816200" cy="207900"/>
            </a:xfrm>
          </p:grpSpPr>
          <p:sp>
            <p:nvSpPr>
              <p:cNvPr id="1918" name="Rectangle balloon"/>
              <p:cNvSpPr/>
              <p:nvPr/>
            </p:nvSpPr>
            <p:spPr>
              <a:xfrm>
                <a:off x="1717928" y="4533133"/>
                <a:ext cx="816200" cy="207900"/>
              </a:xfrm>
              <a:custGeom>
                <a:avLst/>
                <a:gdLst/>
                <a:ahLst/>
                <a:cxnLst/>
                <a:rect l="0" t="0" r="0" b="0"/>
                <a:pathLst>
                  <a:path w="816200" h="207900" fill="none">
                    <a:moveTo>
                      <a:pt x="0" y="207900"/>
                    </a:moveTo>
                    <a:lnTo>
                      <a:pt x="816200" y="207900"/>
                    </a:lnTo>
                  </a:path>
                </a:pathLst>
              </a:custGeom>
              <a:solidFill>
                <a:srgbClr val="C0504D"/>
              </a:solidFill>
              <a:ln w="7700" cap="flat">
                <a:solidFill>
                  <a:srgbClr val="C0504D"/>
                </a:solidFill>
                <a:bevel/>
              </a:ln>
            </p:spPr>
          </p:sp>
          <p:sp>
            <p:nvSpPr>
              <p:cNvPr id="5808" name="Text 5808"/>
              <p:cNvSpPr txBox="1"/>
              <p:nvPr/>
            </p:nvSpPr>
            <p:spPr>
              <a:xfrm>
                <a:off x="1748728" y="4556233"/>
                <a:ext cx="808500" cy="1771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092">
                    <a:solidFill>
                      <a:srgbClr val="39617D"/>
                    </a:solidFill>
                    <a:latin typeface="Microsoft Tai Le"/>
                  </a:rPr>
                  <a:t>Connected</a:t>
                </a:r>
              </a:p>
            </p:txBody>
          </p:sp>
        </p:grpSp>
        <p:sp>
          <p:nvSpPr>
            <p:cNvPr id="1920" name="Line"/>
            <p:cNvSpPr/>
            <p:nvPr/>
          </p:nvSpPr>
          <p:spPr>
            <a:xfrm rot="-5729766">
              <a:off x="523103" y="2919984"/>
              <a:ext cx="2251049" cy="0"/>
            </a:xfrm>
            <a:custGeom>
              <a:avLst/>
              <a:gdLst/>
              <a:ahLst/>
              <a:cxnLst/>
              <a:rect l="0" t="0" r="0" b="0"/>
              <a:pathLst>
                <a:path w="2251049" fill="none">
                  <a:moveTo>
                    <a:pt x="0" y="0"/>
                  </a:moveTo>
                  <a:cubicBezTo>
                    <a:pt x="384846" y="-2038498"/>
                    <a:pt x="1980925" y="-1125524"/>
                    <a:pt x="2251049" y="0"/>
                  </a:cubicBezTo>
                </a:path>
              </a:pathLst>
            </a:custGeom>
            <a:noFill/>
            <a:ln w="15400" cap="flat">
              <a:solidFill>
                <a:srgbClr val="006FBD"/>
              </a:solidFill>
              <a:custDash>
                <a:ds d="250000" sp="250000"/>
              </a:custDash>
              <a:bevel/>
              <a:headEnd type="stealth" w="med" len="med"/>
              <a:tailEnd type="stealth" w="med" len="med"/>
            </a:ln>
          </p:spPr>
        </p:sp>
        <p:sp>
          <p:nvSpPr>
            <p:cNvPr id="5809" name="Text 5809"/>
            <p:cNvSpPr txBox="1"/>
            <p:nvPr/>
          </p:nvSpPr>
          <p:spPr>
            <a:xfrm>
              <a:off x="3632841" y="657000"/>
              <a:ext cx="4096400" cy="369600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2028">
                  <a:solidFill>
                    <a:srgbClr val="303030"/>
                  </a:solidFill>
                  <a:latin typeface="Arial"/>
                </a:rPr>
                <a:t>3.1. Rules to Draw Mind Map</a:t>
              </a: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Page-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10" name="Group5810"/>
          <p:cNvGrpSpPr/>
          <p:nvPr/>
        </p:nvGrpSpPr>
        <p:grpSpPr>
          <a:xfrm>
            <a:off x="-9740" y="179804"/>
            <a:ext cx="9163481" cy="6498393"/>
            <a:chOff x="-9740" y="179804"/>
            <a:chExt cx="9163481" cy="6498393"/>
          </a:xfrm>
        </p:grpSpPr>
        <p:grpSp>
          <p:nvGrpSpPr>
            <p:cNvPr id="1928" name="Background"/>
            <p:cNvGrpSpPr/>
            <p:nvPr/>
          </p:nvGrpSpPr>
          <p:grpSpPr>
            <a:xfrm>
              <a:off x="-1559" y="187504"/>
              <a:ext cx="9147600" cy="6468000"/>
              <a:chOff x="-1559" y="187504"/>
              <a:chExt cx="9147600" cy="6468000"/>
            </a:xfrm>
          </p:grpSpPr>
          <p:sp>
            <p:nvSpPr>
              <p:cNvPr id="1929" name="Freeform 1928"/>
              <p:cNvSpPr/>
              <p:nvPr/>
            </p:nvSpPr>
            <p:spPr>
              <a:xfrm>
                <a:off x="-1559" y="187504"/>
                <a:ext cx="9147600" cy="6468000"/>
              </a:xfrm>
              <a:custGeom>
                <a:avLst/>
                <a:gdLst/>
                <a:ahLst/>
                <a:cxnLst/>
                <a:rect l="0" t="0" r="0" b="0"/>
                <a:pathLst>
                  <a:path w="9147600" h="6468000">
                    <a:moveTo>
                      <a:pt x="0" y="0"/>
                    </a:moveTo>
                    <a:lnTo>
                      <a:pt x="9147600" y="0"/>
                    </a:lnTo>
                    <a:lnTo>
                      <a:pt x="9147600" y="6468000"/>
                    </a:lnTo>
                    <a:lnTo>
                      <a:pt x="0" y="6468000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100000">
                    <a:srgbClr val="F4F6F5"/>
                  </a:gs>
                  <a:gs pos="100000">
                    <a:srgbClr val="F7F8F7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1930" name="Freeform 1929"/>
              <p:cNvSpPr/>
              <p:nvPr/>
            </p:nvSpPr>
            <p:spPr>
              <a:xfrm>
                <a:off x="-1559" y="4352504"/>
                <a:ext cx="9147600" cy="1768629"/>
              </a:xfrm>
              <a:custGeom>
                <a:avLst/>
                <a:gdLst/>
                <a:ahLst/>
                <a:cxnLst/>
                <a:rect l="0" t="0" r="0" b="0"/>
                <a:pathLst>
                  <a:path w="9147600" h="1768629">
                    <a:moveTo>
                      <a:pt x="656476" y="189746"/>
                    </a:moveTo>
                    <a:cubicBezTo>
                      <a:pt x="1935632" y="-468849"/>
                      <a:pt x="1748984" y="835520"/>
                      <a:pt x="3732203" y="351832"/>
                    </a:cubicBezTo>
                    <a:cubicBezTo>
                      <a:pt x="6060559" y="-239059"/>
                      <a:pt x="5816227" y="1295613"/>
                      <a:pt x="6976307" y="433898"/>
                    </a:cubicBezTo>
                    <a:cubicBezTo>
                      <a:pt x="7594649" y="-5819"/>
                      <a:pt x="7643607" y="977599"/>
                      <a:pt x="8701014" y="515968"/>
                    </a:cubicBezTo>
                    <a:cubicBezTo>
                      <a:pt x="9122947" y="449287"/>
                      <a:pt x="9147600" y="863730"/>
                      <a:pt x="9147600" y="863730"/>
                    </a:cubicBezTo>
                    <a:lnTo>
                      <a:pt x="9147600" y="1758271"/>
                    </a:lnTo>
                    <a:lnTo>
                      <a:pt x="0" y="1768629"/>
                    </a:lnTo>
                    <a:cubicBezTo>
                      <a:pt x="0" y="1768629"/>
                      <a:pt x="-34648" y="792946"/>
                      <a:pt x="656476" y="189746"/>
                    </a:cubicBezTo>
                    <a:close/>
                  </a:path>
                </a:pathLst>
              </a:custGeom>
              <a:solidFill>
                <a:srgbClr val="EFF1F1">
                  <a:alpha val="86000"/>
                </a:srgbClr>
              </a:solidFill>
              <a:ln w="7700" cap="flat">
                <a:noFill/>
                <a:bevel/>
              </a:ln>
            </p:spPr>
          </p:sp>
          <p:sp>
            <p:nvSpPr>
              <p:cNvPr id="1931" name="Freeform 1930"/>
              <p:cNvSpPr/>
              <p:nvPr/>
            </p:nvSpPr>
            <p:spPr>
              <a:xfrm>
                <a:off x="-1559" y="4595345"/>
                <a:ext cx="9147600" cy="1395956"/>
              </a:xfrm>
              <a:custGeom>
                <a:avLst/>
                <a:gdLst/>
                <a:ahLst/>
                <a:cxnLst/>
                <a:rect l="0" t="0" r="0" b="0"/>
                <a:pathLst>
                  <a:path w="9147600" h="1395956">
                    <a:moveTo>
                      <a:pt x="0" y="0"/>
                    </a:moveTo>
                    <a:lnTo>
                      <a:pt x="0" y="1395956"/>
                    </a:lnTo>
                    <a:lnTo>
                      <a:pt x="9147600" y="1394381"/>
                    </a:lnTo>
                    <a:lnTo>
                      <a:pt x="9147600" y="1086302"/>
                    </a:lnTo>
                    <a:cubicBezTo>
                      <a:pt x="9147600" y="1086302"/>
                      <a:pt x="7528200" y="632175"/>
                      <a:pt x="6747938" y="816828"/>
                    </a:cubicBezTo>
                    <a:cubicBezTo>
                      <a:pt x="5635150" y="1080173"/>
                      <a:pt x="4525537" y="693651"/>
                      <a:pt x="4068331" y="560366"/>
                    </a:cubicBezTo>
                    <a:cubicBezTo>
                      <a:pt x="3390732" y="362632"/>
                      <a:pt x="2864772" y="358530"/>
                      <a:pt x="2435933" y="539850"/>
                    </a:cubicBezTo>
                    <a:cubicBezTo>
                      <a:pt x="1316870" y="1012996"/>
                      <a:pt x="1033670" y="185126"/>
                      <a:pt x="0" y="0"/>
                    </a:cubicBezTo>
                    <a:close/>
                  </a:path>
                </a:pathLst>
              </a:custGeom>
              <a:solidFill>
                <a:srgbClr val="EEEEEE">
                  <a:alpha val="87000"/>
                </a:srgbClr>
              </a:solidFill>
              <a:ln w="7700" cap="flat">
                <a:noFill/>
                <a:bevel/>
              </a:ln>
            </p:spPr>
          </p:sp>
          <p:grpSp>
            <p:nvGrpSpPr>
              <p:cNvPr id="1932" name="Group 1931"/>
              <p:cNvGrpSpPr/>
              <p:nvPr/>
            </p:nvGrpSpPr>
            <p:grpSpPr>
              <a:xfrm>
                <a:off x="4208" y="206464"/>
                <a:ext cx="2100957" cy="2267286"/>
                <a:chOff x="4208" y="206464"/>
                <a:chExt cx="2100957" cy="2267286"/>
              </a:xfrm>
            </p:grpSpPr>
            <p:sp>
              <p:nvSpPr>
                <p:cNvPr id="1933" name="Freeform 1932"/>
                <p:cNvSpPr/>
                <p:nvPr/>
              </p:nvSpPr>
              <p:spPr>
                <a:xfrm flipH="1">
                  <a:off x="4084" y="279230"/>
                  <a:ext cx="2024961" cy="80400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024961" h="804009">
                      <a:moveTo>
                        <a:pt x="2024961" y="83404"/>
                      </a:moveTo>
                      <a:lnTo>
                        <a:pt x="2024961" y="0"/>
                      </a:lnTo>
                      <a:lnTo>
                        <a:pt x="1938892" y="13701"/>
                      </a:lnTo>
                      <a:lnTo>
                        <a:pt x="1767815" y="21303"/>
                      </a:lnTo>
                      <a:lnTo>
                        <a:pt x="1543510" y="116322"/>
                      </a:lnTo>
                      <a:lnTo>
                        <a:pt x="1391442" y="249351"/>
                      </a:lnTo>
                      <a:lnTo>
                        <a:pt x="1296398" y="291159"/>
                      </a:lnTo>
                      <a:lnTo>
                        <a:pt x="1250776" y="291159"/>
                      </a:lnTo>
                      <a:lnTo>
                        <a:pt x="1121517" y="291159"/>
                      </a:lnTo>
                      <a:lnTo>
                        <a:pt x="885809" y="389980"/>
                      </a:lnTo>
                      <a:cubicBezTo>
                        <a:pt x="885809" y="389980"/>
                        <a:pt x="790766" y="446992"/>
                        <a:pt x="783160" y="446992"/>
                      </a:cubicBezTo>
                      <a:cubicBezTo>
                        <a:pt x="775558" y="446992"/>
                        <a:pt x="638693" y="458395"/>
                        <a:pt x="631091" y="458395"/>
                      </a:cubicBezTo>
                      <a:cubicBezTo>
                        <a:pt x="623486" y="458395"/>
                        <a:pt x="486624" y="389980"/>
                        <a:pt x="486624" y="389980"/>
                      </a:cubicBezTo>
                      <a:lnTo>
                        <a:pt x="448608" y="332968"/>
                      </a:lnTo>
                      <a:lnTo>
                        <a:pt x="224303" y="321566"/>
                      </a:lnTo>
                      <a:lnTo>
                        <a:pt x="0" y="298762"/>
                      </a:lnTo>
                      <a:lnTo>
                        <a:pt x="0" y="321566"/>
                      </a:lnTo>
                      <a:lnTo>
                        <a:pt x="235708" y="351972"/>
                      </a:lnTo>
                      <a:lnTo>
                        <a:pt x="441002" y="374777"/>
                      </a:lnTo>
                      <a:lnTo>
                        <a:pt x="467616" y="416585"/>
                      </a:lnTo>
                      <a:lnTo>
                        <a:pt x="570263" y="465996"/>
                      </a:lnTo>
                      <a:lnTo>
                        <a:pt x="646299" y="488801"/>
                      </a:lnTo>
                      <a:lnTo>
                        <a:pt x="805973" y="477399"/>
                      </a:lnTo>
                      <a:lnTo>
                        <a:pt x="912419" y="416585"/>
                      </a:lnTo>
                      <a:cubicBezTo>
                        <a:pt x="912419" y="416585"/>
                        <a:pt x="885809" y="450793"/>
                        <a:pt x="885809" y="488801"/>
                      </a:cubicBezTo>
                      <a:cubicBezTo>
                        <a:pt x="885809" y="526809"/>
                        <a:pt x="885809" y="526809"/>
                        <a:pt x="885809" y="526809"/>
                      </a:cubicBezTo>
                      <a:cubicBezTo>
                        <a:pt x="885809" y="526809"/>
                        <a:pt x="897214" y="581920"/>
                        <a:pt x="830684" y="581920"/>
                      </a:cubicBezTo>
                      <a:cubicBezTo>
                        <a:pt x="764152" y="581920"/>
                        <a:pt x="547452" y="720649"/>
                        <a:pt x="547452" y="720649"/>
                      </a:cubicBezTo>
                      <a:lnTo>
                        <a:pt x="547452" y="747256"/>
                      </a:lnTo>
                      <a:lnTo>
                        <a:pt x="817376" y="610426"/>
                      </a:lnTo>
                      <a:lnTo>
                        <a:pt x="885809" y="591422"/>
                      </a:lnTo>
                      <a:lnTo>
                        <a:pt x="923826" y="542012"/>
                      </a:lnTo>
                      <a:lnTo>
                        <a:pt x="954241" y="431788"/>
                      </a:lnTo>
                      <a:lnTo>
                        <a:pt x="1012481" y="363375"/>
                      </a:lnTo>
                      <a:lnTo>
                        <a:pt x="1121517" y="332968"/>
                      </a:lnTo>
                      <a:lnTo>
                        <a:pt x="1262183" y="332968"/>
                      </a:lnTo>
                      <a:lnTo>
                        <a:pt x="1250776" y="408984"/>
                      </a:lnTo>
                      <a:lnTo>
                        <a:pt x="1205156" y="465996"/>
                      </a:lnTo>
                      <a:lnTo>
                        <a:pt x="1144326" y="542012"/>
                      </a:lnTo>
                      <a:lnTo>
                        <a:pt x="1159533" y="549613"/>
                      </a:lnTo>
                      <a:lnTo>
                        <a:pt x="1235568" y="458395"/>
                      </a:lnTo>
                      <a:lnTo>
                        <a:pt x="1296398" y="363374"/>
                      </a:lnTo>
                      <a:lnTo>
                        <a:pt x="1296398" y="344371"/>
                      </a:lnTo>
                      <a:lnTo>
                        <a:pt x="1400945" y="308263"/>
                      </a:lnTo>
                      <a:lnTo>
                        <a:pt x="1513098" y="211343"/>
                      </a:lnTo>
                      <a:lnTo>
                        <a:pt x="1513098" y="291159"/>
                      </a:lnTo>
                      <a:lnTo>
                        <a:pt x="1513098" y="351972"/>
                      </a:lnTo>
                      <a:lnTo>
                        <a:pt x="1528303" y="477399"/>
                      </a:lnTo>
                      <a:lnTo>
                        <a:pt x="1452268" y="610426"/>
                      </a:lnTo>
                      <a:lnTo>
                        <a:pt x="1380035" y="694044"/>
                      </a:lnTo>
                      <a:lnTo>
                        <a:pt x="1284992" y="800466"/>
                      </a:lnTo>
                      <a:cubicBezTo>
                        <a:pt x="1284992" y="800466"/>
                        <a:pt x="1277390" y="808069"/>
                        <a:pt x="1296398" y="800466"/>
                      </a:cubicBezTo>
                      <a:cubicBezTo>
                        <a:pt x="1315407" y="792865"/>
                        <a:pt x="1400945" y="733953"/>
                        <a:pt x="1400945" y="714948"/>
                      </a:cubicBezTo>
                      <a:cubicBezTo>
                        <a:pt x="1400945" y="695945"/>
                        <a:pt x="1478882" y="637033"/>
                        <a:pt x="1478882" y="637033"/>
                      </a:cubicBezTo>
                      <a:lnTo>
                        <a:pt x="1543510" y="504004"/>
                      </a:lnTo>
                      <a:lnTo>
                        <a:pt x="1551114" y="351972"/>
                      </a:lnTo>
                      <a:lnTo>
                        <a:pt x="1562519" y="184737"/>
                      </a:lnTo>
                      <a:cubicBezTo>
                        <a:pt x="1562519" y="184737"/>
                        <a:pt x="1600535" y="135327"/>
                        <a:pt x="1610041" y="137227"/>
                      </a:cubicBezTo>
                      <a:cubicBezTo>
                        <a:pt x="1619546" y="139128"/>
                        <a:pt x="1767815" y="97319"/>
                        <a:pt x="1767815" y="97319"/>
                      </a:cubicBezTo>
                      <a:lnTo>
                        <a:pt x="1802029" y="82116"/>
                      </a:lnTo>
                      <a:lnTo>
                        <a:pt x="1870461" y="82116"/>
                      </a:lnTo>
                      <a:lnTo>
                        <a:pt x="1870461" y="123924"/>
                      </a:lnTo>
                      <a:lnTo>
                        <a:pt x="1786824" y="218945"/>
                      </a:lnTo>
                      <a:lnTo>
                        <a:pt x="1756409" y="230347"/>
                      </a:lnTo>
                      <a:lnTo>
                        <a:pt x="1672770" y="184737"/>
                      </a:lnTo>
                      <a:lnTo>
                        <a:pt x="1630950" y="173335"/>
                      </a:lnTo>
                      <a:lnTo>
                        <a:pt x="1630950" y="203742"/>
                      </a:lnTo>
                      <a:lnTo>
                        <a:pt x="1703185" y="249351"/>
                      </a:lnTo>
                      <a:lnTo>
                        <a:pt x="1610043" y="308263"/>
                      </a:lnTo>
                      <a:lnTo>
                        <a:pt x="1577726" y="374777"/>
                      </a:lnTo>
                      <a:lnTo>
                        <a:pt x="1646158" y="321566"/>
                      </a:lnTo>
                      <a:lnTo>
                        <a:pt x="1798228" y="249351"/>
                      </a:lnTo>
                      <a:lnTo>
                        <a:pt x="1912282" y="150530"/>
                      </a:lnTo>
                      <a:lnTo>
                        <a:pt x="1923685" y="82116"/>
                      </a:lnTo>
                      <a:lnTo>
                        <a:pt x="2024961" y="83404"/>
                      </a:lnTo>
                      <a:close/>
                    </a:path>
                  </a:pathLst>
                </a:custGeom>
                <a:solidFill>
                  <a:srgbClr val="DCDCDD">
                    <a:alpha val="42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1934" name="Freeform 1933"/>
                <p:cNvSpPr/>
                <p:nvPr/>
              </p:nvSpPr>
              <p:spPr>
                <a:xfrm flipH="1">
                  <a:off x="477926" y="285331"/>
                  <a:ext cx="517037" cy="29265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17037" h="292659">
                      <a:moveTo>
                        <a:pt x="509433" y="110222"/>
                      </a:moveTo>
                      <a:lnTo>
                        <a:pt x="368769" y="83617"/>
                      </a:lnTo>
                      <a:lnTo>
                        <a:pt x="300338" y="83617"/>
                      </a:lnTo>
                      <a:lnTo>
                        <a:pt x="171078" y="57011"/>
                      </a:lnTo>
                      <a:lnTo>
                        <a:pt x="60828" y="0"/>
                      </a:lnTo>
                      <a:lnTo>
                        <a:pt x="79836" y="38008"/>
                      </a:lnTo>
                      <a:lnTo>
                        <a:pt x="214798" y="100720"/>
                      </a:lnTo>
                      <a:lnTo>
                        <a:pt x="188186" y="127326"/>
                      </a:lnTo>
                      <a:lnTo>
                        <a:pt x="106449" y="178636"/>
                      </a:lnTo>
                      <a:lnTo>
                        <a:pt x="0" y="269854"/>
                      </a:lnTo>
                      <a:lnTo>
                        <a:pt x="0" y="292659"/>
                      </a:lnTo>
                      <a:lnTo>
                        <a:pt x="140664" y="193839"/>
                      </a:lnTo>
                      <a:lnTo>
                        <a:pt x="273725" y="110222"/>
                      </a:lnTo>
                      <a:lnTo>
                        <a:pt x="368769" y="127326"/>
                      </a:lnTo>
                      <a:lnTo>
                        <a:pt x="448606" y="127326"/>
                      </a:lnTo>
                      <a:lnTo>
                        <a:pt x="482821" y="144429"/>
                      </a:lnTo>
                      <a:lnTo>
                        <a:pt x="517037" y="144429"/>
                      </a:lnTo>
                      <a:lnTo>
                        <a:pt x="509433" y="110222"/>
                      </a:lnTo>
                      <a:close/>
                    </a:path>
                  </a:pathLst>
                </a:custGeom>
                <a:solidFill>
                  <a:srgbClr val="DCDCDD">
                    <a:alpha val="42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1935" name="Freeform 1934"/>
                <p:cNvSpPr/>
                <p:nvPr/>
              </p:nvSpPr>
              <p:spPr>
                <a:xfrm>
                  <a:off x="338975" y="537861"/>
                  <a:ext cx="152839" cy="1425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2839" h="142575">
                      <a:moveTo>
                        <a:pt x="65168" y="38488"/>
                      </a:moveTo>
                      <a:cubicBezTo>
                        <a:pt x="65168" y="38488"/>
                        <a:pt x="48959" y="-156"/>
                        <a:pt x="95093" y="-156"/>
                      </a:cubicBezTo>
                      <a:cubicBezTo>
                        <a:pt x="141227" y="-156"/>
                        <a:pt x="102574" y="48460"/>
                        <a:pt x="102574" y="48460"/>
                      </a:cubicBezTo>
                      <a:cubicBezTo>
                        <a:pt x="102574" y="48460"/>
                        <a:pt x="160554" y="29138"/>
                        <a:pt x="152449" y="73391"/>
                      </a:cubicBezTo>
                      <a:cubicBezTo>
                        <a:pt x="144345" y="117644"/>
                        <a:pt x="98834" y="89596"/>
                        <a:pt x="98834" y="89596"/>
                      </a:cubicBezTo>
                      <a:cubicBezTo>
                        <a:pt x="98834" y="89596"/>
                        <a:pt x="126265" y="110788"/>
                        <a:pt x="112550" y="128240"/>
                      </a:cubicBezTo>
                      <a:cubicBezTo>
                        <a:pt x="98834" y="145692"/>
                        <a:pt x="70156" y="145692"/>
                        <a:pt x="65168" y="136966"/>
                      </a:cubicBezTo>
                      <a:cubicBezTo>
                        <a:pt x="60181" y="128240"/>
                        <a:pt x="61428" y="104555"/>
                        <a:pt x="65168" y="97076"/>
                      </a:cubicBezTo>
                      <a:cubicBezTo>
                        <a:pt x="68909" y="89596"/>
                        <a:pt x="51453" y="131979"/>
                        <a:pt x="31503" y="128240"/>
                      </a:cubicBezTo>
                      <a:cubicBezTo>
                        <a:pt x="11553" y="124500"/>
                        <a:pt x="-10890" y="105801"/>
                        <a:pt x="5319" y="89596"/>
                      </a:cubicBezTo>
                      <a:cubicBezTo>
                        <a:pt x="21528" y="73391"/>
                        <a:pt x="30256" y="73391"/>
                        <a:pt x="31503" y="73391"/>
                      </a:cubicBezTo>
                      <a:cubicBezTo>
                        <a:pt x="31503" y="73391"/>
                        <a:pt x="-2162" y="64665"/>
                        <a:pt x="5319" y="42227"/>
                      </a:cubicBezTo>
                      <a:cubicBezTo>
                        <a:pt x="12800" y="19789"/>
                        <a:pt x="35243" y="3584"/>
                        <a:pt x="65168" y="38488"/>
                      </a:cubicBezTo>
                      <a:close/>
                    </a:path>
                  </a:pathLst>
                </a:custGeom>
                <a:solidFill>
                  <a:srgbClr val="ECDADA">
                    <a:alpha val="67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1936" name="Freeform 1935"/>
                <p:cNvSpPr/>
                <p:nvPr/>
              </p:nvSpPr>
              <p:spPr>
                <a:xfrm>
                  <a:off x="392747" y="588403"/>
                  <a:ext cx="45296" cy="4528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5296" h="45285">
                      <a:moveTo>
                        <a:pt x="-98" y="22448"/>
                      </a:moveTo>
                      <a:cubicBezTo>
                        <a:pt x="-98" y="9964"/>
                        <a:pt x="10025" y="-156"/>
                        <a:pt x="22512" y="-156"/>
                      </a:cubicBezTo>
                      <a:cubicBezTo>
                        <a:pt x="34999" y="-156"/>
                        <a:pt x="45121" y="9964"/>
                        <a:pt x="45121" y="22448"/>
                      </a:cubicBezTo>
                      <a:cubicBezTo>
                        <a:pt x="45121" y="34931"/>
                        <a:pt x="34999" y="45051"/>
                        <a:pt x="22512" y="45051"/>
                      </a:cubicBezTo>
                      <a:cubicBezTo>
                        <a:pt x="10025" y="45051"/>
                        <a:pt x="-98" y="34931"/>
                        <a:pt x="-98" y="22448"/>
                      </a:cubicBezTo>
                      <a:close/>
                    </a:path>
                  </a:pathLst>
                </a:custGeom>
                <a:solidFill>
                  <a:srgbClr val="FFFADA">
                    <a:alpha val="55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1937" name="Freeform 1936"/>
                <p:cNvSpPr/>
                <p:nvPr/>
              </p:nvSpPr>
              <p:spPr>
                <a:xfrm>
                  <a:off x="851603" y="206502"/>
                  <a:ext cx="152839" cy="1425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2839" h="142575">
                      <a:moveTo>
                        <a:pt x="65168" y="38488"/>
                      </a:moveTo>
                      <a:cubicBezTo>
                        <a:pt x="65168" y="38488"/>
                        <a:pt x="48959" y="-156"/>
                        <a:pt x="95093" y="-156"/>
                      </a:cubicBezTo>
                      <a:cubicBezTo>
                        <a:pt x="141227" y="-156"/>
                        <a:pt x="102574" y="48460"/>
                        <a:pt x="102574" y="48460"/>
                      </a:cubicBezTo>
                      <a:cubicBezTo>
                        <a:pt x="102574" y="48460"/>
                        <a:pt x="160554" y="29138"/>
                        <a:pt x="152449" y="73391"/>
                      </a:cubicBezTo>
                      <a:cubicBezTo>
                        <a:pt x="144345" y="117644"/>
                        <a:pt x="98834" y="89596"/>
                        <a:pt x="98834" y="89596"/>
                      </a:cubicBezTo>
                      <a:cubicBezTo>
                        <a:pt x="98834" y="89596"/>
                        <a:pt x="126265" y="110788"/>
                        <a:pt x="112550" y="128240"/>
                      </a:cubicBezTo>
                      <a:cubicBezTo>
                        <a:pt x="98834" y="145692"/>
                        <a:pt x="70156" y="145692"/>
                        <a:pt x="65168" y="136966"/>
                      </a:cubicBezTo>
                      <a:cubicBezTo>
                        <a:pt x="60181" y="128240"/>
                        <a:pt x="61428" y="104555"/>
                        <a:pt x="65168" y="97076"/>
                      </a:cubicBezTo>
                      <a:cubicBezTo>
                        <a:pt x="68909" y="89596"/>
                        <a:pt x="51453" y="131979"/>
                        <a:pt x="31503" y="128240"/>
                      </a:cubicBezTo>
                      <a:cubicBezTo>
                        <a:pt x="11553" y="124500"/>
                        <a:pt x="-10890" y="105801"/>
                        <a:pt x="5319" y="89596"/>
                      </a:cubicBezTo>
                      <a:cubicBezTo>
                        <a:pt x="21528" y="73391"/>
                        <a:pt x="30256" y="73391"/>
                        <a:pt x="31503" y="73391"/>
                      </a:cubicBezTo>
                      <a:cubicBezTo>
                        <a:pt x="31503" y="73391"/>
                        <a:pt x="-2162" y="64665"/>
                        <a:pt x="5319" y="42227"/>
                      </a:cubicBezTo>
                      <a:cubicBezTo>
                        <a:pt x="12800" y="19789"/>
                        <a:pt x="35243" y="3584"/>
                        <a:pt x="65168" y="38488"/>
                      </a:cubicBezTo>
                      <a:close/>
                    </a:path>
                  </a:pathLst>
                </a:custGeom>
                <a:solidFill>
                  <a:srgbClr val="EEE3E3">
                    <a:alpha val="58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1938" name="Freeform 1937"/>
                <p:cNvSpPr/>
                <p:nvPr/>
              </p:nvSpPr>
              <p:spPr>
                <a:xfrm>
                  <a:off x="905374" y="257046"/>
                  <a:ext cx="45296" cy="4528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5296" h="45285">
                      <a:moveTo>
                        <a:pt x="-98" y="22448"/>
                      </a:moveTo>
                      <a:cubicBezTo>
                        <a:pt x="-98" y="9964"/>
                        <a:pt x="10025" y="-156"/>
                        <a:pt x="22512" y="-156"/>
                      </a:cubicBezTo>
                      <a:cubicBezTo>
                        <a:pt x="34999" y="-156"/>
                        <a:pt x="45121" y="9964"/>
                        <a:pt x="45121" y="22448"/>
                      </a:cubicBezTo>
                      <a:cubicBezTo>
                        <a:pt x="45121" y="34931"/>
                        <a:pt x="34999" y="45051"/>
                        <a:pt x="22512" y="45051"/>
                      </a:cubicBezTo>
                      <a:cubicBezTo>
                        <a:pt x="10025" y="45051"/>
                        <a:pt x="-98" y="34931"/>
                        <a:pt x="-98" y="22448"/>
                      </a:cubicBezTo>
                      <a:close/>
                    </a:path>
                  </a:pathLst>
                </a:custGeom>
                <a:solidFill>
                  <a:srgbClr val="FFFADA">
                    <a:alpha val="48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1939" name="Freeform 1938"/>
                <p:cNvSpPr/>
                <p:nvPr/>
              </p:nvSpPr>
              <p:spPr>
                <a:xfrm>
                  <a:off x="928021" y="466573"/>
                  <a:ext cx="152839" cy="1425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2839" h="142575">
                      <a:moveTo>
                        <a:pt x="65168" y="38488"/>
                      </a:moveTo>
                      <a:cubicBezTo>
                        <a:pt x="65168" y="38488"/>
                        <a:pt x="48959" y="-156"/>
                        <a:pt x="95093" y="-156"/>
                      </a:cubicBezTo>
                      <a:cubicBezTo>
                        <a:pt x="141227" y="-156"/>
                        <a:pt x="102574" y="48460"/>
                        <a:pt x="102574" y="48460"/>
                      </a:cubicBezTo>
                      <a:cubicBezTo>
                        <a:pt x="102574" y="48460"/>
                        <a:pt x="160554" y="29138"/>
                        <a:pt x="152449" y="73391"/>
                      </a:cubicBezTo>
                      <a:cubicBezTo>
                        <a:pt x="144345" y="117644"/>
                        <a:pt x="98834" y="89596"/>
                        <a:pt x="98834" y="89596"/>
                      </a:cubicBezTo>
                      <a:cubicBezTo>
                        <a:pt x="98834" y="89596"/>
                        <a:pt x="126265" y="110788"/>
                        <a:pt x="112550" y="128240"/>
                      </a:cubicBezTo>
                      <a:cubicBezTo>
                        <a:pt x="98834" y="145692"/>
                        <a:pt x="70156" y="145692"/>
                        <a:pt x="65168" y="136966"/>
                      </a:cubicBezTo>
                      <a:cubicBezTo>
                        <a:pt x="60181" y="128240"/>
                        <a:pt x="61428" y="104555"/>
                        <a:pt x="65168" y="97076"/>
                      </a:cubicBezTo>
                      <a:cubicBezTo>
                        <a:pt x="68909" y="89596"/>
                        <a:pt x="51453" y="131979"/>
                        <a:pt x="31503" y="128240"/>
                      </a:cubicBezTo>
                      <a:cubicBezTo>
                        <a:pt x="11553" y="124500"/>
                        <a:pt x="-10890" y="105801"/>
                        <a:pt x="5319" y="89596"/>
                      </a:cubicBezTo>
                      <a:cubicBezTo>
                        <a:pt x="21528" y="73391"/>
                        <a:pt x="30256" y="73391"/>
                        <a:pt x="31503" y="73391"/>
                      </a:cubicBezTo>
                      <a:cubicBezTo>
                        <a:pt x="31503" y="73391"/>
                        <a:pt x="-2162" y="64665"/>
                        <a:pt x="5319" y="42227"/>
                      </a:cubicBezTo>
                      <a:cubicBezTo>
                        <a:pt x="12800" y="19789"/>
                        <a:pt x="35243" y="3584"/>
                        <a:pt x="65168" y="38488"/>
                      </a:cubicBezTo>
                      <a:close/>
                    </a:path>
                  </a:pathLst>
                </a:custGeom>
                <a:solidFill>
                  <a:srgbClr val="ECDADA">
                    <a:alpha val="44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1940" name="Freeform 1939"/>
                <p:cNvSpPr/>
                <p:nvPr/>
              </p:nvSpPr>
              <p:spPr>
                <a:xfrm>
                  <a:off x="981792" y="517118"/>
                  <a:ext cx="45296" cy="4528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5296" h="45285">
                      <a:moveTo>
                        <a:pt x="-98" y="22448"/>
                      </a:moveTo>
                      <a:cubicBezTo>
                        <a:pt x="-98" y="9964"/>
                        <a:pt x="10025" y="-156"/>
                        <a:pt x="22512" y="-156"/>
                      </a:cubicBezTo>
                      <a:cubicBezTo>
                        <a:pt x="34999" y="-156"/>
                        <a:pt x="45121" y="9964"/>
                        <a:pt x="45121" y="22448"/>
                      </a:cubicBezTo>
                      <a:cubicBezTo>
                        <a:pt x="45121" y="34931"/>
                        <a:pt x="34999" y="45051"/>
                        <a:pt x="22512" y="45051"/>
                      </a:cubicBezTo>
                      <a:cubicBezTo>
                        <a:pt x="10025" y="45051"/>
                        <a:pt x="-98" y="34931"/>
                        <a:pt x="-98" y="22448"/>
                      </a:cubicBezTo>
                      <a:close/>
                    </a:path>
                  </a:pathLst>
                </a:custGeom>
                <a:solidFill>
                  <a:srgbClr val="FFFDF3">
                    <a:alpha val="55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1941" name="Freeform 1940"/>
                <p:cNvSpPr/>
                <p:nvPr/>
              </p:nvSpPr>
              <p:spPr>
                <a:xfrm>
                  <a:off x="775182" y="744551"/>
                  <a:ext cx="152839" cy="1425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2839" h="142575">
                      <a:moveTo>
                        <a:pt x="65168" y="38488"/>
                      </a:moveTo>
                      <a:cubicBezTo>
                        <a:pt x="65168" y="38488"/>
                        <a:pt x="48959" y="-156"/>
                        <a:pt x="95093" y="-156"/>
                      </a:cubicBezTo>
                      <a:cubicBezTo>
                        <a:pt x="141227" y="-156"/>
                        <a:pt x="102574" y="48460"/>
                        <a:pt x="102574" y="48460"/>
                      </a:cubicBezTo>
                      <a:cubicBezTo>
                        <a:pt x="102574" y="48460"/>
                        <a:pt x="160554" y="29138"/>
                        <a:pt x="152449" y="73391"/>
                      </a:cubicBezTo>
                      <a:cubicBezTo>
                        <a:pt x="144345" y="117644"/>
                        <a:pt x="98834" y="89596"/>
                        <a:pt x="98834" y="89596"/>
                      </a:cubicBezTo>
                      <a:cubicBezTo>
                        <a:pt x="98834" y="89596"/>
                        <a:pt x="126265" y="110788"/>
                        <a:pt x="112550" y="128240"/>
                      </a:cubicBezTo>
                      <a:cubicBezTo>
                        <a:pt x="98834" y="145692"/>
                        <a:pt x="70156" y="145692"/>
                        <a:pt x="65168" y="136966"/>
                      </a:cubicBezTo>
                      <a:cubicBezTo>
                        <a:pt x="60181" y="128240"/>
                        <a:pt x="61428" y="104555"/>
                        <a:pt x="65168" y="97076"/>
                      </a:cubicBezTo>
                      <a:cubicBezTo>
                        <a:pt x="68909" y="89596"/>
                        <a:pt x="51453" y="131979"/>
                        <a:pt x="31503" y="128240"/>
                      </a:cubicBezTo>
                      <a:cubicBezTo>
                        <a:pt x="11553" y="124500"/>
                        <a:pt x="-10890" y="105801"/>
                        <a:pt x="5319" y="89596"/>
                      </a:cubicBezTo>
                      <a:cubicBezTo>
                        <a:pt x="21528" y="73391"/>
                        <a:pt x="30256" y="73391"/>
                        <a:pt x="31503" y="73391"/>
                      </a:cubicBezTo>
                      <a:cubicBezTo>
                        <a:pt x="31503" y="73391"/>
                        <a:pt x="-2162" y="64665"/>
                        <a:pt x="5319" y="42227"/>
                      </a:cubicBezTo>
                      <a:cubicBezTo>
                        <a:pt x="12800" y="19789"/>
                        <a:pt x="35243" y="3584"/>
                        <a:pt x="65168" y="38488"/>
                      </a:cubicBezTo>
                      <a:close/>
                    </a:path>
                  </a:pathLst>
                </a:custGeom>
                <a:solidFill>
                  <a:srgbClr val="ECDADA">
                    <a:alpha val="69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1942" name="Freeform 1941"/>
                <p:cNvSpPr/>
                <p:nvPr/>
              </p:nvSpPr>
              <p:spPr>
                <a:xfrm>
                  <a:off x="828954" y="795094"/>
                  <a:ext cx="45296" cy="4528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5296" h="45285">
                      <a:moveTo>
                        <a:pt x="-98" y="22448"/>
                      </a:moveTo>
                      <a:cubicBezTo>
                        <a:pt x="-98" y="9964"/>
                        <a:pt x="10025" y="-156"/>
                        <a:pt x="22512" y="-156"/>
                      </a:cubicBezTo>
                      <a:cubicBezTo>
                        <a:pt x="34999" y="-156"/>
                        <a:pt x="45121" y="9964"/>
                        <a:pt x="45121" y="22448"/>
                      </a:cubicBezTo>
                      <a:cubicBezTo>
                        <a:pt x="45121" y="34931"/>
                        <a:pt x="34999" y="45051"/>
                        <a:pt x="22512" y="45051"/>
                      </a:cubicBezTo>
                      <a:cubicBezTo>
                        <a:pt x="10025" y="45051"/>
                        <a:pt x="-98" y="34931"/>
                        <a:pt x="-98" y="22448"/>
                      </a:cubicBezTo>
                      <a:close/>
                    </a:path>
                  </a:pathLst>
                </a:custGeom>
                <a:solidFill>
                  <a:srgbClr val="FFFADA">
                    <a:alpha val="61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1943" name="Freeform 1942"/>
                <p:cNvSpPr/>
                <p:nvPr/>
              </p:nvSpPr>
              <p:spPr>
                <a:xfrm>
                  <a:off x="1385607" y="940506"/>
                  <a:ext cx="152839" cy="1425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2839" h="142575">
                      <a:moveTo>
                        <a:pt x="65168" y="38488"/>
                      </a:moveTo>
                      <a:cubicBezTo>
                        <a:pt x="65168" y="38488"/>
                        <a:pt x="48959" y="-156"/>
                        <a:pt x="95093" y="-156"/>
                      </a:cubicBezTo>
                      <a:cubicBezTo>
                        <a:pt x="141227" y="-156"/>
                        <a:pt x="102574" y="48460"/>
                        <a:pt x="102574" y="48460"/>
                      </a:cubicBezTo>
                      <a:cubicBezTo>
                        <a:pt x="102574" y="48460"/>
                        <a:pt x="160554" y="29138"/>
                        <a:pt x="152449" y="73391"/>
                      </a:cubicBezTo>
                      <a:cubicBezTo>
                        <a:pt x="144345" y="117644"/>
                        <a:pt x="98834" y="89596"/>
                        <a:pt x="98834" y="89596"/>
                      </a:cubicBezTo>
                      <a:cubicBezTo>
                        <a:pt x="98834" y="89596"/>
                        <a:pt x="126265" y="110788"/>
                        <a:pt x="112550" y="128240"/>
                      </a:cubicBezTo>
                      <a:cubicBezTo>
                        <a:pt x="98834" y="145692"/>
                        <a:pt x="70156" y="145692"/>
                        <a:pt x="65168" y="136966"/>
                      </a:cubicBezTo>
                      <a:cubicBezTo>
                        <a:pt x="60181" y="128240"/>
                        <a:pt x="61428" y="104555"/>
                        <a:pt x="65168" y="97076"/>
                      </a:cubicBezTo>
                      <a:cubicBezTo>
                        <a:pt x="68909" y="89596"/>
                        <a:pt x="51453" y="131979"/>
                        <a:pt x="31503" y="128240"/>
                      </a:cubicBezTo>
                      <a:cubicBezTo>
                        <a:pt x="11553" y="124500"/>
                        <a:pt x="-10890" y="105801"/>
                        <a:pt x="5319" y="89596"/>
                      </a:cubicBezTo>
                      <a:cubicBezTo>
                        <a:pt x="21528" y="73391"/>
                        <a:pt x="30256" y="73391"/>
                        <a:pt x="31503" y="73391"/>
                      </a:cubicBezTo>
                      <a:cubicBezTo>
                        <a:pt x="31503" y="73391"/>
                        <a:pt x="-2162" y="64665"/>
                        <a:pt x="5319" y="42227"/>
                      </a:cubicBezTo>
                      <a:cubicBezTo>
                        <a:pt x="12800" y="19789"/>
                        <a:pt x="35243" y="3584"/>
                        <a:pt x="65168" y="38488"/>
                      </a:cubicBezTo>
                      <a:close/>
                    </a:path>
                  </a:pathLst>
                </a:custGeom>
                <a:solidFill>
                  <a:srgbClr val="ECDADA">
                    <a:alpha val="77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1944" name="Freeform 1943"/>
                <p:cNvSpPr/>
                <p:nvPr/>
              </p:nvSpPr>
              <p:spPr>
                <a:xfrm>
                  <a:off x="1439378" y="991051"/>
                  <a:ext cx="45296" cy="4528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5296" h="45285">
                      <a:moveTo>
                        <a:pt x="-98" y="22448"/>
                      </a:moveTo>
                      <a:cubicBezTo>
                        <a:pt x="-98" y="9964"/>
                        <a:pt x="10025" y="-156"/>
                        <a:pt x="22512" y="-156"/>
                      </a:cubicBezTo>
                      <a:cubicBezTo>
                        <a:pt x="34999" y="-156"/>
                        <a:pt x="45121" y="9964"/>
                        <a:pt x="45121" y="22448"/>
                      </a:cubicBezTo>
                      <a:cubicBezTo>
                        <a:pt x="45121" y="34931"/>
                        <a:pt x="34999" y="45051"/>
                        <a:pt x="22512" y="45051"/>
                      </a:cubicBezTo>
                      <a:cubicBezTo>
                        <a:pt x="10025" y="45051"/>
                        <a:pt x="-98" y="34931"/>
                        <a:pt x="-98" y="22448"/>
                      </a:cubicBezTo>
                      <a:close/>
                    </a:path>
                  </a:pathLst>
                </a:custGeom>
                <a:solidFill>
                  <a:srgbClr val="FFFBE7">
                    <a:alpha val="83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1945" name="Freeform 1944"/>
                <p:cNvSpPr/>
                <p:nvPr/>
              </p:nvSpPr>
              <p:spPr>
                <a:xfrm>
                  <a:off x="1952619" y="537861"/>
                  <a:ext cx="152839" cy="1425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2839" h="142575">
                      <a:moveTo>
                        <a:pt x="65168" y="38488"/>
                      </a:moveTo>
                      <a:cubicBezTo>
                        <a:pt x="65168" y="38488"/>
                        <a:pt x="48959" y="-156"/>
                        <a:pt x="95093" y="-156"/>
                      </a:cubicBezTo>
                      <a:cubicBezTo>
                        <a:pt x="141227" y="-156"/>
                        <a:pt x="102574" y="48460"/>
                        <a:pt x="102574" y="48460"/>
                      </a:cubicBezTo>
                      <a:cubicBezTo>
                        <a:pt x="102574" y="48460"/>
                        <a:pt x="160554" y="29138"/>
                        <a:pt x="152449" y="73391"/>
                      </a:cubicBezTo>
                      <a:cubicBezTo>
                        <a:pt x="144345" y="117644"/>
                        <a:pt x="98834" y="89596"/>
                        <a:pt x="98834" y="89596"/>
                      </a:cubicBezTo>
                      <a:cubicBezTo>
                        <a:pt x="98834" y="89596"/>
                        <a:pt x="126265" y="110788"/>
                        <a:pt x="112550" y="128240"/>
                      </a:cubicBezTo>
                      <a:cubicBezTo>
                        <a:pt x="98834" y="145692"/>
                        <a:pt x="70156" y="145692"/>
                        <a:pt x="65168" y="136966"/>
                      </a:cubicBezTo>
                      <a:cubicBezTo>
                        <a:pt x="60181" y="128240"/>
                        <a:pt x="61428" y="104555"/>
                        <a:pt x="65168" y="97076"/>
                      </a:cubicBezTo>
                      <a:cubicBezTo>
                        <a:pt x="68909" y="89596"/>
                        <a:pt x="51453" y="131979"/>
                        <a:pt x="31503" y="128240"/>
                      </a:cubicBezTo>
                      <a:cubicBezTo>
                        <a:pt x="11553" y="124500"/>
                        <a:pt x="-10890" y="105801"/>
                        <a:pt x="5319" y="89596"/>
                      </a:cubicBezTo>
                      <a:cubicBezTo>
                        <a:pt x="21528" y="73391"/>
                        <a:pt x="30256" y="73391"/>
                        <a:pt x="31503" y="73391"/>
                      </a:cubicBezTo>
                      <a:cubicBezTo>
                        <a:pt x="31503" y="73391"/>
                        <a:pt x="-2162" y="64665"/>
                        <a:pt x="5319" y="42227"/>
                      </a:cubicBezTo>
                      <a:cubicBezTo>
                        <a:pt x="12800" y="19789"/>
                        <a:pt x="35243" y="3584"/>
                        <a:pt x="65168" y="38488"/>
                      </a:cubicBezTo>
                      <a:close/>
                    </a:path>
                  </a:pathLst>
                </a:custGeom>
                <a:solidFill>
                  <a:srgbClr val="ECDADA">
                    <a:alpha val="80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1946" name="Freeform 1945"/>
                <p:cNvSpPr/>
                <p:nvPr/>
              </p:nvSpPr>
              <p:spPr>
                <a:xfrm>
                  <a:off x="2006389" y="588403"/>
                  <a:ext cx="45296" cy="4528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5296" h="45285">
                      <a:moveTo>
                        <a:pt x="-98" y="22448"/>
                      </a:moveTo>
                      <a:cubicBezTo>
                        <a:pt x="-98" y="9964"/>
                        <a:pt x="10025" y="-156"/>
                        <a:pt x="22512" y="-156"/>
                      </a:cubicBezTo>
                      <a:cubicBezTo>
                        <a:pt x="34999" y="-156"/>
                        <a:pt x="45121" y="9964"/>
                        <a:pt x="45121" y="22448"/>
                      </a:cubicBezTo>
                      <a:cubicBezTo>
                        <a:pt x="45121" y="34931"/>
                        <a:pt x="34999" y="45051"/>
                        <a:pt x="22512" y="45051"/>
                      </a:cubicBezTo>
                      <a:cubicBezTo>
                        <a:pt x="10025" y="45051"/>
                        <a:pt x="-98" y="34931"/>
                        <a:pt x="-98" y="22448"/>
                      </a:cubicBezTo>
                      <a:close/>
                    </a:path>
                  </a:pathLst>
                </a:custGeom>
                <a:solidFill>
                  <a:srgbClr val="FFFADA">
                    <a:alpha val="58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1947" name="Freeform 1946"/>
                <p:cNvSpPr/>
                <p:nvPr/>
              </p:nvSpPr>
              <p:spPr>
                <a:xfrm>
                  <a:off x="1538445" y="537861"/>
                  <a:ext cx="152839" cy="1425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2839" h="142575">
                      <a:moveTo>
                        <a:pt x="65168" y="38488"/>
                      </a:moveTo>
                      <a:cubicBezTo>
                        <a:pt x="65168" y="38488"/>
                        <a:pt x="48959" y="-156"/>
                        <a:pt x="95093" y="-156"/>
                      </a:cubicBezTo>
                      <a:cubicBezTo>
                        <a:pt x="141227" y="-156"/>
                        <a:pt x="102574" y="48460"/>
                        <a:pt x="102574" y="48460"/>
                      </a:cubicBezTo>
                      <a:cubicBezTo>
                        <a:pt x="102574" y="48460"/>
                        <a:pt x="160554" y="29138"/>
                        <a:pt x="152449" y="73391"/>
                      </a:cubicBezTo>
                      <a:cubicBezTo>
                        <a:pt x="144345" y="117644"/>
                        <a:pt x="98834" y="89596"/>
                        <a:pt x="98834" y="89596"/>
                      </a:cubicBezTo>
                      <a:cubicBezTo>
                        <a:pt x="98834" y="89596"/>
                        <a:pt x="126265" y="110788"/>
                        <a:pt x="112550" y="128240"/>
                      </a:cubicBezTo>
                      <a:cubicBezTo>
                        <a:pt x="98834" y="145692"/>
                        <a:pt x="70156" y="145692"/>
                        <a:pt x="65168" y="136966"/>
                      </a:cubicBezTo>
                      <a:cubicBezTo>
                        <a:pt x="60181" y="128240"/>
                        <a:pt x="61428" y="104555"/>
                        <a:pt x="65168" y="97076"/>
                      </a:cubicBezTo>
                      <a:cubicBezTo>
                        <a:pt x="68909" y="89596"/>
                        <a:pt x="51453" y="131979"/>
                        <a:pt x="31503" y="128240"/>
                      </a:cubicBezTo>
                      <a:cubicBezTo>
                        <a:pt x="11553" y="124500"/>
                        <a:pt x="-10890" y="105801"/>
                        <a:pt x="5319" y="89596"/>
                      </a:cubicBezTo>
                      <a:cubicBezTo>
                        <a:pt x="21528" y="73391"/>
                        <a:pt x="30256" y="73391"/>
                        <a:pt x="31503" y="73391"/>
                      </a:cubicBezTo>
                      <a:cubicBezTo>
                        <a:pt x="31503" y="73391"/>
                        <a:pt x="-2162" y="64665"/>
                        <a:pt x="5319" y="42227"/>
                      </a:cubicBezTo>
                      <a:cubicBezTo>
                        <a:pt x="12800" y="19789"/>
                        <a:pt x="35243" y="3584"/>
                        <a:pt x="65168" y="38488"/>
                      </a:cubicBezTo>
                      <a:close/>
                    </a:path>
                  </a:pathLst>
                </a:custGeom>
                <a:solidFill>
                  <a:srgbClr val="ECDADA">
                    <a:alpha val="73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1948" name="Freeform 1947"/>
                <p:cNvSpPr/>
                <p:nvPr/>
              </p:nvSpPr>
              <p:spPr>
                <a:xfrm>
                  <a:off x="1592216" y="588403"/>
                  <a:ext cx="45296" cy="4528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5296" h="45285">
                      <a:moveTo>
                        <a:pt x="-98" y="22448"/>
                      </a:moveTo>
                      <a:cubicBezTo>
                        <a:pt x="-98" y="9964"/>
                        <a:pt x="10025" y="-156"/>
                        <a:pt x="22512" y="-156"/>
                      </a:cubicBezTo>
                      <a:cubicBezTo>
                        <a:pt x="34999" y="-156"/>
                        <a:pt x="45121" y="9964"/>
                        <a:pt x="45121" y="22448"/>
                      </a:cubicBezTo>
                      <a:cubicBezTo>
                        <a:pt x="45121" y="34931"/>
                        <a:pt x="34999" y="45051"/>
                        <a:pt x="22512" y="45051"/>
                      </a:cubicBezTo>
                      <a:cubicBezTo>
                        <a:pt x="10025" y="45051"/>
                        <a:pt x="-98" y="34931"/>
                        <a:pt x="-98" y="22448"/>
                      </a:cubicBezTo>
                      <a:close/>
                    </a:path>
                  </a:pathLst>
                </a:custGeom>
                <a:solidFill>
                  <a:srgbClr val="FFF8CB">
                    <a:alpha val="39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1949" name="Freeform 1948"/>
                <p:cNvSpPr/>
                <p:nvPr/>
              </p:nvSpPr>
              <p:spPr>
                <a:xfrm>
                  <a:off x="698762" y="1011789"/>
                  <a:ext cx="152839" cy="1425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2839" h="142575">
                      <a:moveTo>
                        <a:pt x="65168" y="38488"/>
                      </a:moveTo>
                      <a:cubicBezTo>
                        <a:pt x="65168" y="38488"/>
                        <a:pt x="48959" y="-156"/>
                        <a:pt x="95093" y="-156"/>
                      </a:cubicBezTo>
                      <a:cubicBezTo>
                        <a:pt x="141227" y="-156"/>
                        <a:pt x="102574" y="48460"/>
                        <a:pt x="102574" y="48460"/>
                      </a:cubicBezTo>
                      <a:cubicBezTo>
                        <a:pt x="102574" y="48460"/>
                        <a:pt x="160554" y="29138"/>
                        <a:pt x="152449" y="73391"/>
                      </a:cubicBezTo>
                      <a:cubicBezTo>
                        <a:pt x="144345" y="117644"/>
                        <a:pt x="98834" y="89596"/>
                        <a:pt x="98834" y="89596"/>
                      </a:cubicBezTo>
                      <a:cubicBezTo>
                        <a:pt x="98834" y="89596"/>
                        <a:pt x="126265" y="110788"/>
                        <a:pt x="112550" y="128240"/>
                      </a:cubicBezTo>
                      <a:cubicBezTo>
                        <a:pt x="98834" y="145692"/>
                        <a:pt x="70156" y="145692"/>
                        <a:pt x="65168" y="136966"/>
                      </a:cubicBezTo>
                      <a:cubicBezTo>
                        <a:pt x="60181" y="128240"/>
                        <a:pt x="61428" y="104555"/>
                        <a:pt x="65168" y="97076"/>
                      </a:cubicBezTo>
                      <a:cubicBezTo>
                        <a:pt x="68909" y="89596"/>
                        <a:pt x="51453" y="131979"/>
                        <a:pt x="31503" y="128240"/>
                      </a:cubicBezTo>
                      <a:cubicBezTo>
                        <a:pt x="11553" y="124500"/>
                        <a:pt x="-10890" y="105801"/>
                        <a:pt x="5319" y="89596"/>
                      </a:cubicBezTo>
                      <a:cubicBezTo>
                        <a:pt x="21528" y="73391"/>
                        <a:pt x="30256" y="73391"/>
                        <a:pt x="31503" y="73391"/>
                      </a:cubicBezTo>
                      <a:cubicBezTo>
                        <a:pt x="31503" y="73391"/>
                        <a:pt x="-2162" y="64665"/>
                        <a:pt x="5319" y="42227"/>
                      </a:cubicBezTo>
                      <a:cubicBezTo>
                        <a:pt x="12800" y="19789"/>
                        <a:pt x="35243" y="3584"/>
                        <a:pt x="65168" y="38488"/>
                      </a:cubicBezTo>
                      <a:close/>
                    </a:path>
                  </a:pathLst>
                </a:custGeom>
                <a:solidFill>
                  <a:srgbClr val="ECDADA">
                    <a:alpha val="69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1950" name="Freeform 1949"/>
                <p:cNvSpPr/>
                <p:nvPr/>
              </p:nvSpPr>
              <p:spPr>
                <a:xfrm>
                  <a:off x="752533" y="1062334"/>
                  <a:ext cx="45296" cy="4528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5296" h="45285">
                      <a:moveTo>
                        <a:pt x="-98" y="22448"/>
                      </a:moveTo>
                      <a:cubicBezTo>
                        <a:pt x="-98" y="9964"/>
                        <a:pt x="10025" y="-156"/>
                        <a:pt x="22512" y="-156"/>
                      </a:cubicBezTo>
                      <a:cubicBezTo>
                        <a:pt x="34999" y="-156"/>
                        <a:pt x="45121" y="9964"/>
                        <a:pt x="45121" y="22448"/>
                      </a:cubicBezTo>
                      <a:cubicBezTo>
                        <a:pt x="45121" y="34931"/>
                        <a:pt x="34999" y="45051"/>
                        <a:pt x="22512" y="45051"/>
                      </a:cubicBezTo>
                      <a:cubicBezTo>
                        <a:pt x="10025" y="45051"/>
                        <a:pt x="-98" y="34931"/>
                        <a:pt x="-98" y="22448"/>
                      </a:cubicBezTo>
                      <a:close/>
                    </a:path>
                  </a:pathLst>
                </a:custGeom>
                <a:solidFill>
                  <a:srgbClr val="FFFADA">
                    <a:alpha val="85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1951" name="Freeform 1950"/>
                <p:cNvSpPr/>
                <p:nvPr/>
              </p:nvSpPr>
              <p:spPr>
                <a:xfrm>
                  <a:off x="205742" y="990752"/>
                  <a:ext cx="118323" cy="11300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8323" h="113004">
                      <a:moveTo>
                        <a:pt x="-160" y="-186"/>
                      </a:moveTo>
                      <a:cubicBezTo>
                        <a:pt x="-160" y="-186"/>
                        <a:pt x="20362" y="113004"/>
                        <a:pt x="92189" y="113004"/>
                      </a:cubicBezTo>
                      <a:cubicBezTo>
                        <a:pt x="164017" y="113004"/>
                        <a:pt x="71667" y="-186"/>
                        <a:pt x="-160" y="-186"/>
                      </a:cubicBezTo>
                      <a:close/>
                    </a:path>
                  </a:pathLst>
                </a:custGeom>
                <a:solidFill>
                  <a:srgbClr val="B60717">
                    <a:alpha val="10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1952" name="Freeform 1951"/>
                <p:cNvSpPr/>
                <p:nvPr/>
              </p:nvSpPr>
              <p:spPr>
                <a:xfrm rot="-10800000">
                  <a:off x="639600" y="1298506"/>
                  <a:ext cx="118323" cy="11300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8323" h="113004">
                      <a:moveTo>
                        <a:pt x="-160" y="-186"/>
                      </a:moveTo>
                      <a:cubicBezTo>
                        <a:pt x="-160" y="-186"/>
                        <a:pt x="20362" y="113004"/>
                        <a:pt x="92189" y="113004"/>
                      </a:cubicBezTo>
                      <a:cubicBezTo>
                        <a:pt x="164017" y="113004"/>
                        <a:pt x="71667" y="-186"/>
                        <a:pt x="-160" y="-186"/>
                      </a:cubicBezTo>
                      <a:close/>
                    </a:path>
                  </a:pathLst>
                </a:custGeom>
                <a:solidFill>
                  <a:srgbClr val="B60717">
                    <a:alpha val="6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1953" name="Freeform 1952"/>
                <p:cNvSpPr/>
                <p:nvPr/>
              </p:nvSpPr>
              <p:spPr>
                <a:xfrm>
                  <a:off x="1267288" y="1355012"/>
                  <a:ext cx="118323" cy="11300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8323" h="113004">
                      <a:moveTo>
                        <a:pt x="-160" y="-186"/>
                      </a:moveTo>
                      <a:cubicBezTo>
                        <a:pt x="-160" y="-186"/>
                        <a:pt x="20362" y="113004"/>
                        <a:pt x="92189" y="113004"/>
                      </a:cubicBezTo>
                      <a:cubicBezTo>
                        <a:pt x="164017" y="113004"/>
                        <a:pt x="71667" y="-186"/>
                        <a:pt x="-160" y="-186"/>
                      </a:cubicBezTo>
                      <a:close/>
                    </a:path>
                  </a:pathLst>
                </a:custGeom>
                <a:solidFill>
                  <a:srgbClr val="B60717">
                    <a:alpha val="4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1954" name="Freeform 1953"/>
                <p:cNvSpPr/>
                <p:nvPr/>
              </p:nvSpPr>
              <p:spPr>
                <a:xfrm>
                  <a:off x="1077773" y="1083079"/>
                  <a:ext cx="62245" cy="5650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2245" h="56502">
                      <a:moveTo>
                        <a:pt x="-84" y="-93"/>
                      </a:moveTo>
                      <a:cubicBezTo>
                        <a:pt x="-84" y="-93"/>
                        <a:pt x="10712" y="56502"/>
                        <a:pt x="48497" y="56502"/>
                      </a:cubicBezTo>
                      <a:cubicBezTo>
                        <a:pt x="86283" y="56502"/>
                        <a:pt x="37701" y="-93"/>
                        <a:pt x="-84" y="-93"/>
                      </a:cubicBezTo>
                      <a:close/>
                    </a:path>
                  </a:pathLst>
                </a:custGeom>
                <a:solidFill>
                  <a:srgbClr val="B60717">
                    <a:alpha val="10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1955" name="Freeform 1954"/>
                <p:cNvSpPr/>
                <p:nvPr/>
              </p:nvSpPr>
              <p:spPr>
                <a:xfrm rot="-2700000">
                  <a:off x="945286" y="1831461"/>
                  <a:ext cx="118308" cy="11301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8308" h="113018">
                      <a:moveTo>
                        <a:pt x="-160" y="-186"/>
                      </a:moveTo>
                      <a:cubicBezTo>
                        <a:pt x="-160" y="-186"/>
                        <a:pt x="20359" y="113018"/>
                        <a:pt x="92178" y="113018"/>
                      </a:cubicBezTo>
                      <a:cubicBezTo>
                        <a:pt x="163996" y="113018"/>
                        <a:pt x="71658" y="-186"/>
                        <a:pt x="-160" y="-186"/>
                      </a:cubicBezTo>
                      <a:close/>
                    </a:path>
                  </a:pathLst>
                </a:custGeom>
                <a:solidFill>
                  <a:srgbClr val="B60717">
                    <a:alpha val="3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1956" name="Freeform 1955"/>
                <p:cNvSpPr/>
                <p:nvPr/>
              </p:nvSpPr>
              <p:spPr>
                <a:xfrm rot="8100000">
                  <a:off x="1479291" y="2387905"/>
                  <a:ext cx="118308" cy="11301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8308" h="113018">
                      <a:moveTo>
                        <a:pt x="-160" y="-186"/>
                      </a:moveTo>
                      <a:cubicBezTo>
                        <a:pt x="-160" y="-186"/>
                        <a:pt x="20359" y="113018"/>
                        <a:pt x="92178" y="113018"/>
                      </a:cubicBezTo>
                      <a:cubicBezTo>
                        <a:pt x="163996" y="113018"/>
                        <a:pt x="71658" y="-186"/>
                        <a:pt x="-160" y="-186"/>
                      </a:cubicBezTo>
                      <a:close/>
                    </a:path>
                  </a:pathLst>
                </a:custGeom>
                <a:solidFill>
                  <a:srgbClr val="B60717">
                    <a:alpha val="4000"/>
                  </a:srgbClr>
                </a:solidFill>
                <a:ln w="7700" cap="flat">
                  <a:noFill/>
                  <a:bevel/>
                </a:ln>
              </p:spPr>
            </p:sp>
          </p:grpSp>
        </p:grpSp>
        <p:sp>
          <p:nvSpPr>
            <p:cNvPr id="2027" name="Freeform 2026"/>
            <p:cNvSpPr/>
            <p:nvPr/>
          </p:nvSpPr>
          <p:spPr>
            <a:xfrm>
              <a:off x="5623878" y="2666007"/>
              <a:ext cx="446180" cy="313242"/>
            </a:xfrm>
            <a:custGeom>
              <a:avLst/>
              <a:gdLst/>
              <a:ahLst/>
              <a:cxnLst/>
              <a:rect l="0" t="0" r="0" b="0"/>
              <a:pathLst>
                <a:path w="446180" h="313242">
                  <a:moveTo>
                    <a:pt x="446180" y="0"/>
                  </a:moveTo>
                  <a:lnTo>
                    <a:pt x="0" y="313242"/>
                  </a:lnTo>
                  <a:lnTo>
                    <a:pt x="0" y="0"/>
                  </a:lnTo>
                  <a:lnTo>
                    <a:pt x="446180" y="0"/>
                  </a:lnTo>
                  <a:close/>
                </a:path>
              </a:pathLst>
            </a:custGeom>
            <a:solidFill>
              <a:srgbClr val="A94D5A"/>
            </a:solidFill>
            <a:ln w="7700" cap="flat">
              <a:noFill/>
              <a:bevel/>
            </a:ln>
          </p:spPr>
        </p:sp>
        <p:sp>
          <p:nvSpPr>
            <p:cNvPr id="2028" name="Freeform 2027"/>
            <p:cNvSpPr/>
            <p:nvPr/>
          </p:nvSpPr>
          <p:spPr>
            <a:xfrm>
              <a:off x="2059936" y="2413445"/>
              <a:ext cx="484491" cy="252555"/>
            </a:xfrm>
            <a:custGeom>
              <a:avLst/>
              <a:gdLst/>
              <a:ahLst/>
              <a:cxnLst/>
              <a:rect l="0" t="0" r="0" b="0"/>
              <a:pathLst>
                <a:path w="484491" h="252555">
                  <a:moveTo>
                    <a:pt x="0" y="0"/>
                  </a:moveTo>
                  <a:lnTo>
                    <a:pt x="415192" y="0"/>
                  </a:lnTo>
                  <a:lnTo>
                    <a:pt x="484491" y="25255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94D5A"/>
            </a:solidFill>
            <a:ln w="7700" cap="flat">
              <a:noFill/>
              <a:bevel/>
            </a:ln>
          </p:spPr>
        </p:sp>
        <p:sp>
          <p:nvSpPr>
            <p:cNvPr id="2029" name="Freeform 2028"/>
            <p:cNvSpPr/>
            <p:nvPr/>
          </p:nvSpPr>
          <p:spPr>
            <a:xfrm>
              <a:off x="2583654" y="1950532"/>
              <a:ext cx="3484458" cy="720432"/>
            </a:xfrm>
            <a:custGeom>
              <a:avLst/>
              <a:gdLst>
                <a:gd name="rtl" fmla="*/ 463986 w 3484458"/>
                <a:gd name="rtr" fmla="*/ 3484458 w 3484458"/>
              </a:gdLst>
              <a:ahLst/>
              <a:cxnLst/>
              <a:rect l="rtl" t="t" r="rtr" b="b"/>
              <a:pathLst>
                <a:path w="3484458" h="720432">
                  <a:moveTo>
                    <a:pt x="0" y="0"/>
                  </a:moveTo>
                  <a:lnTo>
                    <a:pt x="3484458" y="0"/>
                  </a:lnTo>
                  <a:lnTo>
                    <a:pt x="3484458" y="720432"/>
                  </a:lnTo>
                  <a:lnTo>
                    <a:pt x="0" y="7204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A5E6D"/>
            </a:solidFill>
            <a:ln w="7700" cap="flat">
              <a:noFill/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248">
                  <a:solidFill>
                    <a:srgbClr val="FFFFFF"/>
                  </a:solidFill>
                  <a:latin typeface="Arial"/>
                </a:rPr>
                <a:t>Make sure all of your objects are properly aligned and distributed</a:t>
              </a:r>
            </a:p>
          </p:txBody>
        </p:sp>
        <p:sp>
          <p:nvSpPr>
            <p:cNvPr id="2030" name="Freeform 2029"/>
            <p:cNvSpPr/>
            <p:nvPr/>
          </p:nvSpPr>
          <p:spPr>
            <a:xfrm>
              <a:off x="2577792" y="2259145"/>
              <a:ext cx="467134" cy="287466"/>
            </a:xfrm>
            <a:custGeom>
              <a:avLst/>
              <a:gdLst/>
              <a:ahLst/>
              <a:cxnLst/>
              <a:rect l="0" t="0" r="0" b="0"/>
              <a:pathLst>
                <a:path w="467134" h="287466">
                  <a:moveTo>
                    <a:pt x="0" y="0"/>
                  </a:moveTo>
                  <a:lnTo>
                    <a:pt x="0" y="287466"/>
                  </a:lnTo>
                  <a:lnTo>
                    <a:pt x="467134" y="6673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94D5A"/>
            </a:solidFill>
            <a:ln w="7700" cap="flat">
              <a:noFill/>
              <a:bevel/>
            </a:ln>
          </p:spPr>
        </p:sp>
        <p:sp>
          <p:nvSpPr>
            <p:cNvPr id="2031" name="Freeform 2030"/>
            <p:cNvSpPr/>
            <p:nvPr/>
          </p:nvSpPr>
          <p:spPr>
            <a:xfrm>
              <a:off x="2059935" y="1796224"/>
              <a:ext cx="992384" cy="720432"/>
            </a:xfrm>
            <a:custGeom>
              <a:avLst/>
              <a:gdLst/>
              <a:ahLst/>
              <a:cxnLst/>
              <a:rect l="0" t="0" r="0" b="0"/>
              <a:pathLst>
                <a:path w="992384" h="720432">
                  <a:moveTo>
                    <a:pt x="0" y="0"/>
                  </a:moveTo>
                  <a:lnTo>
                    <a:pt x="992384" y="0"/>
                  </a:lnTo>
                  <a:lnTo>
                    <a:pt x="992384" y="720432"/>
                  </a:lnTo>
                  <a:lnTo>
                    <a:pt x="0" y="7204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66C7D"/>
            </a:solidFill>
            <a:ln w="23100" cap="flat">
              <a:noFill/>
              <a:bevel/>
            </a:ln>
          </p:spPr>
        </p:sp>
        <p:sp>
          <p:nvSpPr>
            <p:cNvPr id="2032" name="Freeform 2031"/>
            <p:cNvSpPr/>
            <p:nvPr/>
          </p:nvSpPr>
          <p:spPr>
            <a:xfrm>
              <a:off x="2064456" y="2104834"/>
              <a:ext cx="975336" cy="7700"/>
            </a:xfrm>
            <a:custGeom>
              <a:avLst/>
              <a:gdLst/>
              <a:ahLst/>
              <a:cxnLst/>
              <a:rect l="0" t="0" r="0" b="0"/>
              <a:pathLst>
                <a:path w="975336" h="7700" fill="none">
                  <a:moveTo>
                    <a:pt x="0" y="0"/>
                  </a:moveTo>
                  <a:lnTo>
                    <a:pt x="975336" y="0"/>
                  </a:lnTo>
                </a:path>
              </a:pathLst>
            </a:custGeom>
            <a:solidFill>
              <a:srgbClr val="FFFFFF"/>
            </a:solidFill>
            <a:ln w="23100" cap="flat">
              <a:solidFill>
                <a:srgbClr val="FFFFFF"/>
              </a:solidFill>
              <a:bevel/>
            </a:ln>
          </p:spPr>
        </p:sp>
        <p:sp>
          <p:nvSpPr>
            <p:cNvPr id="2033" name="Freeform 2032"/>
            <p:cNvSpPr/>
            <p:nvPr/>
          </p:nvSpPr>
          <p:spPr>
            <a:xfrm>
              <a:off x="2567523" y="1641920"/>
              <a:ext cx="7700" cy="718666"/>
            </a:xfrm>
            <a:custGeom>
              <a:avLst/>
              <a:gdLst/>
              <a:ahLst/>
              <a:cxnLst/>
              <a:rect l="0" t="0" r="0" b="0"/>
              <a:pathLst>
                <a:path w="7700" h="718666" fill="none">
                  <a:moveTo>
                    <a:pt x="0" y="0"/>
                  </a:moveTo>
                  <a:lnTo>
                    <a:pt x="0" y="718666"/>
                  </a:lnTo>
                </a:path>
              </a:pathLst>
            </a:custGeom>
            <a:solidFill>
              <a:srgbClr val="FFFFFF"/>
            </a:solidFill>
            <a:ln w="23100" cap="flat">
              <a:solidFill>
                <a:srgbClr val="FFFFFF"/>
              </a:solidFill>
              <a:bevel/>
            </a:ln>
          </p:spPr>
        </p:sp>
        <p:sp>
          <p:nvSpPr>
            <p:cNvPr id="2034" name="Freeform 2033"/>
            <p:cNvSpPr/>
            <p:nvPr/>
          </p:nvSpPr>
          <p:spPr>
            <a:xfrm>
              <a:off x="2186630" y="1496654"/>
              <a:ext cx="777184" cy="290529"/>
            </a:xfrm>
            <a:custGeom>
              <a:avLst/>
              <a:gdLst/>
              <a:ahLst/>
              <a:cxnLst/>
              <a:rect l="0" t="0" r="0" b="0"/>
              <a:pathLst>
                <a:path w="777184" h="290529">
                  <a:moveTo>
                    <a:pt x="383589" y="198983"/>
                  </a:moveTo>
                  <a:cubicBezTo>
                    <a:pt x="383589" y="198983"/>
                    <a:pt x="235382" y="-48931"/>
                    <a:pt x="81786" y="10353"/>
                  </a:cubicBezTo>
                  <a:cubicBezTo>
                    <a:pt x="-71812" y="69637"/>
                    <a:pt x="19807" y="223235"/>
                    <a:pt x="119511" y="258497"/>
                  </a:cubicBezTo>
                  <a:cubicBezTo>
                    <a:pt x="219214" y="293550"/>
                    <a:pt x="264828" y="293155"/>
                    <a:pt x="310834" y="287908"/>
                  </a:cubicBezTo>
                  <a:cubicBezTo>
                    <a:pt x="332418" y="285445"/>
                    <a:pt x="367422" y="269045"/>
                    <a:pt x="383589" y="269045"/>
                  </a:cubicBezTo>
                  <a:cubicBezTo>
                    <a:pt x="399759" y="269045"/>
                    <a:pt x="453652" y="312159"/>
                    <a:pt x="604554" y="269045"/>
                  </a:cubicBezTo>
                  <a:cubicBezTo>
                    <a:pt x="755455" y="225930"/>
                    <a:pt x="847069" y="107363"/>
                    <a:pt x="709646" y="23827"/>
                  </a:cubicBezTo>
                  <a:cubicBezTo>
                    <a:pt x="572218" y="-59709"/>
                    <a:pt x="456347" y="93888"/>
                    <a:pt x="383589" y="198983"/>
                  </a:cubicBezTo>
                  <a:close/>
                </a:path>
                <a:path w="777184" h="290529">
                  <a:moveTo>
                    <a:pt x="77743" y="132962"/>
                  </a:moveTo>
                  <a:cubicBezTo>
                    <a:pt x="97953" y="193593"/>
                    <a:pt x="305444" y="236709"/>
                    <a:pt x="310834" y="225930"/>
                  </a:cubicBezTo>
                  <a:cubicBezTo>
                    <a:pt x="316223" y="215150"/>
                    <a:pt x="208783" y="50014"/>
                    <a:pt x="122205" y="77720"/>
                  </a:cubicBezTo>
                  <a:cubicBezTo>
                    <a:pt x="54838" y="99278"/>
                    <a:pt x="77743" y="139700"/>
                    <a:pt x="77743" y="132962"/>
                  </a:cubicBezTo>
                  <a:close/>
                </a:path>
                <a:path w="777184" h="290529">
                  <a:moveTo>
                    <a:pt x="459040" y="223235"/>
                  </a:moveTo>
                  <a:cubicBezTo>
                    <a:pt x="720425" y="182814"/>
                    <a:pt x="704257" y="110057"/>
                    <a:pt x="690784" y="96584"/>
                  </a:cubicBezTo>
                  <a:cubicBezTo>
                    <a:pt x="592417" y="-1782"/>
                    <a:pt x="453652" y="228625"/>
                    <a:pt x="459040" y="223235"/>
                  </a:cubicBezTo>
                  <a:close/>
                </a:path>
              </a:pathLst>
            </a:custGeom>
            <a:solidFill>
              <a:srgbClr val="E66C7D"/>
            </a:solidFill>
            <a:ln w="7700" cap="flat">
              <a:noFill/>
              <a:bevel/>
            </a:ln>
          </p:spPr>
        </p:sp>
        <p:sp>
          <p:nvSpPr>
            <p:cNvPr id="2035" name="Freeform 2034"/>
            <p:cNvSpPr/>
            <p:nvPr/>
          </p:nvSpPr>
          <p:spPr>
            <a:xfrm>
              <a:off x="6525810" y="3900448"/>
              <a:ext cx="446180" cy="313242"/>
            </a:xfrm>
            <a:custGeom>
              <a:avLst/>
              <a:gdLst/>
              <a:ahLst/>
              <a:cxnLst/>
              <a:rect l="0" t="0" r="0" b="0"/>
              <a:pathLst>
                <a:path w="446180" h="313242">
                  <a:moveTo>
                    <a:pt x="446180" y="0"/>
                  </a:moveTo>
                  <a:lnTo>
                    <a:pt x="0" y="313242"/>
                  </a:lnTo>
                  <a:lnTo>
                    <a:pt x="0" y="0"/>
                  </a:lnTo>
                  <a:lnTo>
                    <a:pt x="446180" y="0"/>
                  </a:lnTo>
                  <a:close/>
                </a:path>
              </a:pathLst>
            </a:custGeom>
            <a:solidFill>
              <a:srgbClr val="A94D5A"/>
            </a:solidFill>
            <a:ln w="7700" cap="flat">
              <a:noFill/>
              <a:bevel/>
            </a:ln>
          </p:spPr>
        </p:sp>
        <p:sp>
          <p:nvSpPr>
            <p:cNvPr id="2036" name="Freeform 2035"/>
            <p:cNvSpPr/>
            <p:nvPr/>
          </p:nvSpPr>
          <p:spPr>
            <a:xfrm>
              <a:off x="2963815" y="3647894"/>
              <a:ext cx="484491" cy="252555"/>
            </a:xfrm>
            <a:custGeom>
              <a:avLst/>
              <a:gdLst/>
              <a:ahLst/>
              <a:cxnLst/>
              <a:rect l="0" t="0" r="0" b="0"/>
              <a:pathLst>
                <a:path w="484491" h="252555">
                  <a:moveTo>
                    <a:pt x="0" y="0"/>
                  </a:moveTo>
                  <a:lnTo>
                    <a:pt x="415192" y="0"/>
                  </a:lnTo>
                  <a:lnTo>
                    <a:pt x="484491" y="25255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94D5A"/>
            </a:solidFill>
            <a:ln w="7700" cap="flat">
              <a:noFill/>
              <a:bevel/>
            </a:ln>
          </p:spPr>
        </p:sp>
        <p:sp>
          <p:nvSpPr>
            <p:cNvPr id="2037" name="Freeform 2036"/>
            <p:cNvSpPr/>
            <p:nvPr/>
          </p:nvSpPr>
          <p:spPr>
            <a:xfrm>
              <a:off x="3487534" y="3184972"/>
              <a:ext cx="3484458" cy="720432"/>
            </a:xfrm>
            <a:custGeom>
              <a:avLst/>
              <a:gdLst>
                <a:gd name="rtl" fmla="*/ 484106 w 3484458"/>
                <a:gd name="rtr" fmla="*/ 3484458 w 3484458"/>
              </a:gdLst>
              <a:ahLst/>
              <a:cxnLst/>
              <a:rect l="rtl" t="t" r="rtr" b="b"/>
              <a:pathLst>
                <a:path w="3484458" h="720432">
                  <a:moveTo>
                    <a:pt x="0" y="0"/>
                  </a:moveTo>
                  <a:lnTo>
                    <a:pt x="3484458" y="0"/>
                  </a:lnTo>
                  <a:lnTo>
                    <a:pt x="3484458" y="720432"/>
                  </a:lnTo>
                  <a:lnTo>
                    <a:pt x="0" y="7204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A5E6D"/>
            </a:solidFill>
            <a:ln w="7700" cap="flat">
              <a:noFill/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248">
                  <a:solidFill>
                    <a:srgbClr val="FFFFFF"/>
                  </a:solidFill>
                  <a:latin typeface="Arial"/>
                </a:rPr>
                <a:t>Choose suitable layout style.</a:t>
              </a:r>
            </a:p>
          </p:txBody>
        </p:sp>
        <p:sp>
          <p:nvSpPr>
            <p:cNvPr id="2038" name="Freeform 2037"/>
            <p:cNvSpPr/>
            <p:nvPr/>
          </p:nvSpPr>
          <p:spPr>
            <a:xfrm>
              <a:off x="3481672" y="3493586"/>
              <a:ext cx="467134" cy="287466"/>
            </a:xfrm>
            <a:custGeom>
              <a:avLst/>
              <a:gdLst/>
              <a:ahLst/>
              <a:cxnLst/>
              <a:rect l="0" t="0" r="0" b="0"/>
              <a:pathLst>
                <a:path w="467134" h="287466">
                  <a:moveTo>
                    <a:pt x="0" y="0"/>
                  </a:moveTo>
                  <a:lnTo>
                    <a:pt x="0" y="287466"/>
                  </a:lnTo>
                  <a:lnTo>
                    <a:pt x="467134" y="6673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94D5A"/>
            </a:solidFill>
            <a:ln w="7700" cap="flat">
              <a:noFill/>
              <a:bevel/>
            </a:ln>
          </p:spPr>
        </p:sp>
        <p:sp>
          <p:nvSpPr>
            <p:cNvPr id="2039" name="Freeform 2038"/>
            <p:cNvSpPr/>
            <p:nvPr/>
          </p:nvSpPr>
          <p:spPr>
            <a:xfrm>
              <a:off x="2963815" y="3030672"/>
              <a:ext cx="992384" cy="720432"/>
            </a:xfrm>
            <a:custGeom>
              <a:avLst/>
              <a:gdLst/>
              <a:ahLst/>
              <a:cxnLst/>
              <a:rect l="0" t="0" r="0" b="0"/>
              <a:pathLst>
                <a:path w="992384" h="720432">
                  <a:moveTo>
                    <a:pt x="0" y="0"/>
                  </a:moveTo>
                  <a:lnTo>
                    <a:pt x="992384" y="0"/>
                  </a:lnTo>
                  <a:lnTo>
                    <a:pt x="992384" y="720432"/>
                  </a:lnTo>
                  <a:lnTo>
                    <a:pt x="0" y="7204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66C7D"/>
            </a:solidFill>
            <a:ln w="23100" cap="flat">
              <a:noFill/>
              <a:bevel/>
            </a:ln>
          </p:spPr>
        </p:sp>
        <p:sp>
          <p:nvSpPr>
            <p:cNvPr id="2040" name="Freeform 2039"/>
            <p:cNvSpPr/>
            <p:nvPr/>
          </p:nvSpPr>
          <p:spPr>
            <a:xfrm>
              <a:off x="2968336" y="3339283"/>
              <a:ext cx="975336" cy="7700"/>
            </a:xfrm>
            <a:custGeom>
              <a:avLst/>
              <a:gdLst/>
              <a:ahLst/>
              <a:cxnLst/>
              <a:rect l="0" t="0" r="0" b="0"/>
              <a:pathLst>
                <a:path w="975336" h="7700" fill="none">
                  <a:moveTo>
                    <a:pt x="0" y="0"/>
                  </a:moveTo>
                  <a:lnTo>
                    <a:pt x="975336" y="0"/>
                  </a:lnTo>
                </a:path>
              </a:pathLst>
            </a:custGeom>
            <a:solidFill>
              <a:srgbClr val="FFFFFF"/>
            </a:solidFill>
            <a:ln w="23100" cap="flat">
              <a:solidFill>
                <a:srgbClr val="FFFFFF"/>
              </a:solidFill>
              <a:bevel/>
            </a:ln>
          </p:spPr>
        </p:sp>
        <p:sp>
          <p:nvSpPr>
            <p:cNvPr id="2041" name="Freeform 2040"/>
            <p:cNvSpPr/>
            <p:nvPr/>
          </p:nvSpPr>
          <p:spPr>
            <a:xfrm>
              <a:off x="3471402" y="2876369"/>
              <a:ext cx="7700" cy="718666"/>
            </a:xfrm>
            <a:custGeom>
              <a:avLst/>
              <a:gdLst/>
              <a:ahLst/>
              <a:cxnLst/>
              <a:rect l="0" t="0" r="0" b="0"/>
              <a:pathLst>
                <a:path w="7700" h="718666" fill="none">
                  <a:moveTo>
                    <a:pt x="0" y="0"/>
                  </a:moveTo>
                  <a:lnTo>
                    <a:pt x="0" y="718666"/>
                  </a:lnTo>
                </a:path>
              </a:pathLst>
            </a:custGeom>
            <a:solidFill>
              <a:srgbClr val="FFFFFF"/>
            </a:solidFill>
            <a:ln w="23100" cap="flat">
              <a:solidFill>
                <a:srgbClr val="FFFFFF"/>
              </a:solidFill>
              <a:bevel/>
            </a:ln>
          </p:spPr>
        </p:sp>
        <p:sp>
          <p:nvSpPr>
            <p:cNvPr id="2042" name="Freeform 2041"/>
            <p:cNvSpPr/>
            <p:nvPr/>
          </p:nvSpPr>
          <p:spPr>
            <a:xfrm>
              <a:off x="3090509" y="2722055"/>
              <a:ext cx="777184" cy="290529"/>
            </a:xfrm>
            <a:custGeom>
              <a:avLst/>
              <a:gdLst/>
              <a:ahLst/>
              <a:cxnLst/>
              <a:rect l="0" t="0" r="0" b="0"/>
              <a:pathLst>
                <a:path w="777184" h="290529">
                  <a:moveTo>
                    <a:pt x="383589" y="198983"/>
                  </a:moveTo>
                  <a:cubicBezTo>
                    <a:pt x="383589" y="198983"/>
                    <a:pt x="235382" y="-48931"/>
                    <a:pt x="81786" y="10353"/>
                  </a:cubicBezTo>
                  <a:cubicBezTo>
                    <a:pt x="-71812" y="69637"/>
                    <a:pt x="19807" y="223235"/>
                    <a:pt x="119511" y="258497"/>
                  </a:cubicBezTo>
                  <a:cubicBezTo>
                    <a:pt x="219214" y="293550"/>
                    <a:pt x="264828" y="293155"/>
                    <a:pt x="310834" y="287908"/>
                  </a:cubicBezTo>
                  <a:cubicBezTo>
                    <a:pt x="332418" y="285445"/>
                    <a:pt x="367422" y="269045"/>
                    <a:pt x="383589" y="269045"/>
                  </a:cubicBezTo>
                  <a:cubicBezTo>
                    <a:pt x="399759" y="269045"/>
                    <a:pt x="453652" y="312159"/>
                    <a:pt x="604554" y="269045"/>
                  </a:cubicBezTo>
                  <a:cubicBezTo>
                    <a:pt x="755455" y="225930"/>
                    <a:pt x="847069" y="107363"/>
                    <a:pt x="709646" y="23827"/>
                  </a:cubicBezTo>
                  <a:cubicBezTo>
                    <a:pt x="572218" y="-59709"/>
                    <a:pt x="456347" y="93888"/>
                    <a:pt x="383589" y="198983"/>
                  </a:cubicBezTo>
                  <a:close/>
                </a:path>
                <a:path w="777184" h="290529">
                  <a:moveTo>
                    <a:pt x="77743" y="132962"/>
                  </a:moveTo>
                  <a:cubicBezTo>
                    <a:pt x="97953" y="193593"/>
                    <a:pt x="305444" y="236709"/>
                    <a:pt x="310834" y="225930"/>
                  </a:cubicBezTo>
                  <a:cubicBezTo>
                    <a:pt x="316223" y="215150"/>
                    <a:pt x="208783" y="50014"/>
                    <a:pt x="122205" y="77720"/>
                  </a:cubicBezTo>
                  <a:cubicBezTo>
                    <a:pt x="54838" y="99278"/>
                    <a:pt x="77743" y="139700"/>
                    <a:pt x="77743" y="132962"/>
                  </a:cubicBezTo>
                  <a:close/>
                </a:path>
                <a:path w="777184" h="290529">
                  <a:moveTo>
                    <a:pt x="459040" y="223235"/>
                  </a:moveTo>
                  <a:cubicBezTo>
                    <a:pt x="720425" y="182814"/>
                    <a:pt x="704257" y="110057"/>
                    <a:pt x="690784" y="96584"/>
                  </a:cubicBezTo>
                  <a:cubicBezTo>
                    <a:pt x="592417" y="-1782"/>
                    <a:pt x="453652" y="228625"/>
                    <a:pt x="459040" y="223235"/>
                  </a:cubicBezTo>
                  <a:close/>
                </a:path>
              </a:pathLst>
            </a:custGeom>
            <a:solidFill>
              <a:srgbClr val="E66C7D"/>
            </a:solidFill>
            <a:ln w="7700" cap="flat">
              <a:noFill/>
              <a:bevel/>
            </a:ln>
          </p:spPr>
        </p:sp>
        <p:sp>
          <p:nvSpPr>
            <p:cNvPr id="2043" name="Freeform 2042"/>
            <p:cNvSpPr/>
            <p:nvPr/>
          </p:nvSpPr>
          <p:spPr>
            <a:xfrm>
              <a:off x="7292630" y="5119112"/>
              <a:ext cx="446180" cy="313242"/>
            </a:xfrm>
            <a:custGeom>
              <a:avLst/>
              <a:gdLst/>
              <a:ahLst/>
              <a:cxnLst/>
              <a:rect l="0" t="0" r="0" b="0"/>
              <a:pathLst>
                <a:path w="446180" h="313242">
                  <a:moveTo>
                    <a:pt x="446180" y="0"/>
                  </a:moveTo>
                  <a:lnTo>
                    <a:pt x="0" y="313242"/>
                  </a:lnTo>
                  <a:lnTo>
                    <a:pt x="0" y="0"/>
                  </a:lnTo>
                  <a:lnTo>
                    <a:pt x="446180" y="0"/>
                  </a:lnTo>
                  <a:close/>
                </a:path>
              </a:pathLst>
            </a:custGeom>
            <a:solidFill>
              <a:srgbClr val="A94D5A"/>
            </a:solidFill>
            <a:ln w="7700" cap="flat">
              <a:noFill/>
              <a:bevel/>
            </a:ln>
          </p:spPr>
        </p:sp>
        <p:sp>
          <p:nvSpPr>
            <p:cNvPr id="2044" name="Freeform 2043"/>
            <p:cNvSpPr/>
            <p:nvPr/>
          </p:nvSpPr>
          <p:spPr>
            <a:xfrm>
              <a:off x="3715235" y="4882334"/>
              <a:ext cx="484491" cy="252555"/>
            </a:xfrm>
            <a:custGeom>
              <a:avLst/>
              <a:gdLst/>
              <a:ahLst/>
              <a:cxnLst/>
              <a:rect l="0" t="0" r="0" b="0"/>
              <a:pathLst>
                <a:path w="484491" h="252555">
                  <a:moveTo>
                    <a:pt x="0" y="0"/>
                  </a:moveTo>
                  <a:lnTo>
                    <a:pt x="415192" y="0"/>
                  </a:lnTo>
                  <a:lnTo>
                    <a:pt x="484491" y="25255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94D5A"/>
            </a:solidFill>
            <a:ln w="7700" cap="flat">
              <a:noFill/>
              <a:bevel/>
            </a:ln>
          </p:spPr>
        </p:sp>
        <p:sp>
          <p:nvSpPr>
            <p:cNvPr id="2045" name="Freeform 2044"/>
            <p:cNvSpPr/>
            <p:nvPr/>
          </p:nvSpPr>
          <p:spPr>
            <a:xfrm>
              <a:off x="4238954" y="4419421"/>
              <a:ext cx="3484458" cy="720432"/>
            </a:xfrm>
            <a:custGeom>
              <a:avLst/>
              <a:gdLst>
                <a:gd name="rtl" fmla="*/ 471887 w 3484458"/>
                <a:gd name="rtr" fmla="*/ 3484458 w 3484458"/>
              </a:gdLst>
              <a:ahLst/>
              <a:cxnLst/>
              <a:rect l="rtl" t="t" r="rtr" b="b"/>
              <a:pathLst>
                <a:path w="3484458" h="720432">
                  <a:moveTo>
                    <a:pt x="0" y="0"/>
                  </a:moveTo>
                  <a:lnTo>
                    <a:pt x="3484458" y="0"/>
                  </a:lnTo>
                  <a:lnTo>
                    <a:pt x="3484458" y="720432"/>
                  </a:lnTo>
                  <a:lnTo>
                    <a:pt x="0" y="7204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A5E6D"/>
            </a:solidFill>
            <a:ln w="7700" cap="flat">
              <a:noFill/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248">
                  <a:solidFill>
                    <a:srgbClr val="FFFFFF"/>
                  </a:solidFill>
                  <a:latin typeface="Arial"/>
                </a:rPr>
                <a:t>Insert hyperlinks to link websites or other resources to make it rich and inclusive.</a:t>
              </a:r>
            </a:p>
          </p:txBody>
        </p:sp>
        <p:sp>
          <p:nvSpPr>
            <p:cNvPr id="2046" name="Freeform 2045"/>
            <p:cNvSpPr/>
            <p:nvPr/>
          </p:nvSpPr>
          <p:spPr>
            <a:xfrm>
              <a:off x="4233092" y="4728034"/>
              <a:ext cx="467134" cy="287466"/>
            </a:xfrm>
            <a:custGeom>
              <a:avLst/>
              <a:gdLst/>
              <a:ahLst/>
              <a:cxnLst/>
              <a:rect l="0" t="0" r="0" b="0"/>
              <a:pathLst>
                <a:path w="467134" h="287466">
                  <a:moveTo>
                    <a:pt x="0" y="0"/>
                  </a:moveTo>
                  <a:lnTo>
                    <a:pt x="0" y="287466"/>
                  </a:lnTo>
                  <a:lnTo>
                    <a:pt x="467134" y="6673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94D5A"/>
            </a:solidFill>
            <a:ln w="7700" cap="flat">
              <a:noFill/>
              <a:bevel/>
            </a:ln>
          </p:spPr>
        </p:sp>
        <p:sp>
          <p:nvSpPr>
            <p:cNvPr id="2047" name="Freeform 2046"/>
            <p:cNvSpPr/>
            <p:nvPr/>
          </p:nvSpPr>
          <p:spPr>
            <a:xfrm>
              <a:off x="3715235" y="4265113"/>
              <a:ext cx="992384" cy="720432"/>
            </a:xfrm>
            <a:custGeom>
              <a:avLst/>
              <a:gdLst/>
              <a:ahLst/>
              <a:cxnLst/>
              <a:rect l="0" t="0" r="0" b="0"/>
              <a:pathLst>
                <a:path w="992384" h="720432">
                  <a:moveTo>
                    <a:pt x="0" y="0"/>
                  </a:moveTo>
                  <a:lnTo>
                    <a:pt x="992384" y="0"/>
                  </a:lnTo>
                  <a:lnTo>
                    <a:pt x="992384" y="720432"/>
                  </a:lnTo>
                  <a:lnTo>
                    <a:pt x="0" y="7204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66C7D"/>
            </a:solidFill>
            <a:ln w="23100" cap="flat">
              <a:noFill/>
              <a:bevel/>
            </a:ln>
          </p:spPr>
        </p:sp>
        <p:sp>
          <p:nvSpPr>
            <p:cNvPr id="2048" name="Freeform 2047"/>
            <p:cNvSpPr/>
            <p:nvPr/>
          </p:nvSpPr>
          <p:spPr>
            <a:xfrm>
              <a:off x="3719756" y="4573724"/>
              <a:ext cx="975336" cy="7700"/>
            </a:xfrm>
            <a:custGeom>
              <a:avLst/>
              <a:gdLst/>
              <a:ahLst/>
              <a:cxnLst/>
              <a:rect l="0" t="0" r="0" b="0"/>
              <a:pathLst>
                <a:path w="975336" h="7700" fill="none">
                  <a:moveTo>
                    <a:pt x="0" y="0"/>
                  </a:moveTo>
                  <a:lnTo>
                    <a:pt x="975336" y="0"/>
                  </a:lnTo>
                </a:path>
              </a:pathLst>
            </a:custGeom>
            <a:solidFill>
              <a:srgbClr val="FFFFFF"/>
            </a:solidFill>
            <a:ln w="23100" cap="flat">
              <a:solidFill>
                <a:srgbClr val="FFFFFF"/>
              </a:solidFill>
              <a:bevel/>
            </a:ln>
          </p:spPr>
        </p:sp>
        <p:sp>
          <p:nvSpPr>
            <p:cNvPr id="2049" name="Freeform 2048"/>
            <p:cNvSpPr/>
            <p:nvPr/>
          </p:nvSpPr>
          <p:spPr>
            <a:xfrm>
              <a:off x="4222822" y="4110810"/>
              <a:ext cx="7700" cy="718666"/>
            </a:xfrm>
            <a:custGeom>
              <a:avLst/>
              <a:gdLst/>
              <a:ahLst/>
              <a:cxnLst/>
              <a:rect l="0" t="0" r="0" b="0"/>
              <a:pathLst>
                <a:path w="7700" h="718666" fill="none">
                  <a:moveTo>
                    <a:pt x="0" y="0"/>
                  </a:moveTo>
                  <a:lnTo>
                    <a:pt x="0" y="718666"/>
                  </a:lnTo>
                </a:path>
              </a:pathLst>
            </a:custGeom>
            <a:solidFill>
              <a:srgbClr val="FFFFFF"/>
            </a:solidFill>
            <a:ln w="23100" cap="flat">
              <a:solidFill>
                <a:srgbClr val="FFFFFF"/>
              </a:solidFill>
              <a:bevel/>
            </a:ln>
          </p:spPr>
        </p:sp>
        <p:sp>
          <p:nvSpPr>
            <p:cNvPr id="2050" name="Freeform 2049"/>
            <p:cNvSpPr/>
            <p:nvPr/>
          </p:nvSpPr>
          <p:spPr>
            <a:xfrm>
              <a:off x="3841929" y="3956503"/>
              <a:ext cx="777184" cy="290529"/>
            </a:xfrm>
            <a:custGeom>
              <a:avLst/>
              <a:gdLst/>
              <a:ahLst/>
              <a:cxnLst/>
              <a:rect l="0" t="0" r="0" b="0"/>
              <a:pathLst>
                <a:path w="777184" h="290529">
                  <a:moveTo>
                    <a:pt x="383589" y="198983"/>
                  </a:moveTo>
                  <a:cubicBezTo>
                    <a:pt x="383589" y="198983"/>
                    <a:pt x="235382" y="-48931"/>
                    <a:pt x="81786" y="10353"/>
                  </a:cubicBezTo>
                  <a:cubicBezTo>
                    <a:pt x="-71812" y="69637"/>
                    <a:pt x="19807" y="223235"/>
                    <a:pt x="119511" y="258497"/>
                  </a:cubicBezTo>
                  <a:cubicBezTo>
                    <a:pt x="219214" y="293550"/>
                    <a:pt x="264828" y="293155"/>
                    <a:pt x="310834" y="287908"/>
                  </a:cubicBezTo>
                  <a:cubicBezTo>
                    <a:pt x="332418" y="285445"/>
                    <a:pt x="367422" y="269045"/>
                    <a:pt x="383589" y="269045"/>
                  </a:cubicBezTo>
                  <a:cubicBezTo>
                    <a:pt x="399759" y="269045"/>
                    <a:pt x="453652" y="312159"/>
                    <a:pt x="604554" y="269045"/>
                  </a:cubicBezTo>
                  <a:cubicBezTo>
                    <a:pt x="755455" y="225930"/>
                    <a:pt x="847069" y="107363"/>
                    <a:pt x="709646" y="23827"/>
                  </a:cubicBezTo>
                  <a:cubicBezTo>
                    <a:pt x="572218" y="-59709"/>
                    <a:pt x="456347" y="93888"/>
                    <a:pt x="383589" y="198983"/>
                  </a:cubicBezTo>
                  <a:close/>
                </a:path>
                <a:path w="777184" h="290529">
                  <a:moveTo>
                    <a:pt x="77743" y="132962"/>
                  </a:moveTo>
                  <a:cubicBezTo>
                    <a:pt x="97953" y="193593"/>
                    <a:pt x="305444" y="236709"/>
                    <a:pt x="310834" y="225930"/>
                  </a:cubicBezTo>
                  <a:cubicBezTo>
                    <a:pt x="316223" y="215150"/>
                    <a:pt x="208783" y="50014"/>
                    <a:pt x="122205" y="77720"/>
                  </a:cubicBezTo>
                  <a:cubicBezTo>
                    <a:pt x="54838" y="99278"/>
                    <a:pt x="77743" y="139700"/>
                    <a:pt x="77743" y="132962"/>
                  </a:cubicBezTo>
                  <a:close/>
                </a:path>
                <a:path w="777184" h="290529">
                  <a:moveTo>
                    <a:pt x="459040" y="223235"/>
                  </a:moveTo>
                  <a:cubicBezTo>
                    <a:pt x="720425" y="182814"/>
                    <a:pt x="704257" y="110057"/>
                    <a:pt x="690784" y="96584"/>
                  </a:cubicBezTo>
                  <a:cubicBezTo>
                    <a:pt x="592417" y="-1782"/>
                    <a:pt x="453652" y="228625"/>
                    <a:pt x="459040" y="223235"/>
                  </a:cubicBezTo>
                  <a:close/>
                </a:path>
              </a:pathLst>
            </a:custGeom>
            <a:solidFill>
              <a:srgbClr val="E66C7D"/>
            </a:solidFill>
            <a:ln w="7700" cap="flat">
              <a:noFill/>
              <a:bevel/>
            </a:ln>
          </p:spPr>
        </p:sp>
        <p:sp>
          <p:nvSpPr>
            <p:cNvPr id="2051" name="Freeform 2050"/>
            <p:cNvSpPr/>
            <p:nvPr/>
          </p:nvSpPr>
          <p:spPr>
            <a:xfrm>
              <a:off x="4372251" y="1431559"/>
              <a:ext cx="446180" cy="313242"/>
            </a:xfrm>
            <a:custGeom>
              <a:avLst/>
              <a:gdLst/>
              <a:ahLst/>
              <a:cxnLst/>
              <a:rect l="0" t="0" r="0" b="0"/>
              <a:pathLst>
                <a:path w="446180" h="313242">
                  <a:moveTo>
                    <a:pt x="446180" y="0"/>
                  </a:moveTo>
                  <a:lnTo>
                    <a:pt x="0" y="313242"/>
                  </a:lnTo>
                  <a:lnTo>
                    <a:pt x="0" y="0"/>
                  </a:lnTo>
                  <a:lnTo>
                    <a:pt x="446180" y="0"/>
                  </a:lnTo>
                  <a:close/>
                </a:path>
              </a:pathLst>
            </a:custGeom>
            <a:solidFill>
              <a:srgbClr val="A94D5A"/>
            </a:solidFill>
            <a:ln w="7700" cap="flat">
              <a:noFill/>
              <a:bevel/>
            </a:ln>
          </p:spPr>
        </p:sp>
        <p:sp>
          <p:nvSpPr>
            <p:cNvPr id="2052" name="Freeform 2051"/>
            <p:cNvSpPr/>
            <p:nvPr/>
          </p:nvSpPr>
          <p:spPr>
            <a:xfrm>
              <a:off x="807253" y="1179004"/>
              <a:ext cx="484491" cy="252555"/>
            </a:xfrm>
            <a:custGeom>
              <a:avLst/>
              <a:gdLst/>
              <a:ahLst/>
              <a:cxnLst/>
              <a:rect l="0" t="0" r="0" b="0"/>
              <a:pathLst>
                <a:path w="484491" h="252555">
                  <a:moveTo>
                    <a:pt x="0" y="0"/>
                  </a:moveTo>
                  <a:lnTo>
                    <a:pt x="415192" y="0"/>
                  </a:lnTo>
                  <a:lnTo>
                    <a:pt x="484491" y="25255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94D5A"/>
            </a:solidFill>
            <a:ln w="7700" cap="flat">
              <a:noFill/>
              <a:bevel/>
            </a:ln>
          </p:spPr>
        </p:sp>
        <p:sp>
          <p:nvSpPr>
            <p:cNvPr id="2053" name="Freeform 2052"/>
            <p:cNvSpPr/>
            <p:nvPr/>
          </p:nvSpPr>
          <p:spPr>
            <a:xfrm>
              <a:off x="1330972" y="716876"/>
              <a:ext cx="3484458" cy="720432"/>
            </a:xfrm>
            <a:custGeom>
              <a:avLst/>
              <a:gdLst>
                <a:gd name="rtl" fmla="*/ 515469 w 3484458"/>
                <a:gd name="rtr" fmla="*/ 3484458 w 3484458"/>
              </a:gdLst>
              <a:ahLst/>
              <a:cxnLst/>
              <a:rect l="rtl" t="t" r="rtr" b="b"/>
              <a:pathLst>
                <a:path w="3484458" h="720432">
                  <a:moveTo>
                    <a:pt x="0" y="0"/>
                  </a:moveTo>
                  <a:lnTo>
                    <a:pt x="3484458" y="0"/>
                  </a:lnTo>
                  <a:lnTo>
                    <a:pt x="3484458" y="720432"/>
                  </a:lnTo>
                  <a:lnTo>
                    <a:pt x="0" y="7204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A5E6D"/>
            </a:solidFill>
            <a:ln w="7700" cap="flat">
              <a:noFill/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248">
                  <a:solidFill>
                    <a:srgbClr val="FFFFFF"/>
                  </a:solidFill>
                  <a:latin typeface="Arial"/>
                </a:rPr>
                <a:t>Insert clipart or custom shapes to make ot personalized.</a:t>
              </a:r>
            </a:p>
          </p:txBody>
        </p:sp>
        <p:sp>
          <p:nvSpPr>
            <p:cNvPr id="2054" name="Freeform 2053"/>
            <p:cNvSpPr/>
            <p:nvPr/>
          </p:nvSpPr>
          <p:spPr>
            <a:xfrm>
              <a:off x="1325110" y="1024696"/>
              <a:ext cx="467134" cy="287466"/>
            </a:xfrm>
            <a:custGeom>
              <a:avLst/>
              <a:gdLst/>
              <a:ahLst/>
              <a:cxnLst/>
              <a:rect l="0" t="0" r="0" b="0"/>
              <a:pathLst>
                <a:path w="467134" h="287466">
                  <a:moveTo>
                    <a:pt x="0" y="0"/>
                  </a:moveTo>
                  <a:lnTo>
                    <a:pt x="0" y="287466"/>
                  </a:lnTo>
                  <a:lnTo>
                    <a:pt x="467134" y="6673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94D5A"/>
            </a:solidFill>
            <a:ln w="7700" cap="flat">
              <a:noFill/>
              <a:bevel/>
            </a:ln>
          </p:spPr>
        </p:sp>
        <p:sp>
          <p:nvSpPr>
            <p:cNvPr id="2055" name="Freeform 2054"/>
            <p:cNvSpPr/>
            <p:nvPr/>
          </p:nvSpPr>
          <p:spPr>
            <a:xfrm>
              <a:off x="807253" y="561782"/>
              <a:ext cx="992384" cy="720432"/>
            </a:xfrm>
            <a:custGeom>
              <a:avLst/>
              <a:gdLst/>
              <a:ahLst/>
              <a:cxnLst/>
              <a:rect l="0" t="0" r="0" b="0"/>
              <a:pathLst>
                <a:path w="992384" h="720432">
                  <a:moveTo>
                    <a:pt x="0" y="0"/>
                  </a:moveTo>
                  <a:lnTo>
                    <a:pt x="992384" y="0"/>
                  </a:lnTo>
                  <a:lnTo>
                    <a:pt x="992384" y="720432"/>
                  </a:lnTo>
                  <a:lnTo>
                    <a:pt x="0" y="7204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66C7D"/>
            </a:solidFill>
            <a:ln w="23100" cap="flat">
              <a:noFill/>
              <a:bevel/>
            </a:ln>
          </p:spPr>
        </p:sp>
        <p:sp>
          <p:nvSpPr>
            <p:cNvPr id="2056" name="Freeform 2055"/>
            <p:cNvSpPr/>
            <p:nvPr/>
          </p:nvSpPr>
          <p:spPr>
            <a:xfrm>
              <a:off x="811774" y="868528"/>
              <a:ext cx="975336" cy="7700"/>
            </a:xfrm>
            <a:custGeom>
              <a:avLst/>
              <a:gdLst/>
              <a:ahLst/>
              <a:cxnLst/>
              <a:rect l="0" t="0" r="0" b="0"/>
              <a:pathLst>
                <a:path w="975336" h="7700" fill="none">
                  <a:moveTo>
                    <a:pt x="0" y="0"/>
                  </a:moveTo>
                  <a:lnTo>
                    <a:pt x="975336" y="0"/>
                  </a:lnTo>
                </a:path>
              </a:pathLst>
            </a:custGeom>
            <a:solidFill>
              <a:srgbClr val="FFFFFF"/>
            </a:solidFill>
            <a:ln w="23100" cap="flat">
              <a:solidFill>
                <a:srgbClr val="FFFFFF"/>
              </a:solidFill>
              <a:bevel/>
            </a:ln>
          </p:spPr>
        </p:sp>
        <p:sp>
          <p:nvSpPr>
            <p:cNvPr id="2057" name="Freeform 2056"/>
            <p:cNvSpPr/>
            <p:nvPr/>
          </p:nvSpPr>
          <p:spPr>
            <a:xfrm>
              <a:off x="1314840" y="407476"/>
              <a:ext cx="7700" cy="718666"/>
            </a:xfrm>
            <a:custGeom>
              <a:avLst/>
              <a:gdLst/>
              <a:ahLst/>
              <a:cxnLst/>
              <a:rect l="0" t="0" r="0" b="0"/>
              <a:pathLst>
                <a:path w="7700" h="718666" fill="none">
                  <a:moveTo>
                    <a:pt x="0" y="0"/>
                  </a:moveTo>
                  <a:lnTo>
                    <a:pt x="0" y="718666"/>
                  </a:lnTo>
                </a:path>
              </a:pathLst>
            </a:custGeom>
            <a:solidFill>
              <a:srgbClr val="FFFFFF"/>
            </a:solidFill>
            <a:ln w="23100" cap="flat">
              <a:solidFill>
                <a:srgbClr val="FFFFFF"/>
              </a:solidFill>
              <a:bevel/>
            </a:ln>
          </p:spPr>
        </p:sp>
        <p:sp>
          <p:nvSpPr>
            <p:cNvPr id="2058" name="Freeform 2057"/>
            <p:cNvSpPr/>
            <p:nvPr/>
          </p:nvSpPr>
          <p:spPr>
            <a:xfrm>
              <a:off x="933948" y="253171"/>
              <a:ext cx="777184" cy="290529"/>
            </a:xfrm>
            <a:custGeom>
              <a:avLst/>
              <a:gdLst/>
              <a:ahLst/>
              <a:cxnLst/>
              <a:rect l="0" t="0" r="0" b="0"/>
              <a:pathLst>
                <a:path w="777184" h="290529">
                  <a:moveTo>
                    <a:pt x="383589" y="198983"/>
                  </a:moveTo>
                  <a:cubicBezTo>
                    <a:pt x="383589" y="198983"/>
                    <a:pt x="235382" y="-48931"/>
                    <a:pt x="81786" y="10353"/>
                  </a:cubicBezTo>
                  <a:cubicBezTo>
                    <a:pt x="-71812" y="69637"/>
                    <a:pt x="19807" y="223235"/>
                    <a:pt x="119511" y="258497"/>
                  </a:cubicBezTo>
                  <a:cubicBezTo>
                    <a:pt x="219214" y="293550"/>
                    <a:pt x="264828" y="293155"/>
                    <a:pt x="310834" y="287908"/>
                  </a:cubicBezTo>
                  <a:cubicBezTo>
                    <a:pt x="332418" y="285445"/>
                    <a:pt x="367422" y="269045"/>
                    <a:pt x="383589" y="269045"/>
                  </a:cubicBezTo>
                  <a:cubicBezTo>
                    <a:pt x="399759" y="269045"/>
                    <a:pt x="453652" y="312159"/>
                    <a:pt x="604554" y="269045"/>
                  </a:cubicBezTo>
                  <a:cubicBezTo>
                    <a:pt x="755455" y="225930"/>
                    <a:pt x="847069" y="107363"/>
                    <a:pt x="709646" y="23827"/>
                  </a:cubicBezTo>
                  <a:cubicBezTo>
                    <a:pt x="572218" y="-59709"/>
                    <a:pt x="456347" y="93888"/>
                    <a:pt x="383589" y="198983"/>
                  </a:cubicBezTo>
                  <a:close/>
                </a:path>
                <a:path w="777184" h="290529">
                  <a:moveTo>
                    <a:pt x="77743" y="132962"/>
                  </a:moveTo>
                  <a:cubicBezTo>
                    <a:pt x="97953" y="193593"/>
                    <a:pt x="305444" y="236709"/>
                    <a:pt x="310834" y="225930"/>
                  </a:cubicBezTo>
                  <a:cubicBezTo>
                    <a:pt x="316223" y="215150"/>
                    <a:pt x="208783" y="50014"/>
                    <a:pt x="122205" y="77720"/>
                  </a:cubicBezTo>
                  <a:cubicBezTo>
                    <a:pt x="54838" y="99278"/>
                    <a:pt x="77743" y="139700"/>
                    <a:pt x="77743" y="132962"/>
                  </a:cubicBezTo>
                  <a:close/>
                </a:path>
                <a:path w="777184" h="290529">
                  <a:moveTo>
                    <a:pt x="459040" y="223235"/>
                  </a:moveTo>
                  <a:cubicBezTo>
                    <a:pt x="720425" y="182814"/>
                    <a:pt x="704257" y="110057"/>
                    <a:pt x="690784" y="96584"/>
                  </a:cubicBezTo>
                  <a:cubicBezTo>
                    <a:pt x="592417" y="-1782"/>
                    <a:pt x="453652" y="228625"/>
                    <a:pt x="459040" y="223235"/>
                  </a:cubicBezTo>
                  <a:close/>
                </a:path>
              </a:pathLst>
            </a:custGeom>
            <a:solidFill>
              <a:srgbClr val="E66C7D"/>
            </a:solidFill>
            <a:ln w="7700" cap="flat">
              <a:noFill/>
              <a:bevel/>
            </a:ln>
          </p:spPr>
        </p:sp>
        <p:sp>
          <p:nvSpPr>
            <p:cNvPr id="2059" name="Freeform 2058"/>
            <p:cNvSpPr/>
            <p:nvPr/>
          </p:nvSpPr>
          <p:spPr>
            <a:xfrm>
              <a:off x="3863188" y="6254532"/>
              <a:ext cx="446180" cy="313242"/>
            </a:xfrm>
            <a:custGeom>
              <a:avLst/>
              <a:gdLst/>
              <a:ahLst/>
              <a:cxnLst/>
              <a:rect l="0" t="0" r="0" b="0"/>
              <a:pathLst>
                <a:path w="446180" h="313242">
                  <a:moveTo>
                    <a:pt x="446180" y="0"/>
                  </a:moveTo>
                  <a:lnTo>
                    <a:pt x="0" y="313242"/>
                  </a:lnTo>
                  <a:lnTo>
                    <a:pt x="0" y="0"/>
                  </a:lnTo>
                  <a:lnTo>
                    <a:pt x="446180" y="0"/>
                  </a:lnTo>
                  <a:close/>
                </a:path>
              </a:pathLst>
            </a:custGeom>
            <a:solidFill>
              <a:srgbClr val="A94D5A"/>
            </a:solidFill>
            <a:ln w="7700" cap="flat">
              <a:noFill/>
              <a:bevel/>
            </a:ln>
          </p:spPr>
        </p:sp>
        <p:sp>
          <p:nvSpPr>
            <p:cNvPr id="2061" name="Freeform 2060"/>
            <p:cNvSpPr/>
            <p:nvPr/>
          </p:nvSpPr>
          <p:spPr>
            <a:xfrm>
              <a:off x="821894" y="5534097"/>
              <a:ext cx="3484458" cy="720432"/>
            </a:xfrm>
            <a:custGeom>
              <a:avLst/>
              <a:gdLst>
                <a:gd name="rtl" fmla="*/ 441649 w 3484458"/>
                <a:gd name="rtr" fmla="*/ 3484458 w 3484458"/>
              </a:gdLst>
              <a:ahLst/>
              <a:cxnLst/>
              <a:rect l="rtl" t="t" r="rtr" b="b"/>
              <a:pathLst>
                <a:path w="3484458" h="720432">
                  <a:moveTo>
                    <a:pt x="0" y="0"/>
                  </a:moveTo>
                  <a:lnTo>
                    <a:pt x="3484458" y="0"/>
                  </a:lnTo>
                  <a:lnTo>
                    <a:pt x="3484458" y="720432"/>
                  </a:lnTo>
                  <a:lnTo>
                    <a:pt x="0" y="7204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A5E6D"/>
            </a:solidFill>
            <a:ln w="7700" cap="flat">
              <a:noFill/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248">
                  <a:solidFill>
                    <a:srgbClr val="FFFFFF"/>
                  </a:solidFill>
                  <a:latin typeface="Arial"/>
                </a:rPr>
                <a:t>Save mind maps as JPEGs to ensure clear presentation.</a:t>
              </a:r>
            </a:p>
          </p:txBody>
        </p:sp>
        <p:sp>
          <p:nvSpPr>
            <p:cNvPr id="5811" name="Text 5811"/>
            <p:cNvSpPr txBox="1"/>
            <p:nvPr/>
          </p:nvSpPr>
          <p:spPr>
            <a:xfrm>
              <a:off x="5388441" y="557104"/>
              <a:ext cx="3264800" cy="831600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248">
                  <a:solidFill>
                    <a:srgbClr val="303030"/>
                  </a:solidFill>
                  <a:latin typeface="Arial"/>
                </a:rPr>
                <a:t>3.2. Tips for Better Mind Map</a:t>
              </a:r>
            </a:p>
          </p:txBody>
        </p:sp>
        <p:grpSp>
          <p:nvGrpSpPr>
            <p:cNvPr id="2069" name="Group 2068"/>
            <p:cNvGrpSpPr/>
            <p:nvPr/>
          </p:nvGrpSpPr>
          <p:grpSpPr>
            <a:xfrm>
              <a:off x="294996" y="5015489"/>
              <a:ext cx="995563" cy="1336405"/>
              <a:chOff x="294996" y="5015489"/>
              <a:chExt cx="995563" cy="1336405"/>
            </a:xfrm>
          </p:grpSpPr>
          <p:sp>
            <p:nvSpPr>
              <p:cNvPr id="2060" name="Freeform 2059"/>
              <p:cNvSpPr/>
              <p:nvPr/>
            </p:nvSpPr>
            <p:spPr>
              <a:xfrm>
                <a:off x="300788" y="6099338"/>
                <a:ext cx="484491" cy="252555"/>
              </a:xfrm>
              <a:custGeom>
                <a:avLst/>
                <a:gdLst/>
                <a:ahLst/>
                <a:cxnLst/>
                <a:rect l="0" t="0" r="0" b="0"/>
                <a:pathLst>
                  <a:path w="484491" h="252555">
                    <a:moveTo>
                      <a:pt x="0" y="0"/>
                    </a:moveTo>
                    <a:lnTo>
                      <a:pt x="415191" y="0"/>
                    </a:lnTo>
                    <a:lnTo>
                      <a:pt x="484491" y="25255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94D5A"/>
              </a:solidFill>
              <a:ln w="7700" cap="flat">
                <a:noFill/>
                <a:bevel/>
              </a:ln>
            </p:spPr>
          </p:sp>
          <p:sp>
            <p:nvSpPr>
              <p:cNvPr id="2062" name="Freeform 2061"/>
              <p:cNvSpPr/>
              <p:nvPr/>
            </p:nvSpPr>
            <p:spPr>
              <a:xfrm>
                <a:off x="816031" y="5842711"/>
                <a:ext cx="467134" cy="287466"/>
              </a:xfrm>
              <a:custGeom>
                <a:avLst/>
                <a:gdLst/>
                <a:ahLst/>
                <a:cxnLst/>
                <a:rect l="0" t="0" r="0" b="0"/>
                <a:pathLst>
                  <a:path w="467134" h="287466">
                    <a:moveTo>
                      <a:pt x="0" y="0"/>
                    </a:moveTo>
                    <a:lnTo>
                      <a:pt x="0" y="287466"/>
                    </a:lnTo>
                    <a:lnTo>
                      <a:pt x="467134" y="6673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94D5A"/>
              </a:solidFill>
              <a:ln w="7700" cap="flat">
                <a:noFill/>
                <a:bevel/>
              </a:ln>
            </p:spPr>
          </p:sp>
          <p:sp>
            <p:nvSpPr>
              <p:cNvPr id="2063" name="Freeform 2062"/>
              <p:cNvSpPr/>
              <p:nvPr/>
            </p:nvSpPr>
            <p:spPr>
              <a:xfrm>
                <a:off x="298174" y="5379788"/>
                <a:ext cx="992384" cy="720432"/>
              </a:xfrm>
              <a:custGeom>
                <a:avLst/>
                <a:gdLst/>
                <a:ahLst/>
                <a:cxnLst/>
                <a:rect l="0" t="0" r="0" b="0"/>
                <a:pathLst>
                  <a:path w="992384" h="720432">
                    <a:moveTo>
                      <a:pt x="0" y="0"/>
                    </a:moveTo>
                    <a:lnTo>
                      <a:pt x="992384" y="0"/>
                    </a:lnTo>
                    <a:lnTo>
                      <a:pt x="992384" y="720432"/>
                    </a:lnTo>
                    <a:lnTo>
                      <a:pt x="0" y="72043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66C7D"/>
              </a:solidFill>
              <a:ln w="23100" cap="flat">
                <a:noFill/>
                <a:bevel/>
              </a:ln>
            </p:spPr>
          </p:sp>
          <p:sp>
            <p:nvSpPr>
              <p:cNvPr id="2064" name="Freeform 2063"/>
              <p:cNvSpPr/>
              <p:nvPr/>
            </p:nvSpPr>
            <p:spPr>
              <a:xfrm>
                <a:off x="294994" y="5679841"/>
                <a:ext cx="975336" cy="7700"/>
              </a:xfrm>
              <a:custGeom>
                <a:avLst/>
                <a:gdLst/>
                <a:ahLst/>
                <a:cxnLst/>
                <a:rect l="0" t="0" r="0" b="0"/>
                <a:pathLst>
                  <a:path w="975336" h="7700" fill="none">
                    <a:moveTo>
                      <a:pt x="0" y="0"/>
                    </a:moveTo>
                    <a:lnTo>
                      <a:pt x="975336" y="0"/>
                    </a:lnTo>
                  </a:path>
                </a:pathLst>
              </a:custGeom>
              <a:solidFill>
                <a:srgbClr val="FFFFFF"/>
              </a:solidFill>
              <a:ln w="23100" cap="flat">
                <a:solidFill>
                  <a:srgbClr val="FFFFFF"/>
                </a:solidFill>
                <a:bevel/>
              </a:ln>
            </p:spPr>
          </p:sp>
          <p:sp>
            <p:nvSpPr>
              <p:cNvPr id="2065" name="Freeform 2064"/>
              <p:cNvSpPr/>
              <p:nvPr/>
            </p:nvSpPr>
            <p:spPr>
              <a:xfrm>
                <a:off x="778816" y="5380672"/>
                <a:ext cx="7700" cy="718666"/>
              </a:xfrm>
              <a:custGeom>
                <a:avLst/>
                <a:gdLst/>
                <a:ahLst/>
                <a:cxnLst/>
                <a:rect l="0" t="0" r="0" b="0"/>
                <a:pathLst>
                  <a:path w="7700" h="718666" fill="none">
                    <a:moveTo>
                      <a:pt x="0" y="0"/>
                    </a:moveTo>
                    <a:lnTo>
                      <a:pt x="0" y="718666"/>
                    </a:lnTo>
                  </a:path>
                </a:pathLst>
              </a:custGeom>
              <a:solidFill>
                <a:srgbClr val="FFFFFF"/>
              </a:solidFill>
              <a:ln w="23100" cap="flat">
                <a:solidFill>
                  <a:srgbClr val="FFFFFF"/>
                </a:solidFill>
                <a:bevel/>
              </a:ln>
            </p:spPr>
          </p:sp>
          <p:sp>
            <p:nvSpPr>
              <p:cNvPr id="2066" name="Freeform 2065"/>
              <p:cNvSpPr/>
              <p:nvPr/>
            </p:nvSpPr>
            <p:spPr>
              <a:xfrm>
                <a:off x="433302" y="5015123"/>
                <a:ext cx="777184" cy="290529"/>
              </a:xfrm>
              <a:custGeom>
                <a:avLst/>
                <a:gdLst/>
                <a:ahLst/>
                <a:cxnLst/>
                <a:rect l="0" t="0" r="0" b="0"/>
                <a:pathLst>
                  <a:path w="777184" h="290529">
                    <a:moveTo>
                      <a:pt x="383589" y="198982"/>
                    </a:moveTo>
                    <a:cubicBezTo>
                      <a:pt x="383589" y="198982"/>
                      <a:pt x="235382" y="-48931"/>
                      <a:pt x="81785" y="10353"/>
                    </a:cubicBezTo>
                    <a:cubicBezTo>
                      <a:pt x="-71812" y="69637"/>
                      <a:pt x="19807" y="223235"/>
                      <a:pt x="119511" y="258497"/>
                    </a:cubicBezTo>
                    <a:cubicBezTo>
                      <a:pt x="219214" y="293550"/>
                      <a:pt x="264828" y="293155"/>
                      <a:pt x="310833" y="287907"/>
                    </a:cubicBezTo>
                    <a:cubicBezTo>
                      <a:pt x="332418" y="285445"/>
                      <a:pt x="367422" y="269044"/>
                      <a:pt x="383589" y="269044"/>
                    </a:cubicBezTo>
                    <a:cubicBezTo>
                      <a:pt x="399758" y="269044"/>
                      <a:pt x="453651" y="312159"/>
                      <a:pt x="604554" y="269044"/>
                    </a:cubicBezTo>
                    <a:cubicBezTo>
                      <a:pt x="755455" y="225930"/>
                      <a:pt x="847068" y="107363"/>
                      <a:pt x="709645" y="23827"/>
                    </a:cubicBezTo>
                    <a:cubicBezTo>
                      <a:pt x="572217" y="-59709"/>
                      <a:pt x="456346" y="93889"/>
                      <a:pt x="383589" y="198982"/>
                    </a:cubicBezTo>
                    <a:close/>
                  </a:path>
                  <a:path w="777184" h="290529">
                    <a:moveTo>
                      <a:pt x="77743" y="132962"/>
                    </a:moveTo>
                    <a:cubicBezTo>
                      <a:pt x="97953" y="193593"/>
                      <a:pt x="305443" y="236709"/>
                      <a:pt x="310833" y="225930"/>
                    </a:cubicBezTo>
                    <a:cubicBezTo>
                      <a:pt x="316222" y="215150"/>
                      <a:pt x="208783" y="50014"/>
                      <a:pt x="122205" y="77720"/>
                    </a:cubicBezTo>
                    <a:cubicBezTo>
                      <a:pt x="54838" y="99279"/>
                      <a:pt x="77743" y="139699"/>
                      <a:pt x="77743" y="132962"/>
                    </a:cubicBezTo>
                    <a:close/>
                  </a:path>
                  <a:path w="777184" h="290529">
                    <a:moveTo>
                      <a:pt x="459040" y="223235"/>
                    </a:moveTo>
                    <a:cubicBezTo>
                      <a:pt x="720424" y="182814"/>
                      <a:pt x="704256" y="110057"/>
                      <a:pt x="690783" y="96584"/>
                    </a:cubicBezTo>
                    <a:cubicBezTo>
                      <a:pt x="592416" y="-1782"/>
                      <a:pt x="453651" y="228624"/>
                      <a:pt x="459040" y="223235"/>
                    </a:cubicBezTo>
                    <a:close/>
                  </a:path>
                </a:pathLst>
              </a:custGeom>
              <a:solidFill>
                <a:srgbClr val="E66C7D"/>
              </a:solidFill>
              <a:ln w="7700" cap="flat">
                <a:noFill/>
                <a:bevel/>
              </a:ln>
            </p:spPr>
          </p:sp>
        </p:grpSp>
        <p:sp>
          <p:nvSpPr>
            <p:cNvPr id="2070" name="Freeform 2069"/>
            <p:cNvSpPr/>
            <p:nvPr/>
          </p:nvSpPr>
          <p:spPr>
            <a:xfrm>
              <a:off x="8263282" y="6357255"/>
              <a:ext cx="446180" cy="313242"/>
            </a:xfrm>
            <a:custGeom>
              <a:avLst/>
              <a:gdLst/>
              <a:ahLst/>
              <a:cxnLst/>
              <a:rect l="0" t="0" r="0" b="0"/>
              <a:pathLst>
                <a:path w="446180" h="313242">
                  <a:moveTo>
                    <a:pt x="446180" y="0"/>
                  </a:moveTo>
                  <a:lnTo>
                    <a:pt x="0" y="313242"/>
                  </a:lnTo>
                  <a:lnTo>
                    <a:pt x="0" y="0"/>
                  </a:lnTo>
                  <a:lnTo>
                    <a:pt x="446180" y="0"/>
                  </a:lnTo>
                  <a:close/>
                </a:path>
              </a:pathLst>
            </a:custGeom>
            <a:solidFill>
              <a:srgbClr val="A94D5A"/>
            </a:solidFill>
            <a:ln w="7700" cap="flat">
              <a:noFill/>
              <a:bevel/>
            </a:ln>
          </p:spPr>
        </p:sp>
        <p:sp>
          <p:nvSpPr>
            <p:cNvPr id="2071" name="Freeform 2070"/>
            <p:cNvSpPr/>
            <p:nvPr/>
          </p:nvSpPr>
          <p:spPr>
            <a:xfrm>
              <a:off x="5221987" y="5636820"/>
              <a:ext cx="3484458" cy="720432"/>
            </a:xfrm>
            <a:custGeom>
              <a:avLst/>
              <a:gdLst>
                <a:gd name="rtl" fmla="*/ 441649 w 3484458"/>
                <a:gd name="rtr" fmla="*/ 3484458 w 3484458"/>
              </a:gdLst>
              <a:ahLst/>
              <a:cxnLst/>
              <a:rect l="rtl" t="t" r="rtr" b="b"/>
              <a:pathLst>
                <a:path w="3484458" h="720432">
                  <a:moveTo>
                    <a:pt x="0" y="0"/>
                  </a:moveTo>
                  <a:lnTo>
                    <a:pt x="3484458" y="0"/>
                  </a:lnTo>
                  <a:lnTo>
                    <a:pt x="3484458" y="720432"/>
                  </a:lnTo>
                  <a:lnTo>
                    <a:pt x="0" y="7204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A5E6D"/>
            </a:solidFill>
            <a:ln w="7700" cap="flat">
              <a:noFill/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248">
                  <a:solidFill>
                    <a:srgbClr val="FFFFFF"/>
                  </a:solidFill>
                  <a:latin typeface="Arial"/>
                </a:rPr>
                <a:t>Combine mind map with other diagrams to be more convincing.</a:t>
              </a:r>
            </a:p>
          </p:txBody>
        </p:sp>
        <p:grpSp>
          <p:nvGrpSpPr>
            <p:cNvPr id="2072" name="Group 2071"/>
            <p:cNvGrpSpPr/>
            <p:nvPr/>
          </p:nvGrpSpPr>
          <p:grpSpPr>
            <a:xfrm>
              <a:off x="4695092" y="5118217"/>
              <a:ext cx="995564" cy="1336404"/>
              <a:chOff x="4695092" y="5118217"/>
              <a:chExt cx="995564" cy="1336404"/>
            </a:xfrm>
          </p:grpSpPr>
          <p:sp>
            <p:nvSpPr>
              <p:cNvPr id="2073" name="Freeform 2072"/>
              <p:cNvSpPr/>
              <p:nvPr/>
            </p:nvSpPr>
            <p:spPr>
              <a:xfrm>
                <a:off x="4700885" y="6202063"/>
                <a:ext cx="484491" cy="252555"/>
              </a:xfrm>
              <a:custGeom>
                <a:avLst/>
                <a:gdLst/>
                <a:ahLst/>
                <a:cxnLst/>
                <a:rect l="0" t="0" r="0" b="0"/>
                <a:pathLst>
                  <a:path w="484491" h="252555">
                    <a:moveTo>
                      <a:pt x="0" y="0"/>
                    </a:moveTo>
                    <a:lnTo>
                      <a:pt x="415191" y="0"/>
                    </a:lnTo>
                    <a:lnTo>
                      <a:pt x="484491" y="25255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94D5A"/>
              </a:solidFill>
              <a:ln w="7700" cap="flat">
                <a:noFill/>
                <a:bevel/>
              </a:ln>
            </p:spPr>
          </p:sp>
          <p:sp>
            <p:nvSpPr>
              <p:cNvPr id="2074" name="Freeform 2073"/>
              <p:cNvSpPr/>
              <p:nvPr/>
            </p:nvSpPr>
            <p:spPr>
              <a:xfrm>
                <a:off x="5216128" y="5945438"/>
                <a:ext cx="467134" cy="287466"/>
              </a:xfrm>
              <a:custGeom>
                <a:avLst/>
                <a:gdLst/>
                <a:ahLst/>
                <a:cxnLst/>
                <a:rect l="0" t="0" r="0" b="0"/>
                <a:pathLst>
                  <a:path w="467134" h="287466">
                    <a:moveTo>
                      <a:pt x="0" y="0"/>
                    </a:moveTo>
                    <a:lnTo>
                      <a:pt x="0" y="287466"/>
                    </a:lnTo>
                    <a:lnTo>
                      <a:pt x="467134" y="6673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94D5A"/>
              </a:solidFill>
              <a:ln w="7700" cap="flat">
                <a:noFill/>
                <a:bevel/>
              </a:ln>
            </p:spPr>
          </p:sp>
          <p:sp>
            <p:nvSpPr>
              <p:cNvPr id="2075" name="Freeform 2074"/>
              <p:cNvSpPr/>
              <p:nvPr/>
            </p:nvSpPr>
            <p:spPr>
              <a:xfrm>
                <a:off x="4698271" y="5482517"/>
                <a:ext cx="992384" cy="720432"/>
              </a:xfrm>
              <a:custGeom>
                <a:avLst/>
                <a:gdLst/>
                <a:ahLst/>
                <a:cxnLst/>
                <a:rect l="0" t="0" r="0" b="0"/>
                <a:pathLst>
                  <a:path w="992384" h="720432">
                    <a:moveTo>
                      <a:pt x="0" y="0"/>
                    </a:moveTo>
                    <a:lnTo>
                      <a:pt x="992384" y="0"/>
                    </a:lnTo>
                    <a:lnTo>
                      <a:pt x="992384" y="720432"/>
                    </a:lnTo>
                    <a:lnTo>
                      <a:pt x="0" y="72043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66C7D"/>
              </a:solidFill>
              <a:ln w="23100" cap="flat">
                <a:noFill/>
                <a:bevel/>
              </a:ln>
            </p:spPr>
          </p:sp>
          <p:sp>
            <p:nvSpPr>
              <p:cNvPr id="2076" name="Freeform 2075"/>
              <p:cNvSpPr/>
              <p:nvPr/>
            </p:nvSpPr>
            <p:spPr>
              <a:xfrm>
                <a:off x="4695091" y="5782569"/>
                <a:ext cx="975336" cy="7700"/>
              </a:xfrm>
              <a:custGeom>
                <a:avLst/>
                <a:gdLst/>
                <a:ahLst/>
                <a:cxnLst/>
                <a:rect l="0" t="0" r="0" b="0"/>
                <a:pathLst>
                  <a:path w="975336" h="7700" fill="none">
                    <a:moveTo>
                      <a:pt x="0" y="0"/>
                    </a:moveTo>
                    <a:lnTo>
                      <a:pt x="975336" y="0"/>
                    </a:lnTo>
                  </a:path>
                </a:pathLst>
              </a:custGeom>
              <a:solidFill>
                <a:srgbClr val="FFFFFF"/>
              </a:solidFill>
              <a:ln w="23100" cap="flat">
                <a:solidFill>
                  <a:srgbClr val="FFFFFF"/>
                </a:solidFill>
                <a:bevel/>
              </a:ln>
            </p:spPr>
          </p:sp>
          <p:sp>
            <p:nvSpPr>
              <p:cNvPr id="2077" name="Freeform 2076"/>
              <p:cNvSpPr/>
              <p:nvPr/>
            </p:nvSpPr>
            <p:spPr>
              <a:xfrm>
                <a:off x="5178913" y="5483400"/>
                <a:ext cx="7700" cy="718666"/>
              </a:xfrm>
              <a:custGeom>
                <a:avLst/>
                <a:gdLst/>
                <a:ahLst/>
                <a:cxnLst/>
                <a:rect l="0" t="0" r="0" b="0"/>
                <a:pathLst>
                  <a:path w="7700" h="718666" fill="none">
                    <a:moveTo>
                      <a:pt x="0" y="0"/>
                    </a:moveTo>
                    <a:lnTo>
                      <a:pt x="0" y="718666"/>
                    </a:lnTo>
                  </a:path>
                </a:pathLst>
              </a:custGeom>
              <a:solidFill>
                <a:srgbClr val="FFFFFF"/>
              </a:solidFill>
              <a:ln w="23100" cap="flat">
                <a:solidFill>
                  <a:srgbClr val="FFFFFF"/>
                </a:solidFill>
                <a:bevel/>
              </a:ln>
            </p:spPr>
          </p:sp>
          <p:sp>
            <p:nvSpPr>
              <p:cNvPr id="2078" name="Freeform 2077"/>
              <p:cNvSpPr/>
              <p:nvPr/>
            </p:nvSpPr>
            <p:spPr>
              <a:xfrm>
                <a:off x="4833398" y="5117851"/>
                <a:ext cx="777184" cy="290529"/>
              </a:xfrm>
              <a:custGeom>
                <a:avLst/>
                <a:gdLst/>
                <a:ahLst/>
                <a:cxnLst/>
                <a:rect l="0" t="0" r="0" b="0"/>
                <a:pathLst>
                  <a:path w="777184" h="290529">
                    <a:moveTo>
                      <a:pt x="383589" y="198982"/>
                    </a:moveTo>
                    <a:cubicBezTo>
                      <a:pt x="383589" y="198982"/>
                      <a:pt x="235382" y="-48931"/>
                      <a:pt x="81786" y="10353"/>
                    </a:cubicBezTo>
                    <a:cubicBezTo>
                      <a:pt x="-71812" y="69637"/>
                      <a:pt x="19807" y="223235"/>
                      <a:pt x="119511" y="258497"/>
                    </a:cubicBezTo>
                    <a:cubicBezTo>
                      <a:pt x="219214" y="293550"/>
                      <a:pt x="264828" y="293155"/>
                      <a:pt x="310834" y="287908"/>
                    </a:cubicBezTo>
                    <a:cubicBezTo>
                      <a:pt x="332418" y="285444"/>
                      <a:pt x="367422" y="269044"/>
                      <a:pt x="383589" y="269044"/>
                    </a:cubicBezTo>
                    <a:cubicBezTo>
                      <a:pt x="399758" y="269044"/>
                      <a:pt x="453651" y="312159"/>
                      <a:pt x="604554" y="269044"/>
                    </a:cubicBezTo>
                    <a:cubicBezTo>
                      <a:pt x="755455" y="225930"/>
                      <a:pt x="847069" y="107363"/>
                      <a:pt x="709645" y="23827"/>
                    </a:cubicBezTo>
                    <a:cubicBezTo>
                      <a:pt x="572217" y="-59709"/>
                      <a:pt x="456346" y="93888"/>
                      <a:pt x="383589" y="198982"/>
                    </a:cubicBezTo>
                    <a:close/>
                  </a:path>
                  <a:path w="777184" h="290529">
                    <a:moveTo>
                      <a:pt x="77743" y="132962"/>
                    </a:moveTo>
                    <a:cubicBezTo>
                      <a:pt x="97953" y="193593"/>
                      <a:pt x="305444" y="236709"/>
                      <a:pt x="310834" y="225930"/>
                    </a:cubicBezTo>
                    <a:cubicBezTo>
                      <a:pt x="316222" y="215150"/>
                      <a:pt x="208782" y="50014"/>
                      <a:pt x="122205" y="77720"/>
                    </a:cubicBezTo>
                    <a:cubicBezTo>
                      <a:pt x="54838" y="99278"/>
                      <a:pt x="77743" y="139700"/>
                      <a:pt x="77743" y="132962"/>
                    </a:cubicBezTo>
                    <a:close/>
                  </a:path>
                  <a:path w="777184" h="290529">
                    <a:moveTo>
                      <a:pt x="459040" y="223235"/>
                    </a:moveTo>
                    <a:cubicBezTo>
                      <a:pt x="720424" y="182814"/>
                      <a:pt x="704256" y="110057"/>
                      <a:pt x="690783" y="96584"/>
                    </a:cubicBezTo>
                    <a:cubicBezTo>
                      <a:pt x="592416" y="-1782"/>
                      <a:pt x="453651" y="228625"/>
                      <a:pt x="459040" y="223235"/>
                    </a:cubicBezTo>
                    <a:close/>
                  </a:path>
                </a:pathLst>
              </a:custGeom>
              <a:solidFill>
                <a:srgbClr val="E66C7D"/>
              </a:solidFill>
              <a:ln w="7700" cap="flat">
                <a:noFill/>
                <a:bevel/>
              </a:ln>
            </p:spPr>
          </p:sp>
        </p:grp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Page-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12" name="Group5812"/>
          <p:cNvGrpSpPr/>
          <p:nvPr/>
        </p:nvGrpSpPr>
        <p:grpSpPr>
          <a:xfrm>
            <a:off x="-9500" y="187300"/>
            <a:ext cx="9163000" cy="6483400"/>
            <a:chOff x="-9500" y="187300"/>
            <a:chExt cx="9163000" cy="6483400"/>
          </a:xfrm>
        </p:grpSpPr>
        <p:grpSp>
          <p:nvGrpSpPr>
            <p:cNvPr id="3707" name="Bamboo"/>
            <p:cNvGrpSpPr/>
            <p:nvPr/>
          </p:nvGrpSpPr>
          <p:grpSpPr>
            <a:xfrm>
              <a:off x="-1800" y="195000"/>
              <a:ext cx="9147600" cy="6468000"/>
              <a:chOff x="-1800" y="195000"/>
              <a:chExt cx="9147600" cy="6468000"/>
            </a:xfrm>
          </p:grpSpPr>
          <p:sp>
            <p:nvSpPr>
              <p:cNvPr id="3708" name="Freeform 3707"/>
              <p:cNvSpPr/>
              <p:nvPr/>
            </p:nvSpPr>
            <p:spPr>
              <a:xfrm>
                <a:off x="-1800" y="195000"/>
                <a:ext cx="9147600" cy="6468000"/>
              </a:xfrm>
              <a:custGeom>
                <a:avLst/>
                <a:gdLst/>
                <a:ahLst/>
                <a:cxnLst/>
                <a:rect l="0" t="0" r="0" b="0"/>
                <a:pathLst>
                  <a:path w="9147600" h="6468000">
                    <a:moveTo>
                      <a:pt x="0" y="0"/>
                    </a:moveTo>
                    <a:lnTo>
                      <a:pt x="9147600" y="0"/>
                    </a:lnTo>
                    <a:lnTo>
                      <a:pt x="9147600" y="6468000"/>
                    </a:lnTo>
                    <a:lnTo>
                      <a:pt x="0" y="6468000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FFFFFF"/>
                  </a:gs>
                  <a:gs pos="100000">
                    <a:srgbClr val="D7F8E2"/>
                  </a:gs>
                </a:gsLst>
                <a:lin ang="16200000" scaled="0"/>
              </a:gradFill>
              <a:ln w="7700" cap="flat">
                <a:noFill/>
                <a:bevel/>
              </a:ln>
            </p:spPr>
          </p:sp>
          <p:grpSp>
            <p:nvGrpSpPr>
              <p:cNvPr id="3709" name="Group 3708"/>
              <p:cNvGrpSpPr/>
              <p:nvPr/>
            </p:nvGrpSpPr>
            <p:grpSpPr>
              <a:xfrm flipH="1">
                <a:off x="7366340" y="471164"/>
                <a:ext cx="1546777" cy="2178047"/>
                <a:chOff x="7366340" y="471164"/>
                <a:chExt cx="1546777" cy="2178047"/>
              </a:xfrm>
            </p:grpSpPr>
            <p:sp>
              <p:nvSpPr>
                <p:cNvPr id="3710" name="Freeform 3709"/>
                <p:cNvSpPr/>
                <p:nvPr/>
              </p:nvSpPr>
              <p:spPr>
                <a:xfrm rot="5400000" flipH="1" flipV="1">
                  <a:off x="7053526" y="789622"/>
                  <a:ext cx="2172404" cy="154677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172404" h="1546777" fill="none">
                      <a:moveTo>
                        <a:pt x="0" y="11291"/>
                      </a:moveTo>
                      <a:lnTo>
                        <a:pt x="1427578" y="11291"/>
                      </a:lnTo>
                      <a:lnTo>
                        <a:pt x="1427578" y="101614"/>
                      </a:lnTo>
                      <a:lnTo>
                        <a:pt x="1619427" y="101614"/>
                      </a:lnTo>
                      <a:lnTo>
                        <a:pt x="1619427" y="0"/>
                      </a:lnTo>
                      <a:lnTo>
                        <a:pt x="1529144" y="0"/>
                      </a:lnTo>
                      <a:lnTo>
                        <a:pt x="1529144" y="220164"/>
                      </a:lnTo>
                      <a:lnTo>
                        <a:pt x="1715352" y="220338"/>
                      </a:lnTo>
                      <a:lnTo>
                        <a:pt x="1715352" y="0"/>
                      </a:lnTo>
                      <a:lnTo>
                        <a:pt x="1884630" y="0"/>
                      </a:lnTo>
                      <a:lnTo>
                        <a:pt x="1884630" y="321776"/>
                      </a:lnTo>
                      <a:lnTo>
                        <a:pt x="2166762" y="321776"/>
                      </a:lnTo>
                      <a:lnTo>
                        <a:pt x="2166760" y="517652"/>
                      </a:lnTo>
                      <a:lnTo>
                        <a:pt x="1980555" y="519533"/>
                      </a:lnTo>
                      <a:lnTo>
                        <a:pt x="1980555" y="762100"/>
                      </a:lnTo>
                      <a:lnTo>
                        <a:pt x="2172404" y="762100"/>
                      </a:lnTo>
                      <a:lnTo>
                        <a:pt x="2172404" y="609681"/>
                      </a:lnTo>
                      <a:lnTo>
                        <a:pt x="2053908" y="609681"/>
                      </a:lnTo>
                      <a:lnTo>
                        <a:pt x="2053908" y="835487"/>
                      </a:lnTo>
                      <a:lnTo>
                        <a:pt x="2172404" y="835487"/>
                      </a:lnTo>
                      <a:lnTo>
                        <a:pt x="2172404" y="1546777"/>
                      </a:lnTo>
                    </a:path>
                  </a:pathLst>
                </a:custGeom>
                <a:solidFill>
                  <a:srgbClr val="FFFFFF"/>
                </a:solidFill>
                <a:ln w="30800" cap="flat">
                  <a:solidFill>
                    <a:srgbClr val="CBE3D1"/>
                  </a:solidFill>
                  <a:bevel/>
                </a:ln>
              </p:spPr>
            </p:sp>
            <p:sp>
              <p:nvSpPr>
                <p:cNvPr id="3711" name="Freeform 3710"/>
                <p:cNvSpPr/>
                <p:nvPr/>
              </p:nvSpPr>
              <p:spPr>
                <a:xfrm rot="5400000" flipH="1" flipV="1">
                  <a:off x="7394654" y="442851"/>
                  <a:ext cx="383698" cy="44032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83698" h="440324">
                      <a:moveTo>
                        <a:pt x="186206" y="0"/>
                      </a:moveTo>
                      <a:lnTo>
                        <a:pt x="383698" y="0"/>
                      </a:lnTo>
                      <a:lnTo>
                        <a:pt x="383698" y="197581"/>
                      </a:lnTo>
                      <a:lnTo>
                        <a:pt x="0" y="197581"/>
                      </a:lnTo>
                      <a:lnTo>
                        <a:pt x="0" y="101614"/>
                      </a:lnTo>
                      <a:lnTo>
                        <a:pt x="287773" y="101614"/>
                      </a:lnTo>
                      <a:lnTo>
                        <a:pt x="287773" y="440324"/>
                      </a:lnTo>
                      <a:lnTo>
                        <a:pt x="186206" y="440324"/>
                      </a:lnTo>
                      <a:lnTo>
                        <a:pt x="186206" y="0"/>
                      </a:lnTo>
                      <a:close/>
                    </a:path>
                  </a:pathLst>
                </a:custGeom>
                <a:noFill/>
                <a:ln w="30800" cap="flat">
                  <a:solidFill>
                    <a:srgbClr val="CBE3D1"/>
                  </a:solidFill>
                  <a:bevel/>
                </a:ln>
              </p:spPr>
            </p:sp>
          </p:grpSp>
          <p:grpSp>
            <p:nvGrpSpPr>
              <p:cNvPr id="3712" name="Group 3711"/>
              <p:cNvGrpSpPr/>
              <p:nvPr/>
            </p:nvGrpSpPr>
            <p:grpSpPr>
              <a:xfrm>
                <a:off x="7029366" y="2348437"/>
                <a:ext cx="2116846" cy="4314557"/>
                <a:chOff x="7029366" y="2348437"/>
                <a:chExt cx="2116846" cy="4314557"/>
              </a:xfrm>
            </p:grpSpPr>
            <p:sp>
              <p:nvSpPr>
                <p:cNvPr id="3713" name="Freeform 3712"/>
                <p:cNvSpPr/>
                <p:nvPr/>
              </p:nvSpPr>
              <p:spPr>
                <a:xfrm>
                  <a:off x="7029227" y="4423325"/>
                  <a:ext cx="370141" cy="19913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70141" h="199133">
                      <a:moveTo>
                        <a:pt x="369307" y="17426"/>
                      </a:moveTo>
                      <a:cubicBezTo>
                        <a:pt x="369307" y="17426"/>
                        <a:pt x="305531" y="-28432"/>
                        <a:pt x="215058" y="28431"/>
                      </a:cubicBezTo>
                      <a:cubicBezTo>
                        <a:pt x="124585" y="85294"/>
                        <a:pt x="0" y="199133"/>
                        <a:pt x="0" y="199133"/>
                      </a:cubicBezTo>
                      <a:cubicBezTo>
                        <a:pt x="0" y="199133"/>
                        <a:pt x="145350" y="99968"/>
                        <a:pt x="253620" y="68785"/>
                      </a:cubicBezTo>
                      <a:cubicBezTo>
                        <a:pt x="361891" y="37603"/>
                        <a:pt x="373757" y="17426"/>
                        <a:pt x="369307" y="17426"/>
                      </a:cubicBezTo>
                      <a:close/>
                    </a:path>
                  </a:pathLst>
                </a:custGeom>
                <a:solidFill>
                  <a:srgbClr val="A3CF62"/>
                </a:solidFill>
                <a:ln w="7700" cap="flat">
                  <a:noFill/>
                  <a:bevel/>
                </a:ln>
              </p:spPr>
            </p:sp>
            <p:sp>
              <p:nvSpPr>
                <p:cNvPr id="3714" name="Freeform 3713"/>
                <p:cNvSpPr/>
                <p:nvPr/>
              </p:nvSpPr>
              <p:spPr>
                <a:xfrm>
                  <a:off x="8564312" y="4969137"/>
                  <a:ext cx="135153" cy="29887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5153" h="298872">
                      <a:moveTo>
                        <a:pt x="0" y="20063"/>
                      </a:moveTo>
                      <a:lnTo>
                        <a:pt x="32630" y="0"/>
                      </a:lnTo>
                      <a:cubicBezTo>
                        <a:pt x="32630" y="0"/>
                        <a:pt x="83058" y="120948"/>
                        <a:pt x="90473" y="152130"/>
                      </a:cubicBezTo>
                      <a:cubicBezTo>
                        <a:pt x="97889" y="183313"/>
                        <a:pt x="134968" y="264020"/>
                        <a:pt x="134968" y="264020"/>
                      </a:cubicBezTo>
                      <a:cubicBezTo>
                        <a:pt x="134968" y="264020"/>
                        <a:pt x="129072" y="282363"/>
                        <a:pt x="126533" y="282363"/>
                      </a:cubicBezTo>
                      <a:cubicBezTo>
                        <a:pt x="123993" y="282363"/>
                        <a:pt x="126533" y="298872"/>
                        <a:pt x="126533" y="298872"/>
                      </a:cubicBezTo>
                      <a:lnTo>
                        <a:pt x="111172" y="275106"/>
                      </a:lnTo>
                      <a:cubicBezTo>
                        <a:pt x="111172" y="275106"/>
                        <a:pt x="45978" y="62251"/>
                        <a:pt x="0" y="20063"/>
                      </a:cubicBezTo>
                      <a:close/>
                    </a:path>
                  </a:pathLst>
                </a:custGeom>
                <a:solidFill>
                  <a:srgbClr val="CDE6C7"/>
                </a:solidFill>
                <a:ln w="7700" cap="flat">
                  <a:noFill/>
                  <a:bevel/>
                </a:ln>
              </p:spPr>
            </p:sp>
            <p:sp>
              <p:nvSpPr>
                <p:cNvPr id="3715" name="Freeform 3714"/>
                <p:cNvSpPr/>
                <p:nvPr/>
              </p:nvSpPr>
              <p:spPr>
                <a:xfrm>
                  <a:off x="8849914" y="6340385"/>
                  <a:ext cx="231373" cy="24865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1373" h="248659">
                      <a:moveTo>
                        <a:pt x="27049" y="184848"/>
                      </a:moveTo>
                      <a:cubicBezTo>
                        <a:pt x="27049" y="184848"/>
                        <a:pt x="31795" y="120283"/>
                        <a:pt x="21117" y="88000"/>
                      </a:cubicBezTo>
                      <a:cubicBezTo>
                        <a:pt x="10438" y="55716"/>
                        <a:pt x="-241" y="33705"/>
                        <a:pt x="-241" y="33705"/>
                      </a:cubicBezTo>
                      <a:cubicBezTo>
                        <a:pt x="-241" y="33705"/>
                        <a:pt x="9251" y="1421"/>
                        <a:pt x="47220" y="14628"/>
                      </a:cubicBezTo>
                      <a:cubicBezTo>
                        <a:pt x="85189" y="27835"/>
                        <a:pt x="92307" y="23432"/>
                        <a:pt x="121971" y="23432"/>
                      </a:cubicBezTo>
                      <a:cubicBezTo>
                        <a:pt x="151634" y="23432"/>
                        <a:pt x="168246" y="29302"/>
                        <a:pt x="189604" y="14628"/>
                      </a:cubicBezTo>
                      <a:cubicBezTo>
                        <a:pt x="210961" y="0"/>
                        <a:pt x="213334" y="0"/>
                        <a:pt x="213334" y="0"/>
                      </a:cubicBezTo>
                      <a:cubicBezTo>
                        <a:pt x="213334" y="0"/>
                        <a:pt x="218081" y="2888"/>
                        <a:pt x="222826" y="63053"/>
                      </a:cubicBezTo>
                      <a:cubicBezTo>
                        <a:pt x="227573" y="123217"/>
                        <a:pt x="231132" y="158434"/>
                        <a:pt x="231132" y="158434"/>
                      </a:cubicBezTo>
                      <a:cubicBezTo>
                        <a:pt x="231132" y="158434"/>
                        <a:pt x="193141" y="264095"/>
                        <a:pt x="149240" y="246487"/>
                      </a:cubicBezTo>
                      <a:cubicBezTo>
                        <a:pt x="105338" y="228878"/>
                        <a:pt x="40101" y="173108"/>
                        <a:pt x="27049" y="184848"/>
                      </a:cubicBezTo>
                      <a:close/>
                    </a:path>
                  </a:pathLst>
                </a:custGeom>
                <a:solidFill>
                  <a:srgbClr val="CDE6C7"/>
                </a:solidFill>
                <a:ln w="7700" cap="flat">
                  <a:noFill/>
                  <a:bevel/>
                </a:ln>
              </p:spPr>
            </p:sp>
            <p:sp>
              <p:nvSpPr>
                <p:cNvPr id="3716" name="Freeform 3715"/>
                <p:cNvSpPr/>
                <p:nvPr/>
              </p:nvSpPr>
              <p:spPr>
                <a:xfrm>
                  <a:off x="8690851" y="5230869"/>
                  <a:ext cx="330931" cy="92757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30931" h="927574">
                      <a:moveTo>
                        <a:pt x="150569" y="899559"/>
                      </a:moveTo>
                      <a:cubicBezTo>
                        <a:pt x="150569" y="899559"/>
                        <a:pt x="132724" y="833587"/>
                        <a:pt x="122046" y="747011"/>
                      </a:cubicBezTo>
                      <a:cubicBezTo>
                        <a:pt x="111367" y="660435"/>
                        <a:pt x="59160" y="286239"/>
                        <a:pt x="44921" y="208466"/>
                      </a:cubicBezTo>
                      <a:cubicBezTo>
                        <a:pt x="30683" y="130692"/>
                        <a:pt x="20597" y="71262"/>
                        <a:pt x="14071" y="63191"/>
                      </a:cubicBezTo>
                      <a:cubicBezTo>
                        <a:pt x="7545" y="55119"/>
                        <a:pt x="0" y="32374"/>
                        <a:pt x="0" y="32374"/>
                      </a:cubicBezTo>
                      <a:lnTo>
                        <a:pt x="0" y="20636"/>
                      </a:lnTo>
                      <a:cubicBezTo>
                        <a:pt x="0" y="20636"/>
                        <a:pt x="33056" y="-2843"/>
                        <a:pt x="87636" y="8896"/>
                      </a:cubicBezTo>
                      <a:cubicBezTo>
                        <a:pt x="142217" y="20636"/>
                        <a:pt x="176033" y="22836"/>
                        <a:pt x="193238" y="13298"/>
                      </a:cubicBezTo>
                      <a:cubicBezTo>
                        <a:pt x="210443" y="3760"/>
                        <a:pt x="215188" y="-2111"/>
                        <a:pt x="212815" y="0"/>
                      </a:cubicBezTo>
                      <a:cubicBezTo>
                        <a:pt x="212815" y="0"/>
                        <a:pt x="219342" y="-1376"/>
                        <a:pt x="219342" y="45582"/>
                      </a:cubicBezTo>
                      <a:cubicBezTo>
                        <a:pt x="219342" y="92539"/>
                        <a:pt x="322569" y="767553"/>
                        <a:pt x="322569" y="767553"/>
                      </a:cubicBezTo>
                      <a:lnTo>
                        <a:pt x="330931" y="857088"/>
                      </a:lnTo>
                      <a:cubicBezTo>
                        <a:pt x="330931" y="857088"/>
                        <a:pt x="265599" y="948064"/>
                        <a:pt x="220511" y="923116"/>
                      </a:cubicBezTo>
                      <a:cubicBezTo>
                        <a:pt x="175423" y="898171"/>
                        <a:pt x="193301" y="868742"/>
                        <a:pt x="150569" y="899559"/>
                      </a:cubicBezTo>
                      <a:close/>
                    </a:path>
                  </a:pathLst>
                </a:custGeom>
                <a:solidFill>
                  <a:srgbClr val="CDE6C7"/>
                </a:solidFill>
                <a:ln w="7700" cap="flat">
                  <a:noFill/>
                  <a:bevel/>
                </a:ln>
              </p:spPr>
            </p:sp>
            <p:sp>
              <p:nvSpPr>
                <p:cNvPr id="3717" name="Freeform 3716"/>
                <p:cNvSpPr/>
                <p:nvPr/>
              </p:nvSpPr>
              <p:spPr>
                <a:xfrm>
                  <a:off x="8500890" y="3911940"/>
                  <a:ext cx="402956" cy="138224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02956" h="1382242">
                      <a:moveTo>
                        <a:pt x="187398" y="1339598"/>
                      </a:moveTo>
                      <a:cubicBezTo>
                        <a:pt x="187398" y="1339598"/>
                        <a:pt x="170786" y="1134156"/>
                        <a:pt x="132817" y="902304"/>
                      </a:cubicBezTo>
                      <a:cubicBezTo>
                        <a:pt x="94848" y="670657"/>
                        <a:pt x="37894" y="252236"/>
                        <a:pt x="33148" y="239030"/>
                      </a:cubicBezTo>
                      <a:cubicBezTo>
                        <a:pt x="28402" y="225822"/>
                        <a:pt x="0" y="52666"/>
                        <a:pt x="0" y="52666"/>
                      </a:cubicBezTo>
                      <a:cubicBezTo>
                        <a:pt x="0" y="52666"/>
                        <a:pt x="26030" y="24785"/>
                        <a:pt x="82982" y="17448"/>
                      </a:cubicBezTo>
                      <a:cubicBezTo>
                        <a:pt x="139936" y="10111"/>
                        <a:pt x="155360" y="15980"/>
                        <a:pt x="163666" y="11579"/>
                      </a:cubicBezTo>
                      <a:cubicBezTo>
                        <a:pt x="171972" y="7177"/>
                        <a:pt x="187398" y="0"/>
                        <a:pt x="187398" y="0"/>
                      </a:cubicBezTo>
                      <a:lnTo>
                        <a:pt x="201478" y="4242"/>
                      </a:lnTo>
                      <a:cubicBezTo>
                        <a:pt x="201478" y="4242"/>
                        <a:pt x="208755" y="14513"/>
                        <a:pt x="205196" y="26252"/>
                      </a:cubicBezTo>
                      <a:cubicBezTo>
                        <a:pt x="201478" y="37992"/>
                        <a:pt x="272827" y="602950"/>
                        <a:pt x="277574" y="620559"/>
                      </a:cubicBezTo>
                      <a:cubicBezTo>
                        <a:pt x="282320" y="638169"/>
                        <a:pt x="357071" y="1063718"/>
                        <a:pt x="357071" y="1063718"/>
                      </a:cubicBezTo>
                      <a:lnTo>
                        <a:pt x="402956" y="1321988"/>
                      </a:lnTo>
                      <a:cubicBezTo>
                        <a:pt x="402956" y="1321988"/>
                        <a:pt x="352330" y="1402685"/>
                        <a:pt x="321481" y="1376266"/>
                      </a:cubicBezTo>
                      <a:cubicBezTo>
                        <a:pt x="290631" y="1349853"/>
                        <a:pt x="207590" y="1377715"/>
                        <a:pt x="204031" y="1382242"/>
                      </a:cubicBezTo>
                      <a:cubicBezTo>
                        <a:pt x="200471" y="1386527"/>
                        <a:pt x="189938" y="1339598"/>
                        <a:pt x="187398" y="1339598"/>
                      </a:cubicBezTo>
                      <a:close/>
                    </a:path>
                  </a:pathLst>
                </a:custGeom>
                <a:solidFill>
                  <a:srgbClr val="CDE6C7"/>
                </a:solidFill>
                <a:ln w="7700" cap="flat">
                  <a:noFill/>
                  <a:bevel/>
                </a:ln>
              </p:spPr>
            </p:sp>
            <p:sp>
              <p:nvSpPr>
                <p:cNvPr id="3718" name="Freeform 3717"/>
                <p:cNvSpPr/>
                <p:nvPr/>
              </p:nvSpPr>
              <p:spPr>
                <a:xfrm>
                  <a:off x="8258975" y="2387301"/>
                  <a:ext cx="272809" cy="39689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72809" h="396891">
                      <a:moveTo>
                        <a:pt x="52264" y="376943"/>
                      </a:moveTo>
                      <a:cubicBezTo>
                        <a:pt x="52264" y="376943"/>
                        <a:pt x="40156" y="225799"/>
                        <a:pt x="28291" y="161233"/>
                      </a:cubicBezTo>
                      <a:cubicBezTo>
                        <a:pt x="16426" y="96666"/>
                        <a:pt x="0" y="0"/>
                        <a:pt x="0" y="0"/>
                      </a:cubicBezTo>
                      <a:lnTo>
                        <a:pt x="200337" y="0"/>
                      </a:lnTo>
                      <a:cubicBezTo>
                        <a:pt x="200337" y="0"/>
                        <a:pt x="208643" y="102536"/>
                        <a:pt x="221695" y="161233"/>
                      </a:cubicBezTo>
                      <a:cubicBezTo>
                        <a:pt x="234747" y="219930"/>
                        <a:pt x="272809" y="332923"/>
                        <a:pt x="272809" y="332923"/>
                      </a:cubicBezTo>
                      <a:lnTo>
                        <a:pt x="230001" y="384282"/>
                      </a:lnTo>
                      <a:cubicBezTo>
                        <a:pt x="230001" y="384282"/>
                        <a:pt x="194997" y="396891"/>
                        <a:pt x="168301" y="391619"/>
                      </a:cubicBezTo>
                      <a:cubicBezTo>
                        <a:pt x="141604" y="386484"/>
                        <a:pt x="109496" y="344268"/>
                        <a:pt x="112512" y="362271"/>
                      </a:cubicBezTo>
                      <a:cubicBezTo>
                        <a:pt x="125698" y="440045"/>
                        <a:pt x="60264" y="360608"/>
                        <a:pt x="52264" y="376943"/>
                      </a:cubicBezTo>
                      <a:close/>
                    </a:path>
                  </a:pathLst>
                </a:custGeom>
                <a:solidFill>
                  <a:srgbClr val="CDE6C7"/>
                </a:solidFill>
                <a:ln w="7700" cap="flat">
                  <a:noFill/>
                  <a:bevel/>
                </a:ln>
              </p:spPr>
            </p:sp>
            <p:sp>
              <p:nvSpPr>
                <p:cNvPr id="3719" name="Freeform 3718"/>
                <p:cNvSpPr/>
                <p:nvPr/>
              </p:nvSpPr>
              <p:spPr>
                <a:xfrm>
                  <a:off x="8311240" y="2670339"/>
                  <a:ext cx="387940" cy="135610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87940" h="1356104">
                      <a:moveTo>
                        <a:pt x="196700" y="1356104"/>
                      </a:moveTo>
                      <a:cubicBezTo>
                        <a:pt x="196700" y="1356104"/>
                        <a:pt x="165855" y="1107879"/>
                        <a:pt x="152803" y="997823"/>
                      </a:cubicBezTo>
                      <a:cubicBezTo>
                        <a:pt x="139751" y="887765"/>
                        <a:pt x="54320" y="355093"/>
                        <a:pt x="47201" y="338951"/>
                      </a:cubicBezTo>
                      <a:cubicBezTo>
                        <a:pt x="40082" y="322810"/>
                        <a:pt x="23472" y="173132"/>
                        <a:pt x="13979" y="154056"/>
                      </a:cubicBezTo>
                      <a:cubicBezTo>
                        <a:pt x="4487" y="134980"/>
                        <a:pt x="0" y="83619"/>
                        <a:pt x="0" y="77750"/>
                      </a:cubicBezTo>
                      <a:cubicBezTo>
                        <a:pt x="0" y="71880"/>
                        <a:pt x="8046" y="61609"/>
                        <a:pt x="8046" y="61609"/>
                      </a:cubicBezTo>
                      <a:cubicBezTo>
                        <a:pt x="8046" y="61609"/>
                        <a:pt x="75604" y="26390"/>
                        <a:pt x="132632" y="21988"/>
                      </a:cubicBezTo>
                      <a:cubicBezTo>
                        <a:pt x="189659" y="17586"/>
                        <a:pt x="203823" y="0"/>
                        <a:pt x="203823" y="0"/>
                      </a:cubicBezTo>
                      <a:cubicBezTo>
                        <a:pt x="203823" y="0"/>
                        <a:pt x="212130" y="76283"/>
                        <a:pt x="212130" y="117370"/>
                      </a:cubicBezTo>
                      <a:cubicBezTo>
                        <a:pt x="212130" y="158458"/>
                        <a:pt x="311797" y="842274"/>
                        <a:pt x="322476" y="900972"/>
                      </a:cubicBezTo>
                      <a:cubicBezTo>
                        <a:pt x="333155" y="959671"/>
                        <a:pt x="342647" y="1106415"/>
                        <a:pt x="353326" y="1154841"/>
                      </a:cubicBezTo>
                      <a:cubicBezTo>
                        <a:pt x="364005" y="1203259"/>
                        <a:pt x="387940" y="1241576"/>
                        <a:pt x="387940" y="1241576"/>
                      </a:cubicBezTo>
                      <a:cubicBezTo>
                        <a:pt x="387940" y="1241576"/>
                        <a:pt x="360446" y="1259026"/>
                        <a:pt x="326036" y="1259026"/>
                      </a:cubicBezTo>
                      <a:cubicBezTo>
                        <a:pt x="291627" y="1259026"/>
                        <a:pt x="241862" y="1317435"/>
                        <a:pt x="196700" y="1356104"/>
                      </a:cubicBezTo>
                      <a:close/>
                    </a:path>
                  </a:pathLst>
                </a:custGeom>
                <a:solidFill>
                  <a:srgbClr val="CDE6C7"/>
                </a:solidFill>
                <a:ln w="7700" cap="flat">
                  <a:noFill/>
                  <a:bevel/>
                </a:ln>
              </p:spPr>
            </p:sp>
            <p:sp>
              <p:nvSpPr>
                <p:cNvPr id="3720" name="Freeform 3719"/>
                <p:cNvSpPr/>
                <p:nvPr/>
              </p:nvSpPr>
              <p:spPr>
                <a:xfrm>
                  <a:off x="8042819" y="2392255"/>
                  <a:ext cx="252730" cy="41601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52730" h="416013">
                      <a:moveTo>
                        <a:pt x="0" y="0"/>
                      </a:moveTo>
                      <a:lnTo>
                        <a:pt x="28477" y="0"/>
                      </a:lnTo>
                      <a:lnTo>
                        <a:pt x="161961" y="220113"/>
                      </a:lnTo>
                      <a:lnTo>
                        <a:pt x="226034" y="345577"/>
                      </a:lnTo>
                      <a:lnTo>
                        <a:pt x="252730" y="416013"/>
                      </a:lnTo>
                      <a:lnTo>
                        <a:pt x="217135" y="405008"/>
                      </a:lnTo>
                      <a:lnTo>
                        <a:pt x="178869" y="324667"/>
                      </a:lnTo>
                      <a:lnTo>
                        <a:pt x="129925" y="23772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DE6C7"/>
                </a:solidFill>
                <a:ln w="7700" cap="flat">
                  <a:noFill/>
                  <a:bevel/>
                </a:ln>
              </p:spPr>
            </p:sp>
            <p:sp>
              <p:nvSpPr>
                <p:cNvPr id="3721" name="Freeform 3720"/>
                <p:cNvSpPr/>
                <p:nvPr/>
              </p:nvSpPr>
              <p:spPr>
                <a:xfrm>
                  <a:off x="8183034" y="4248634"/>
                  <a:ext cx="224978" cy="48081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24978" h="480810">
                      <a:moveTo>
                        <a:pt x="209220" y="476192"/>
                      </a:moveTo>
                      <a:lnTo>
                        <a:pt x="87600" y="161744"/>
                      </a:lnTo>
                      <a:lnTo>
                        <a:pt x="35477" y="53260"/>
                      </a:lnTo>
                      <a:lnTo>
                        <a:pt x="3059" y="13167"/>
                      </a:lnTo>
                      <a:lnTo>
                        <a:pt x="0" y="0"/>
                      </a:lnTo>
                      <a:lnTo>
                        <a:pt x="26578" y="20243"/>
                      </a:lnTo>
                      <a:lnTo>
                        <a:pt x="71073" y="97282"/>
                      </a:lnTo>
                      <a:lnTo>
                        <a:pt x="224978" y="468331"/>
                      </a:lnTo>
                      <a:cubicBezTo>
                        <a:pt x="224978" y="468331"/>
                        <a:pt x="220450" y="490080"/>
                        <a:pt x="209220" y="476192"/>
                      </a:cubicBezTo>
                      <a:close/>
                    </a:path>
                  </a:pathLst>
                </a:custGeom>
                <a:solidFill>
                  <a:srgbClr val="CDE6C7"/>
                </a:solidFill>
                <a:ln w="7700" cap="flat">
                  <a:noFill/>
                  <a:bevel/>
                </a:ln>
              </p:spPr>
            </p:sp>
            <p:sp>
              <p:nvSpPr>
                <p:cNvPr id="3722" name="Freeform 3721"/>
                <p:cNvSpPr/>
                <p:nvPr/>
              </p:nvSpPr>
              <p:spPr>
                <a:xfrm>
                  <a:off x="8877143" y="6497246"/>
                  <a:ext cx="218304" cy="16577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18304" h="165773">
                      <a:moveTo>
                        <a:pt x="0" y="8921"/>
                      </a:moveTo>
                      <a:cubicBezTo>
                        <a:pt x="0" y="8921"/>
                        <a:pt x="3355" y="67639"/>
                        <a:pt x="3355" y="89593"/>
                      </a:cubicBezTo>
                      <a:cubicBezTo>
                        <a:pt x="3355" y="111661"/>
                        <a:pt x="3355" y="151282"/>
                        <a:pt x="3355" y="151282"/>
                      </a:cubicBezTo>
                      <a:cubicBezTo>
                        <a:pt x="3355" y="151282"/>
                        <a:pt x="15221" y="177695"/>
                        <a:pt x="118449" y="158619"/>
                      </a:cubicBezTo>
                      <a:cubicBezTo>
                        <a:pt x="221679" y="139542"/>
                        <a:pt x="218304" y="133672"/>
                        <a:pt x="218304" y="133672"/>
                      </a:cubicBezTo>
                      <a:cubicBezTo>
                        <a:pt x="218304" y="133672"/>
                        <a:pt x="209812" y="74976"/>
                        <a:pt x="209812" y="45628"/>
                      </a:cubicBezTo>
                      <a:cubicBezTo>
                        <a:pt x="209812" y="16279"/>
                        <a:pt x="209812" y="13413"/>
                        <a:pt x="209812" y="13413"/>
                      </a:cubicBezTo>
                      <a:lnTo>
                        <a:pt x="206253" y="13413"/>
                      </a:lnTo>
                      <a:cubicBezTo>
                        <a:pt x="206253" y="13413"/>
                        <a:pt x="177776" y="55900"/>
                        <a:pt x="122009" y="45628"/>
                      </a:cubicBezTo>
                      <a:cubicBezTo>
                        <a:pt x="66242" y="35356"/>
                        <a:pt x="20371" y="-22629"/>
                        <a:pt x="0" y="8921"/>
                      </a:cubicBezTo>
                      <a:close/>
                    </a:path>
                  </a:pathLst>
                </a:custGeom>
                <a:solidFill>
                  <a:srgbClr val="CDE6C7"/>
                </a:solidFill>
                <a:ln w="7700" cap="flat">
                  <a:noFill/>
                  <a:bevel/>
                </a:ln>
              </p:spPr>
            </p:sp>
            <p:sp>
              <p:nvSpPr>
                <p:cNvPr id="3723" name="Freeform 3722"/>
                <p:cNvSpPr/>
                <p:nvPr/>
              </p:nvSpPr>
              <p:spPr>
                <a:xfrm>
                  <a:off x="8884526" y="6494450"/>
                  <a:ext cx="198161" cy="6018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8161" h="60187">
                      <a:moveTo>
                        <a:pt x="2032" y="60119"/>
                      </a:moveTo>
                      <a:cubicBezTo>
                        <a:pt x="2032" y="60119"/>
                        <a:pt x="-4674" y="38107"/>
                        <a:pt x="6165" y="30770"/>
                      </a:cubicBezTo>
                      <a:cubicBezTo>
                        <a:pt x="17005" y="23433"/>
                        <a:pt x="54943" y="11694"/>
                        <a:pt x="108057" y="30770"/>
                      </a:cubicBezTo>
                      <a:cubicBezTo>
                        <a:pt x="161171" y="49847"/>
                        <a:pt x="192605" y="0"/>
                        <a:pt x="192605" y="0"/>
                      </a:cubicBezTo>
                      <a:cubicBezTo>
                        <a:pt x="192605" y="0"/>
                        <a:pt x="198161" y="5962"/>
                        <a:pt x="198161" y="16165"/>
                      </a:cubicBezTo>
                      <a:cubicBezTo>
                        <a:pt x="198161" y="26368"/>
                        <a:pt x="145995" y="65989"/>
                        <a:pt x="117812" y="48380"/>
                      </a:cubicBezTo>
                      <a:cubicBezTo>
                        <a:pt x="89630" y="30770"/>
                        <a:pt x="-2506" y="27893"/>
                        <a:pt x="2032" y="60119"/>
                      </a:cubicBezTo>
                      <a:close/>
                    </a:path>
                  </a:pathLst>
                </a:custGeom>
                <a:solidFill>
                  <a:srgbClr val="7FB80E"/>
                </a:solidFill>
                <a:ln w="7700" cap="flat">
                  <a:noFill/>
                  <a:bevel/>
                </a:ln>
              </p:spPr>
            </p:sp>
            <p:sp>
              <p:nvSpPr>
                <p:cNvPr id="3724" name="Freeform 3723"/>
                <p:cNvSpPr/>
                <p:nvPr/>
              </p:nvSpPr>
              <p:spPr>
                <a:xfrm>
                  <a:off x="8849914" y="6322831"/>
                  <a:ext cx="218025" cy="5124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18025" h="51245">
                      <a:moveTo>
                        <a:pt x="-241" y="51245"/>
                      </a:moveTo>
                      <a:lnTo>
                        <a:pt x="-241" y="21896"/>
                      </a:lnTo>
                      <a:cubicBezTo>
                        <a:pt x="-241" y="21896"/>
                        <a:pt x="19930" y="-115"/>
                        <a:pt x="55525" y="13092"/>
                      </a:cubicBezTo>
                      <a:cubicBezTo>
                        <a:pt x="91121" y="26299"/>
                        <a:pt x="129091" y="30701"/>
                        <a:pt x="148075" y="21896"/>
                      </a:cubicBezTo>
                      <a:cubicBezTo>
                        <a:pt x="167059" y="13092"/>
                        <a:pt x="201469" y="8690"/>
                        <a:pt x="201469" y="8690"/>
                      </a:cubicBezTo>
                      <a:lnTo>
                        <a:pt x="214521" y="-114"/>
                      </a:lnTo>
                      <a:cubicBezTo>
                        <a:pt x="214521" y="-114"/>
                        <a:pt x="220453" y="4288"/>
                        <a:pt x="216894" y="17495"/>
                      </a:cubicBezTo>
                      <a:cubicBezTo>
                        <a:pt x="213334" y="30701"/>
                        <a:pt x="163499" y="51245"/>
                        <a:pt x="123158" y="49777"/>
                      </a:cubicBezTo>
                      <a:cubicBezTo>
                        <a:pt x="82817" y="48310"/>
                        <a:pt x="63832" y="49778"/>
                        <a:pt x="47220" y="39506"/>
                      </a:cubicBezTo>
                      <a:cubicBezTo>
                        <a:pt x="30609" y="29234"/>
                        <a:pt x="-241" y="51245"/>
                        <a:pt x="-241" y="51245"/>
                      </a:cubicBezTo>
                      <a:close/>
                    </a:path>
                  </a:pathLst>
                </a:custGeom>
                <a:solidFill>
                  <a:srgbClr val="7FB80E"/>
                </a:solidFill>
                <a:ln w="7700" cap="flat">
                  <a:noFill/>
                  <a:bevel/>
                </a:ln>
              </p:spPr>
            </p:sp>
            <p:sp>
              <p:nvSpPr>
                <p:cNvPr id="3725" name="Freeform 3724"/>
                <p:cNvSpPr/>
                <p:nvPr/>
              </p:nvSpPr>
              <p:spPr>
                <a:xfrm>
                  <a:off x="8820130" y="6078324"/>
                  <a:ext cx="241107" cy="2803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41107" h="280300">
                      <a:moveTo>
                        <a:pt x="33074" y="266428"/>
                      </a:moveTo>
                      <a:cubicBezTo>
                        <a:pt x="33074" y="266428"/>
                        <a:pt x="40194" y="213601"/>
                        <a:pt x="27142" y="141698"/>
                      </a:cubicBezTo>
                      <a:cubicBezTo>
                        <a:pt x="14090" y="69794"/>
                        <a:pt x="13497" y="51451"/>
                        <a:pt x="6971" y="43380"/>
                      </a:cubicBezTo>
                      <a:cubicBezTo>
                        <a:pt x="445" y="35309"/>
                        <a:pt x="0" y="25772"/>
                        <a:pt x="0" y="25772"/>
                      </a:cubicBezTo>
                      <a:cubicBezTo>
                        <a:pt x="0" y="25772"/>
                        <a:pt x="24769" y="-643"/>
                        <a:pt x="55619" y="15500"/>
                      </a:cubicBezTo>
                      <a:cubicBezTo>
                        <a:pt x="86469" y="31641"/>
                        <a:pt x="114945" y="47783"/>
                        <a:pt x="143422" y="34576"/>
                      </a:cubicBezTo>
                      <a:cubicBezTo>
                        <a:pt x="171898" y="21369"/>
                        <a:pt x="195630" y="19902"/>
                        <a:pt x="201562" y="9630"/>
                      </a:cubicBezTo>
                      <a:cubicBezTo>
                        <a:pt x="207494" y="-643"/>
                        <a:pt x="218173" y="-6512"/>
                        <a:pt x="218173" y="9630"/>
                      </a:cubicBezTo>
                      <a:cubicBezTo>
                        <a:pt x="218173" y="25772"/>
                        <a:pt x="213428" y="97676"/>
                        <a:pt x="221733" y="146100"/>
                      </a:cubicBezTo>
                      <a:cubicBezTo>
                        <a:pt x="230038" y="194525"/>
                        <a:pt x="243091" y="244417"/>
                        <a:pt x="240718" y="244417"/>
                      </a:cubicBezTo>
                      <a:cubicBezTo>
                        <a:pt x="238344" y="244417"/>
                        <a:pt x="234784" y="256157"/>
                        <a:pt x="218173" y="256157"/>
                      </a:cubicBezTo>
                      <a:cubicBezTo>
                        <a:pt x="201562" y="256157"/>
                        <a:pt x="180204" y="288440"/>
                        <a:pt x="130370" y="278168"/>
                      </a:cubicBezTo>
                      <a:cubicBezTo>
                        <a:pt x="71851" y="266106"/>
                        <a:pt x="39007" y="241482"/>
                        <a:pt x="33074" y="266428"/>
                      </a:cubicBezTo>
                      <a:close/>
                    </a:path>
                  </a:pathLst>
                </a:custGeom>
                <a:solidFill>
                  <a:srgbClr val="CDE6C7"/>
                </a:solidFill>
                <a:ln w="7700" cap="flat">
                  <a:noFill/>
                  <a:bevel/>
                </a:ln>
              </p:spPr>
            </p:sp>
            <p:sp>
              <p:nvSpPr>
                <p:cNvPr id="3726" name="Freeform 3725"/>
                <p:cNvSpPr/>
                <p:nvPr/>
              </p:nvSpPr>
              <p:spPr>
                <a:xfrm>
                  <a:off x="8817626" y="6057328"/>
                  <a:ext cx="217191" cy="6465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17191" h="64658">
                      <a:moveTo>
                        <a:pt x="2503" y="46751"/>
                      </a:moveTo>
                      <a:cubicBezTo>
                        <a:pt x="2503" y="46751"/>
                        <a:pt x="0" y="35011"/>
                        <a:pt x="0" y="23272"/>
                      </a:cubicBezTo>
                      <a:cubicBezTo>
                        <a:pt x="0" y="11533"/>
                        <a:pt x="23712" y="8598"/>
                        <a:pt x="43883" y="8598"/>
                      </a:cubicBezTo>
                      <a:cubicBezTo>
                        <a:pt x="73641" y="8598"/>
                        <a:pt x="86598" y="46752"/>
                        <a:pt x="136432" y="35012"/>
                      </a:cubicBezTo>
                      <a:cubicBezTo>
                        <a:pt x="186267" y="23272"/>
                        <a:pt x="206438" y="-206"/>
                        <a:pt x="206438" y="-206"/>
                      </a:cubicBezTo>
                      <a:cubicBezTo>
                        <a:pt x="206438" y="-206"/>
                        <a:pt x="220674" y="2729"/>
                        <a:pt x="217191" y="18870"/>
                      </a:cubicBezTo>
                      <a:cubicBezTo>
                        <a:pt x="213557" y="35012"/>
                        <a:pt x="166096" y="64360"/>
                        <a:pt x="132873" y="64360"/>
                      </a:cubicBezTo>
                      <a:cubicBezTo>
                        <a:pt x="99650" y="64360"/>
                        <a:pt x="66278" y="43816"/>
                        <a:pt x="43883" y="37947"/>
                      </a:cubicBezTo>
                      <a:cubicBezTo>
                        <a:pt x="21488" y="32077"/>
                        <a:pt x="0" y="46751"/>
                        <a:pt x="2503" y="46751"/>
                      </a:cubicBezTo>
                      <a:close/>
                    </a:path>
                  </a:pathLst>
                </a:custGeom>
                <a:solidFill>
                  <a:srgbClr val="7FB80E"/>
                </a:solidFill>
                <a:ln w="7700" cap="flat">
                  <a:noFill/>
                  <a:bevel/>
                </a:ln>
              </p:spPr>
            </p:sp>
            <p:sp>
              <p:nvSpPr>
                <p:cNvPr id="3727" name="Freeform 3726"/>
                <p:cNvSpPr/>
                <p:nvPr/>
              </p:nvSpPr>
              <p:spPr>
                <a:xfrm>
                  <a:off x="8690837" y="5221591"/>
                  <a:ext cx="218304" cy="5502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18304" h="55028">
                      <a:moveTo>
                        <a:pt x="0" y="29922"/>
                      </a:moveTo>
                      <a:cubicBezTo>
                        <a:pt x="0" y="29922"/>
                        <a:pt x="0" y="54868"/>
                        <a:pt x="4579" y="54868"/>
                      </a:cubicBezTo>
                      <a:cubicBezTo>
                        <a:pt x="9325" y="54868"/>
                        <a:pt x="27718" y="30656"/>
                        <a:pt x="89417" y="42394"/>
                      </a:cubicBezTo>
                      <a:cubicBezTo>
                        <a:pt x="151117" y="54134"/>
                        <a:pt x="189678" y="47530"/>
                        <a:pt x="201544" y="35791"/>
                      </a:cubicBezTo>
                      <a:cubicBezTo>
                        <a:pt x="213410" y="24052"/>
                        <a:pt x="218304" y="22584"/>
                        <a:pt x="218304" y="22584"/>
                      </a:cubicBezTo>
                      <a:lnTo>
                        <a:pt x="212816" y="9286"/>
                      </a:lnTo>
                      <a:cubicBezTo>
                        <a:pt x="212816" y="9286"/>
                        <a:pt x="149847" y="34954"/>
                        <a:pt x="95942" y="7910"/>
                      </a:cubicBezTo>
                      <a:cubicBezTo>
                        <a:pt x="42038" y="-19134"/>
                        <a:pt x="-2540" y="29922"/>
                        <a:pt x="0" y="29922"/>
                      </a:cubicBezTo>
                      <a:close/>
                    </a:path>
                  </a:pathLst>
                </a:custGeom>
                <a:solidFill>
                  <a:srgbClr val="7FB80E"/>
                </a:solidFill>
                <a:ln w="7700" cap="flat">
                  <a:noFill/>
                  <a:bevel/>
                </a:ln>
              </p:spPr>
            </p:sp>
            <p:sp>
              <p:nvSpPr>
                <p:cNvPr id="3728" name="Freeform 3727"/>
                <p:cNvSpPr/>
                <p:nvPr/>
              </p:nvSpPr>
              <p:spPr>
                <a:xfrm>
                  <a:off x="8498693" y="3909876"/>
                  <a:ext cx="208014" cy="7979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08014" h="79791">
                      <a:moveTo>
                        <a:pt x="-223" y="54730"/>
                      </a:moveTo>
                      <a:cubicBezTo>
                        <a:pt x="-223" y="54730"/>
                        <a:pt x="51985" y="23914"/>
                        <a:pt x="85208" y="19512"/>
                      </a:cubicBezTo>
                      <a:cubicBezTo>
                        <a:pt x="118431" y="15110"/>
                        <a:pt x="158773" y="18044"/>
                        <a:pt x="165892" y="13642"/>
                      </a:cubicBezTo>
                      <a:cubicBezTo>
                        <a:pt x="173011" y="9240"/>
                        <a:pt x="184877" y="3371"/>
                        <a:pt x="184877" y="3371"/>
                      </a:cubicBezTo>
                      <a:cubicBezTo>
                        <a:pt x="184877" y="3371"/>
                        <a:pt x="197613" y="-6901"/>
                        <a:pt x="203703" y="6306"/>
                      </a:cubicBezTo>
                      <a:cubicBezTo>
                        <a:pt x="209794" y="19512"/>
                        <a:pt x="207421" y="28316"/>
                        <a:pt x="207421" y="28316"/>
                      </a:cubicBezTo>
                      <a:cubicBezTo>
                        <a:pt x="207421" y="28316"/>
                        <a:pt x="173012" y="34187"/>
                        <a:pt x="158773" y="31252"/>
                      </a:cubicBezTo>
                      <a:cubicBezTo>
                        <a:pt x="144534" y="28316"/>
                        <a:pt x="84022" y="32719"/>
                        <a:pt x="59105" y="48861"/>
                      </a:cubicBezTo>
                      <a:cubicBezTo>
                        <a:pt x="34187" y="65003"/>
                        <a:pt x="3337" y="79676"/>
                        <a:pt x="3337" y="79676"/>
                      </a:cubicBezTo>
                      <a:cubicBezTo>
                        <a:pt x="3337" y="79676"/>
                        <a:pt x="-223" y="73806"/>
                        <a:pt x="-223" y="54730"/>
                      </a:cubicBezTo>
                      <a:close/>
                    </a:path>
                  </a:pathLst>
                </a:custGeom>
                <a:solidFill>
                  <a:srgbClr val="7FB80E"/>
                </a:solidFill>
                <a:ln w="7700" cap="flat">
                  <a:noFill/>
                  <a:bevel/>
                </a:ln>
              </p:spPr>
            </p:sp>
            <p:sp>
              <p:nvSpPr>
                <p:cNvPr id="3729" name="Freeform 3728"/>
                <p:cNvSpPr/>
                <p:nvPr/>
              </p:nvSpPr>
              <p:spPr>
                <a:xfrm>
                  <a:off x="8307643" y="2663132"/>
                  <a:ext cx="207458" cy="8529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07458" h="85294">
                      <a:moveTo>
                        <a:pt x="0" y="61494"/>
                      </a:moveTo>
                      <a:cubicBezTo>
                        <a:pt x="0" y="61494"/>
                        <a:pt x="14034" y="40950"/>
                        <a:pt x="50817" y="30678"/>
                      </a:cubicBezTo>
                      <a:cubicBezTo>
                        <a:pt x="87599" y="20406"/>
                        <a:pt x="119636" y="30678"/>
                        <a:pt x="119636" y="30678"/>
                      </a:cubicBezTo>
                      <a:cubicBezTo>
                        <a:pt x="119636" y="30678"/>
                        <a:pt x="148113" y="30678"/>
                        <a:pt x="170657" y="17471"/>
                      </a:cubicBezTo>
                      <a:cubicBezTo>
                        <a:pt x="193201" y="4265"/>
                        <a:pt x="202693" y="-138"/>
                        <a:pt x="202693" y="-138"/>
                      </a:cubicBezTo>
                      <a:lnTo>
                        <a:pt x="207458" y="7222"/>
                      </a:lnTo>
                      <a:cubicBezTo>
                        <a:pt x="207458" y="7222"/>
                        <a:pt x="210999" y="17472"/>
                        <a:pt x="181335" y="30678"/>
                      </a:cubicBezTo>
                      <a:cubicBezTo>
                        <a:pt x="151672" y="43885"/>
                        <a:pt x="117263" y="49754"/>
                        <a:pt x="103024" y="45352"/>
                      </a:cubicBezTo>
                      <a:cubicBezTo>
                        <a:pt x="88786" y="40950"/>
                        <a:pt x="35392" y="58559"/>
                        <a:pt x="25900" y="70299"/>
                      </a:cubicBezTo>
                      <a:cubicBezTo>
                        <a:pt x="16408" y="82038"/>
                        <a:pt x="0" y="84972"/>
                        <a:pt x="0" y="84972"/>
                      </a:cubicBezTo>
                      <a:cubicBezTo>
                        <a:pt x="0" y="84972"/>
                        <a:pt x="0" y="70298"/>
                        <a:pt x="0" y="61494"/>
                      </a:cubicBezTo>
                      <a:close/>
                    </a:path>
                  </a:pathLst>
                </a:custGeom>
                <a:solidFill>
                  <a:srgbClr val="7FB80E"/>
                </a:solidFill>
                <a:ln w="7700" cap="flat">
                  <a:noFill/>
                  <a:bevel/>
                </a:ln>
              </p:spPr>
            </p:sp>
            <p:sp>
              <p:nvSpPr>
                <p:cNvPr id="3730" name="Freeform 3729"/>
                <p:cNvSpPr/>
                <p:nvPr/>
              </p:nvSpPr>
              <p:spPr>
                <a:xfrm>
                  <a:off x="8077083" y="4120670"/>
                  <a:ext cx="168524" cy="30368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68524" h="303687">
                      <a:moveTo>
                        <a:pt x="12607" y="4586"/>
                      </a:moveTo>
                      <a:cubicBezTo>
                        <a:pt x="12607" y="4586"/>
                        <a:pt x="-27438" y="-26597"/>
                        <a:pt x="31888" y="79791"/>
                      </a:cubicBezTo>
                      <a:cubicBezTo>
                        <a:pt x="91215" y="186179"/>
                        <a:pt x="168339" y="303687"/>
                        <a:pt x="168339" y="303687"/>
                      </a:cubicBezTo>
                      <a:cubicBezTo>
                        <a:pt x="168339" y="303687"/>
                        <a:pt x="57843" y="-45856"/>
                        <a:pt x="12607" y="4586"/>
                      </a:cubicBezTo>
                      <a:close/>
                    </a:path>
                  </a:pathLst>
                </a:custGeom>
                <a:solidFill>
                  <a:srgbClr val="A3CF62"/>
                </a:solidFill>
                <a:ln w="7700" cap="flat">
                  <a:noFill/>
                  <a:bevel/>
                </a:ln>
              </p:spPr>
            </p:sp>
            <p:sp>
              <p:nvSpPr>
                <p:cNvPr id="3731" name="Freeform 3730"/>
                <p:cNvSpPr/>
                <p:nvPr/>
              </p:nvSpPr>
              <p:spPr>
                <a:xfrm>
                  <a:off x="8040930" y="4125873"/>
                  <a:ext cx="45607" cy="3298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5607" h="329825">
                      <a:moveTo>
                        <a:pt x="35410" y="8598"/>
                      </a:moveTo>
                      <a:cubicBezTo>
                        <a:pt x="35410" y="8598"/>
                        <a:pt x="-185" y="-44596"/>
                        <a:pt x="-185" y="109484"/>
                      </a:cubicBezTo>
                      <a:cubicBezTo>
                        <a:pt x="-185" y="263563"/>
                        <a:pt x="7230" y="329825"/>
                        <a:pt x="7230" y="329825"/>
                      </a:cubicBezTo>
                      <a:cubicBezTo>
                        <a:pt x="7230" y="329825"/>
                        <a:pt x="69523" y="-2407"/>
                        <a:pt x="35410" y="8598"/>
                      </a:cubicBezTo>
                      <a:close/>
                    </a:path>
                  </a:pathLst>
                </a:custGeom>
                <a:solidFill>
                  <a:srgbClr val="7FB80E"/>
                </a:solidFill>
                <a:ln w="7700" cap="flat">
                  <a:noFill/>
                  <a:bevel/>
                </a:ln>
              </p:spPr>
            </p:sp>
            <p:sp>
              <p:nvSpPr>
                <p:cNvPr id="3732" name="Freeform 3731"/>
                <p:cNvSpPr/>
                <p:nvPr/>
              </p:nvSpPr>
              <p:spPr>
                <a:xfrm>
                  <a:off x="7917736" y="4150936"/>
                  <a:ext cx="139325" cy="28442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9325" h="284427">
                      <a:moveTo>
                        <a:pt x="130426" y="0"/>
                      </a:moveTo>
                      <a:cubicBezTo>
                        <a:pt x="130426" y="0"/>
                        <a:pt x="96313" y="0"/>
                        <a:pt x="53301" y="99051"/>
                      </a:cubicBezTo>
                      <a:cubicBezTo>
                        <a:pt x="10289" y="198102"/>
                        <a:pt x="0" y="284427"/>
                        <a:pt x="0" y="284427"/>
                      </a:cubicBezTo>
                      <a:cubicBezTo>
                        <a:pt x="0" y="284427"/>
                        <a:pt x="180853" y="27514"/>
                        <a:pt x="130426" y="0"/>
                      </a:cubicBezTo>
                      <a:close/>
                    </a:path>
                  </a:pathLst>
                </a:custGeom>
                <a:solidFill>
                  <a:srgbClr val="7FB80E"/>
                </a:solidFill>
                <a:ln w="7700" cap="flat">
                  <a:noFill/>
                  <a:bevel/>
                </a:ln>
              </p:spPr>
            </p:sp>
            <p:sp>
              <p:nvSpPr>
                <p:cNvPr id="3733" name="Freeform 3732"/>
                <p:cNvSpPr/>
                <p:nvPr/>
              </p:nvSpPr>
              <p:spPr>
                <a:xfrm>
                  <a:off x="8459726" y="4602901"/>
                  <a:ext cx="56175" cy="38829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6175" h="388293">
                      <a:moveTo>
                        <a:pt x="28922" y="1147"/>
                      </a:moveTo>
                      <a:cubicBezTo>
                        <a:pt x="28922" y="1147"/>
                        <a:pt x="-9640" y="-17196"/>
                        <a:pt x="2225" y="158894"/>
                      </a:cubicBezTo>
                      <a:cubicBezTo>
                        <a:pt x="14090" y="334984"/>
                        <a:pt x="34854" y="388293"/>
                        <a:pt x="34854" y="388293"/>
                      </a:cubicBezTo>
                      <a:cubicBezTo>
                        <a:pt x="34854" y="388293"/>
                        <a:pt x="86765" y="-28201"/>
                        <a:pt x="28922" y="1147"/>
                      </a:cubicBezTo>
                      <a:close/>
                    </a:path>
                  </a:pathLst>
                </a:custGeom>
                <a:solidFill>
                  <a:srgbClr val="7FB80E"/>
                </a:solidFill>
                <a:ln w="7700" cap="flat">
                  <a:noFill/>
                  <a:bevel/>
                </a:ln>
              </p:spPr>
            </p:sp>
            <p:sp>
              <p:nvSpPr>
                <p:cNvPr id="3734" name="Freeform 3733"/>
                <p:cNvSpPr/>
                <p:nvPr/>
              </p:nvSpPr>
              <p:spPr>
                <a:xfrm>
                  <a:off x="8502581" y="4621427"/>
                  <a:ext cx="202730" cy="27067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02730" h="270670">
                      <a:moveTo>
                        <a:pt x="6859" y="33934"/>
                      </a:moveTo>
                      <a:cubicBezTo>
                        <a:pt x="6859" y="33934"/>
                        <a:pt x="48388" y="105471"/>
                        <a:pt x="124030" y="186179"/>
                      </a:cubicBezTo>
                      <a:cubicBezTo>
                        <a:pt x="199671" y="266887"/>
                        <a:pt x="202730" y="270670"/>
                        <a:pt x="202730" y="270670"/>
                      </a:cubicBezTo>
                      <a:cubicBezTo>
                        <a:pt x="202730" y="270670"/>
                        <a:pt x="89174" y="0"/>
                        <a:pt x="34298" y="0"/>
                      </a:cubicBezTo>
                      <a:cubicBezTo>
                        <a:pt x="-20579" y="0"/>
                        <a:pt x="6859" y="33934"/>
                        <a:pt x="6859" y="33934"/>
                      </a:cubicBezTo>
                      <a:close/>
                    </a:path>
                  </a:pathLst>
                </a:custGeom>
                <a:solidFill>
                  <a:srgbClr val="A3CF62"/>
                </a:solidFill>
                <a:ln w="7700" cap="flat">
                  <a:noFill/>
                  <a:bevel/>
                </a:ln>
              </p:spPr>
            </p:sp>
            <p:sp>
              <p:nvSpPr>
                <p:cNvPr id="3735" name="Freeform 3734"/>
                <p:cNvSpPr/>
                <p:nvPr/>
              </p:nvSpPr>
              <p:spPr>
                <a:xfrm>
                  <a:off x="8564301" y="4627627"/>
                  <a:ext cx="231373" cy="15064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1373" h="150640">
                      <a:moveTo>
                        <a:pt x="0" y="9401"/>
                      </a:moveTo>
                      <a:cubicBezTo>
                        <a:pt x="0" y="9401"/>
                        <a:pt x="51910" y="-25451"/>
                        <a:pt x="124586" y="38749"/>
                      </a:cubicBezTo>
                      <a:cubicBezTo>
                        <a:pt x="197261" y="102949"/>
                        <a:pt x="231373" y="150640"/>
                        <a:pt x="231373" y="150640"/>
                      </a:cubicBezTo>
                      <a:cubicBezTo>
                        <a:pt x="231373" y="150640"/>
                        <a:pt x="14831" y="71766"/>
                        <a:pt x="4449" y="44252"/>
                      </a:cubicBezTo>
                      <a:cubicBezTo>
                        <a:pt x="-5932" y="16738"/>
                        <a:pt x="4449" y="3898"/>
                        <a:pt x="0" y="9401"/>
                      </a:cubicBezTo>
                      <a:close/>
                    </a:path>
                  </a:pathLst>
                </a:custGeom>
                <a:solidFill>
                  <a:srgbClr val="7FB80E"/>
                </a:solidFill>
                <a:ln w="7700" cap="flat">
                  <a:noFill/>
                  <a:bevel/>
                </a:ln>
              </p:spPr>
            </p:sp>
            <p:sp>
              <p:nvSpPr>
                <p:cNvPr id="3736" name="Freeform 3735"/>
                <p:cNvSpPr/>
                <p:nvPr/>
              </p:nvSpPr>
              <p:spPr>
                <a:xfrm>
                  <a:off x="8640487" y="4630381"/>
                  <a:ext cx="279762" cy="8185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79762" h="81854">
                      <a:moveTo>
                        <a:pt x="927" y="6649"/>
                      </a:moveTo>
                      <a:cubicBezTo>
                        <a:pt x="927" y="6649"/>
                        <a:pt x="38007" y="-17197"/>
                        <a:pt x="147761" y="24992"/>
                      </a:cubicBezTo>
                      <a:cubicBezTo>
                        <a:pt x="257515" y="67181"/>
                        <a:pt x="279762" y="81854"/>
                        <a:pt x="279762" y="81854"/>
                      </a:cubicBezTo>
                      <a:cubicBezTo>
                        <a:pt x="279762" y="81854"/>
                        <a:pt x="186322" y="76352"/>
                        <a:pt x="113648" y="56175"/>
                      </a:cubicBezTo>
                      <a:cubicBezTo>
                        <a:pt x="40973" y="35997"/>
                        <a:pt x="-9455" y="39666"/>
                        <a:pt x="927" y="6649"/>
                      </a:cubicBezTo>
                      <a:close/>
                    </a:path>
                  </a:pathLst>
                </a:custGeom>
                <a:solidFill>
                  <a:srgbClr val="7FB80E"/>
                </a:solidFill>
                <a:ln w="7700" cap="flat">
                  <a:noFill/>
                  <a:bevel/>
                </a:ln>
              </p:spPr>
            </p:sp>
            <p:sp>
              <p:nvSpPr>
                <p:cNvPr id="3737" name="Freeform 3736"/>
                <p:cNvSpPr/>
                <p:nvPr/>
              </p:nvSpPr>
              <p:spPr>
                <a:xfrm>
                  <a:off x="8292892" y="4879074"/>
                  <a:ext cx="161850" cy="3779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61850" h="377975">
                      <a:moveTo>
                        <a:pt x="137934" y="3783"/>
                      </a:moveTo>
                      <a:cubicBezTo>
                        <a:pt x="137934" y="3783"/>
                        <a:pt x="74158" y="60645"/>
                        <a:pt x="48944" y="150525"/>
                      </a:cubicBezTo>
                      <a:cubicBezTo>
                        <a:pt x="23730" y="240405"/>
                        <a:pt x="0" y="377975"/>
                        <a:pt x="0" y="377975"/>
                      </a:cubicBezTo>
                      <a:cubicBezTo>
                        <a:pt x="0" y="377975"/>
                        <a:pt x="108271" y="128514"/>
                        <a:pt x="137934" y="66149"/>
                      </a:cubicBezTo>
                      <a:cubicBezTo>
                        <a:pt x="167598" y="3783"/>
                        <a:pt x="172047" y="-7222"/>
                        <a:pt x="137934" y="3783"/>
                      </a:cubicBezTo>
                      <a:close/>
                    </a:path>
                  </a:pathLst>
                </a:custGeom>
                <a:solidFill>
                  <a:srgbClr val="7FB80E"/>
                </a:solidFill>
                <a:ln w="7700" cap="flat">
                  <a:noFill/>
                  <a:bevel/>
                </a:ln>
              </p:spPr>
            </p:sp>
            <p:sp>
              <p:nvSpPr>
                <p:cNvPr id="3738" name="Freeform 3737"/>
                <p:cNvSpPr/>
                <p:nvPr/>
              </p:nvSpPr>
              <p:spPr>
                <a:xfrm>
                  <a:off x="8450004" y="4893148"/>
                  <a:ext cx="121805" cy="33464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1805" h="334640">
                      <a:moveTo>
                        <a:pt x="23082" y="0"/>
                      </a:moveTo>
                      <a:cubicBezTo>
                        <a:pt x="23082" y="0"/>
                        <a:pt x="-16222" y="-6649"/>
                        <a:pt x="7509" y="79562"/>
                      </a:cubicBezTo>
                      <a:cubicBezTo>
                        <a:pt x="31239" y="165773"/>
                        <a:pt x="121805" y="334640"/>
                        <a:pt x="121805" y="334640"/>
                      </a:cubicBezTo>
                      <a:cubicBezTo>
                        <a:pt x="121805" y="334640"/>
                        <a:pt x="84633" y="6191"/>
                        <a:pt x="23082" y="0"/>
                      </a:cubicBezTo>
                      <a:close/>
                    </a:path>
                  </a:pathLst>
                </a:custGeom>
                <a:solidFill>
                  <a:srgbClr val="7FB80E"/>
                </a:solidFill>
                <a:ln w="7700" cap="flat">
                  <a:noFill/>
                  <a:bevel/>
                </a:ln>
              </p:spPr>
            </p:sp>
            <p:sp>
              <p:nvSpPr>
                <p:cNvPr id="3739" name="Freeform 3738"/>
                <p:cNvSpPr/>
                <p:nvPr/>
              </p:nvSpPr>
              <p:spPr>
                <a:xfrm>
                  <a:off x="7932483" y="4409591"/>
                  <a:ext cx="662418" cy="57779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62418" h="577797">
                      <a:moveTo>
                        <a:pt x="637761" y="577797"/>
                      </a:moveTo>
                      <a:cubicBezTo>
                        <a:pt x="637761" y="577797"/>
                        <a:pt x="553221" y="423718"/>
                        <a:pt x="495377" y="370524"/>
                      </a:cubicBezTo>
                      <a:cubicBezTo>
                        <a:pt x="437534" y="317330"/>
                        <a:pt x="385623" y="253130"/>
                        <a:pt x="338161" y="210942"/>
                      </a:cubicBezTo>
                      <a:cubicBezTo>
                        <a:pt x="290700" y="168753"/>
                        <a:pt x="284768" y="144908"/>
                        <a:pt x="200227" y="93548"/>
                      </a:cubicBezTo>
                      <a:cubicBezTo>
                        <a:pt x="122320" y="46218"/>
                        <a:pt x="20764" y="14674"/>
                        <a:pt x="20764" y="14674"/>
                      </a:cubicBezTo>
                      <a:lnTo>
                        <a:pt x="0" y="5503"/>
                      </a:lnTo>
                      <a:lnTo>
                        <a:pt x="4449" y="0"/>
                      </a:lnTo>
                      <a:cubicBezTo>
                        <a:pt x="4449" y="0"/>
                        <a:pt x="130519" y="20177"/>
                        <a:pt x="229890" y="88045"/>
                      </a:cubicBezTo>
                      <a:cubicBezTo>
                        <a:pt x="329262" y="155914"/>
                        <a:pt x="431601" y="280644"/>
                        <a:pt x="431601" y="280644"/>
                      </a:cubicBezTo>
                      <a:lnTo>
                        <a:pt x="563602" y="420050"/>
                      </a:lnTo>
                      <a:cubicBezTo>
                        <a:pt x="563602" y="420050"/>
                        <a:pt x="648143" y="533775"/>
                        <a:pt x="649626" y="542945"/>
                      </a:cubicBezTo>
                      <a:cubicBezTo>
                        <a:pt x="651109" y="552117"/>
                        <a:pt x="663717" y="567709"/>
                        <a:pt x="662418" y="565873"/>
                      </a:cubicBezTo>
                      <a:lnTo>
                        <a:pt x="637761" y="577797"/>
                      </a:lnTo>
                      <a:close/>
                    </a:path>
                  </a:pathLst>
                </a:custGeom>
                <a:solidFill>
                  <a:srgbClr val="CDE6C7"/>
                </a:solidFill>
                <a:ln w="7700" cap="flat">
                  <a:noFill/>
                  <a:bevel/>
                </a:ln>
              </p:spPr>
            </p:sp>
            <p:sp>
              <p:nvSpPr>
                <p:cNvPr id="3740" name="Freeform 3739"/>
                <p:cNvSpPr/>
                <p:nvPr/>
              </p:nvSpPr>
              <p:spPr>
                <a:xfrm>
                  <a:off x="8146060" y="4902440"/>
                  <a:ext cx="253065" cy="25760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53065" h="257601">
                      <a:moveTo>
                        <a:pt x="250655" y="2407"/>
                      </a:moveTo>
                      <a:cubicBezTo>
                        <a:pt x="250655" y="2407"/>
                        <a:pt x="189845" y="-6764"/>
                        <a:pt x="94922" y="110630"/>
                      </a:cubicBezTo>
                      <a:cubicBezTo>
                        <a:pt x="0" y="228023"/>
                        <a:pt x="0" y="257601"/>
                        <a:pt x="0" y="257601"/>
                      </a:cubicBezTo>
                      <a:cubicBezTo>
                        <a:pt x="0" y="257601"/>
                        <a:pt x="223958" y="99625"/>
                        <a:pt x="241756" y="48265"/>
                      </a:cubicBezTo>
                      <a:cubicBezTo>
                        <a:pt x="259553" y="-3095"/>
                        <a:pt x="250655" y="-3095"/>
                        <a:pt x="250655" y="2407"/>
                      </a:cubicBezTo>
                      <a:close/>
                    </a:path>
                  </a:pathLst>
                </a:custGeom>
                <a:solidFill>
                  <a:srgbClr val="7FB80E"/>
                </a:solidFill>
                <a:ln w="7700" cap="flat">
                  <a:noFill/>
                  <a:bevel/>
                </a:ln>
              </p:spPr>
            </p:sp>
            <p:sp>
              <p:nvSpPr>
                <p:cNvPr id="3741" name="Freeform 3740"/>
                <p:cNvSpPr/>
                <p:nvPr/>
              </p:nvSpPr>
              <p:spPr>
                <a:xfrm>
                  <a:off x="7994764" y="4932705"/>
                  <a:ext cx="340664" cy="17230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0664" h="172307">
                      <a:moveTo>
                        <a:pt x="338161" y="3324"/>
                      </a:moveTo>
                      <a:cubicBezTo>
                        <a:pt x="338161" y="3324"/>
                        <a:pt x="244722" y="-16852"/>
                        <a:pt x="166114" y="38176"/>
                      </a:cubicBezTo>
                      <a:cubicBezTo>
                        <a:pt x="87507" y="93204"/>
                        <a:pt x="0" y="172078"/>
                        <a:pt x="0" y="172078"/>
                      </a:cubicBezTo>
                      <a:cubicBezTo>
                        <a:pt x="0" y="172078"/>
                        <a:pt x="198744" y="80365"/>
                        <a:pt x="278835" y="62022"/>
                      </a:cubicBezTo>
                      <a:cubicBezTo>
                        <a:pt x="358924" y="43679"/>
                        <a:pt x="338161" y="3324"/>
                        <a:pt x="338161" y="3324"/>
                      </a:cubicBezTo>
                      <a:close/>
                    </a:path>
                  </a:pathLst>
                </a:custGeom>
                <a:solidFill>
                  <a:srgbClr val="7FB80E"/>
                </a:solidFill>
                <a:ln w="7700" cap="flat">
                  <a:noFill/>
                  <a:bevel/>
                </a:ln>
              </p:spPr>
            </p:sp>
            <p:sp>
              <p:nvSpPr>
                <p:cNvPr id="3742" name="Freeform 3741"/>
                <p:cNvSpPr/>
                <p:nvPr/>
              </p:nvSpPr>
              <p:spPr>
                <a:xfrm>
                  <a:off x="8058750" y="4820228"/>
                  <a:ext cx="347061" cy="736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7061" h="73600">
                      <a:moveTo>
                        <a:pt x="347061" y="73600"/>
                      </a:moveTo>
                      <a:cubicBezTo>
                        <a:pt x="347061" y="73600"/>
                        <a:pt x="140715" y="40583"/>
                        <a:pt x="88805" y="35081"/>
                      </a:cubicBezTo>
                      <a:cubicBezTo>
                        <a:pt x="36894" y="29578"/>
                        <a:pt x="0" y="24075"/>
                        <a:pt x="0" y="24075"/>
                      </a:cubicBezTo>
                      <a:cubicBezTo>
                        <a:pt x="0" y="24075"/>
                        <a:pt x="157031" y="-21782"/>
                        <a:pt x="246021" y="13069"/>
                      </a:cubicBezTo>
                      <a:cubicBezTo>
                        <a:pt x="335010" y="47921"/>
                        <a:pt x="347061" y="73600"/>
                        <a:pt x="347061" y="73600"/>
                      </a:cubicBezTo>
                      <a:close/>
                    </a:path>
                  </a:pathLst>
                </a:custGeom>
                <a:solidFill>
                  <a:srgbClr val="7FB80E"/>
                </a:solidFill>
                <a:ln w="7700" cap="flat">
                  <a:noFill/>
                  <a:bevel/>
                </a:ln>
              </p:spPr>
            </p:sp>
            <p:sp>
              <p:nvSpPr>
                <p:cNvPr id="3743" name="Freeform 3742"/>
                <p:cNvSpPr/>
                <p:nvPr/>
              </p:nvSpPr>
              <p:spPr>
                <a:xfrm>
                  <a:off x="8267320" y="4742175"/>
                  <a:ext cx="150170" cy="15167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0170" h="151671">
                      <a:moveTo>
                        <a:pt x="150170" y="151671"/>
                      </a:moveTo>
                      <a:cubicBezTo>
                        <a:pt x="150170" y="151671"/>
                        <a:pt x="13719" y="8597"/>
                        <a:pt x="371" y="1261"/>
                      </a:cubicBezTo>
                      <a:cubicBezTo>
                        <a:pt x="-12978" y="-6076"/>
                        <a:pt x="150170" y="8598"/>
                        <a:pt x="150170" y="151671"/>
                      </a:cubicBezTo>
                      <a:close/>
                    </a:path>
                  </a:pathLst>
                </a:custGeom>
                <a:solidFill>
                  <a:srgbClr val="7FB80E"/>
                </a:solidFill>
                <a:ln w="7700" cap="flat">
                  <a:noFill/>
                  <a:bevel/>
                </a:ln>
              </p:spPr>
            </p:sp>
            <p:sp>
              <p:nvSpPr>
                <p:cNvPr id="3744" name="Freeform 3743"/>
                <p:cNvSpPr/>
                <p:nvPr/>
              </p:nvSpPr>
              <p:spPr>
                <a:xfrm>
                  <a:off x="8292610" y="4654110"/>
                  <a:ext cx="187157" cy="30953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7157" h="309534">
                      <a:moveTo>
                        <a:pt x="169359" y="1261"/>
                      </a:moveTo>
                      <a:cubicBezTo>
                        <a:pt x="169359" y="1261"/>
                        <a:pt x="144146" y="-22584"/>
                        <a:pt x="68504" y="118654"/>
                      </a:cubicBezTo>
                      <a:cubicBezTo>
                        <a:pt x="-7138" y="259893"/>
                        <a:pt x="278" y="309534"/>
                        <a:pt x="278" y="309534"/>
                      </a:cubicBezTo>
                      <a:cubicBezTo>
                        <a:pt x="278" y="309534"/>
                        <a:pt x="256865" y="23272"/>
                        <a:pt x="169359" y="1261"/>
                      </a:cubicBezTo>
                      <a:close/>
                    </a:path>
                  </a:pathLst>
                </a:custGeom>
                <a:solidFill>
                  <a:srgbClr val="7FB80E"/>
                </a:solidFill>
                <a:ln w="7700" cap="flat">
                  <a:noFill/>
                  <a:bevel/>
                </a:ln>
              </p:spPr>
            </p:sp>
            <p:sp>
              <p:nvSpPr>
                <p:cNvPr id="3745" name="Freeform 3744"/>
                <p:cNvSpPr/>
                <p:nvPr/>
              </p:nvSpPr>
              <p:spPr>
                <a:xfrm>
                  <a:off x="7797601" y="4449137"/>
                  <a:ext cx="328149" cy="22664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28149" h="226648">
                      <a:moveTo>
                        <a:pt x="324719" y="803"/>
                      </a:moveTo>
                      <a:cubicBezTo>
                        <a:pt x="324719" y="803"/>
                        <a:pt x="259460" y="-15706"/>
                        <a:pt x="154156" y="72339"/>
                      </a:cubicBezTo>
                      <a:cubicBezTo>
                        <a:pt x="48852" y="160385"/>
                        <a:pt x="0" y="226418"/>
                        <a:pt x="0" y="226418"/>
                      </a:cubicBezTo>
                      <a:cubicBezTo>
                        <a:pt x="0" y="226418"/>
                        <a:pt x="367731" y="72339"/>
                        <a:pt x="324719" y="803"/>
                      </a:cubicBezTo>
                      <a:close/>
                    </a:path>
                  </a:pathLst>
                </a:custGeom>
                <a:solidFill>
                  <a:srgbClr val="7FB80E"/>
                </a:solidFill>
                <a:ln w="7700" cap="flat">
                  <a:noFill/>
                  <a:bevel/>
                </a:ln>
              </p:spPr>
            </p:sp>
            <p:sp>
              <p:nvSpPr>
                <p:cNvPr id="3746" name="Freeform 3745"/>
                <p:cNvSpPr/>
                <p:nvPr/>
              </p:nvSpPr>
              <p:spPr>
                <a:xfrm>
                  <a:off x="7959171" y="4465663"/>
                  <a:ext cx="205789" cy="38794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05789" h="387949">
                      <a:moveTo>
                        <a:pt x="203935" y="0"/>
                      </a:moveTo>
                      <a:cubicBezTo>
                        <a:pt x="203935" y="0"/>
                        <a:pt x="118653" y="24648"/>
                        <a:pt x="57843" y="171390"/>
                      </a:cubicBezTo>
                      <a:cubicBezTo>
                        <a:pt x="-2966" y="318132"/>
                        <a:pt x="0" y="387949"/>
                        <a:pt x="0" y="387949"/>
                      </a:cubicBezTo>
                      <a:cubicBezTo>
                        <a:pt x="0" y="387949"/>
                        <a:pt x="228407" y="77843"/>
                        <a:pt x="203935" y="0"/>
                      </a:cubicBezTo>
                      <a:close/>
                    </a:path>
                  </a:pathLst>
                </a:custGeom>
                <a:solidFill>
                  <a:srgbClr val="A3CF62"/>
                </a:solidFill>
                <a:ln w="7700" cap="flat">
                  <a:noFill/>
                  <a:bevel/>
                </a:ln>
              </p:spPr>
            </p:sp>
            <p:sp>
              <p:nvSpPr>
                <p:cNvPr id="3747" name="Freeform 3746"/>
                <p:cNvSpPr/>
                <p:nvPr/>
              </p:nvSpPr>
              <p:spPr>
                <a:xfrm>
                  <a:off x="8163290" y="4460812"/>
                  <a:ext cx="101504" cy="45157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1504" h="451574">
                      <a:moveTo>
                        <a:pt x="-185" y="4815"/>
                      </a:moveTo>
                      <a:cubicBezTo>
                        <a:pt x="-185" y="4815"/>
                        <a:pt x="-2410" y="108337"/>
                        <a:pt x="31703" y="253244"/>
                      </a:cubicBezTo>
                      <a:cubicBezTo>
                        <a:pt x="65816" y="398151"/>
                        <a:pt x="101504" y="451574"/>
                        <a:pt x="101504" y="451574"/>
                      </a:cubicBezTo>
                      <a:cubicBezTo>
                        <a:pt x="101504" y="451574"/>
                        <a:pt x="91029" y="255079"/>
                        <a:pt x="70265" y="143188"/>
                      </a:cubicBezTo>
                      <a:cubicBezTo>
                        <a:pt x="49501" y="31297"/>
                        <a:pt x="23545" y="-17082"/>
                        <a:pt x="-185" y="4815"/>
                      </a:cubicBezTo>
                      <a:close/>
                    </a:path>
                  </a:pathLst>
                </a:custGeom>
                <a:solidFill>
                  <a:srgbClr val="7FB80E"/>
                </a:solidFill>
                <a:ln w="7700" cap="flat">
                  <a:noFill/>
                  <a:bevel/>
                </a:ln>
              </p:spPr>
            </p:sp>
            <p:sp>
              <p:nvSpPr>
                <p:cNvPr id="3748" name="Freeform 3747"/>
                <p:cNvSpPr/>
                <p:nvPr/>
              </p:nvSpPr>
              <p:spPr>
                <a:xfrm>
                  <a:off x="8194148" y="4458433"/>
                  <a:ext cx="224699" cy="16095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24699" h="160958">
                      <a:moveTo>
                        <a:pt x="3801" y="24534"/>
                      </a:moveTo>
                      <a:cubicBezTo>
                        <a:pt x="3801" y="24534"/>
                        <a:pt x="48296" y="66722"/>
                        <a:pt x="144701" y="118082"/>
                      </a:cubicBezTo>
                      <a:cubicBezTo>
                        <a:pt x="241106" y="169442"/>
                        <a:pt x="223309" y="160270"/>
                        <a:pt x="223309" y="160270"/>
                      </a:cubicBezTo>
                      <a:cubicBezTo>
                        <a:pt x="223309" y="160270"/>
                        <a:pt x="172957" y="41523"/>
                        <a:pt x="70543" y="9859"/>
                      </a:cubicBezTo>
                      <a:cubicBezTo>
                        <a:pt x="-24380" y="-19489"/>
                        <a:pt x="3801" y="24534"/>
                        <a:pt x="3801" y="24534"/>
                      </a:cubicBezTo>
                      <a:close/>
                    </a:path>
                  </a:pathLst>
                </a:custGeom>
                <a:solidFill>
                  <a:srgbClr val="7FB80E"/>
                </a:solidFill>
                <a:ln w="7700" cap="flat">
                  <a:noFill/>
                  <a:bevel/>
                </a:ln>
              </p:spPr>
            </p:sp>
            <p:sp>
              <p:nvSpPr>
                <p:cNvPr id="3749" name="Freeform 3748"/>
                <p:cNvSpPr/>
                <p:nvPr/>
              </p:nvSpPr>
              <p:spPr>
                <a:xfrm>
                  <a:off x="8132701" y="4143713"/>
                  <a:ext cx="222474" cy="16680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22474" h="166804">
                      <a:moveTo>
                        <a:pt x="0" y="9057"/>
                      </a:moveTo>
                      <a:cubicBezTo>
                        <a:pt x="0" y="9057"/>
                        <a:pt x="11865" y="-23960"/>
                        <a:pt x="93439" y="34736"/>
                      </a:cubicBezTo>
                      <a:cubicBezTo>
                        <a:pt x="175013" y="93433"/>
                        <a:pt x="222474" y="166804"/>
                        <a:pt x="222474" y="166804"/>
                      </a:cubicBezTo>
                      <a:cubicBezTo>
                        <a:pt x="222474" y="166804"/>
                        <a:pt x="-11866" y="62250"/>
                        <a:pt x="0" y="9057"/>
                      </a:cubicBezTo>
                      <a:close/>
                    </a:path>
                  </a:pathLst>
                </a:custGeom>
                <a:solidFill>
                  <a:srgbClr val="7FB80E"/>
                </a:solidFill>
                <a:ln w="7700" cap="flat">
                  <a:noFill/>
                  <a:bevel/>
                </a:ln>
              </p:spPr>
            </p:sp>
            <p:sp>
              <p:nvSpPr>
                <p:cNvPr id="3750" name="Freeform 3749"/>
                <p:cNvSpPr/>
                <p:nvPr/>
              </p:nvSpPr>
              <p:spPr>
                <a:xfrm>
                  <a:off x="8100166" y="4303314"/>
                  <a:ext cx="164631" cy="22939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64631" h="229399">
                      <a:moveTo>
                        <a:pt x="161572" y="0"/>
                      </a:moveTo>
                      <a:cubicBezTo>
                        <a:pt x="161572" y="0"/>
                        <a:pt x="87414" y="56748"/>
                        <a:pt x="56267" y="108108"/>
                      </a:cubicBezTo>
                      <a:cubicBezTo>
                        <a:pt x="25121" y="159467"/>
                        <a:pt x="0" y="229399"/>
                        <a:pt x="0" y="229399"/>
                      </a:cubicBezTo>
                      <a:cubicBezTo>
                        <a:pt x="0" y="229399"/>
                        <a:pt x="164631" y="106273"/>
                        <a:pt x="164631" y="65919"/>
                      </a:cubicBezTo>
                      <a:cubicBezTo>
                        <a:pt x="164631" y="25565"/>
                        <a:pt x="161572" y="0"/>
                        <a:pt x="161572" y="0"/>
                      </a:cubicBezTo>
                      <a:close/>
                    </a:path>
                  </a:pathLst>
                </a:custGeom>
                <a:solidFill>
                  <a:srgbClr val="7FB80E"/>
                </a:solidFill>
                <a:ln w="7700" cap="flat">
                  <a:noFill/>
                  <a:bevel/>
                </a:ln>
              </p:spPr>
            </p:sp>
            <p:sp>
              <p:nvSpPr>
                <p:cNvPr id="3751" name="Freeform 3750"/>
                <p:cNvSpPr/>
                <p:nvPr/>
              </p:nvSpPr>
              <p:spPr>
                <a:xfrm>
                  <a:off x="8252580" y="4301627"/>
                  <a:ext cx="43939" cy="36868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3939" h="368689">
                      <a:moveTo>
                        <a:pt x="9177" y="1605"/>
                      </a:moveTo>
                      <a:cubicBezTo>
                        <a:pt x="9177" y="1605"/>
                        <a:pt x="-5655" y="89650"/>
                        <a:pt x="1761" y="166690"/>
                      </a:cubicBezTo>
                      <a:cubicBezTo>
                        <a:pt x="9177" y="243729"/>
                        <a:pt x="31425" y="368689"/>
                        <a:pt x="31425" y="368689"/>
                      </a:cubicBezTo>
                      <a:cubicBezTo>
                        <a:pt x="31425" y="368689"/>
                        <a:pt x="53672" y="139175"/>
                        <a:pt x="38840" y="73141"/>
                      </a:cubicBezTo>
                      <a:cubicBezTo>
                        <a:pt x="24009" y="7108"/>
                        <a:pt x="21042" y="-5733"/>
                        <a:pt x="9177" y="1605"/>
                      </a:cubicBezTo>
                      <a:close/>
                    </a:path>
                  </a:pathLst>
                </a:custGeom>
                <a:solidFill>
                  <a:srgbClr val="A3CF62"/>
                </a:solidFill>
                <a:ln w="7700" cap="flat">
                  <a:noFill/>
                  <a:bevel/>
                </a:ln>
              </p:spPr>
            </p:sp>
            <p:sp>
              <p:nvSpPr>
                <p:cNvPr id="3752" name="Freeform 3751"/>
                <p:cNvSpPr/>
                <p:nvPr/>
              </p:nvSpPr>
              <p:spPr>
                <a:xfrm>
                  <a:off x="8282603" y="4318447"/>
                  <a:ext cx="218025" cy="21151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18025" h="211515">
                      <a:moveTo>
                        <a:pt x="0" y="9744"/>
                      </a:moveTo>
                      <a:cubicBezTo>
                        <a:pt x="0" y="9744"/>
                        <a:pt x="25121" y="66607"/>
                        <a:pt x="91863" y="123470"/>
                      </a:cubicBezTo>
                      <a:cubicBezTo>
                        <a:pt x="158606" y="180332"/>
                        <a:pt x="218025" y="211515"/>
                        <a:pt x="218025" y="211515"/>
                      </a:cubicBezTo>
                      <a:cubicBezTo>
                        <a:pt x="218025" y="211515"/>
                        <a:pt x="131908" y="64773"/>
                        <a:pt x="71099" y="20750"/>
                      </a:cubicBezTo>
                      <a:cubicBezTo>
                        <a:pt x="10289" y="-23272"/>
                        <a:pt x="0" y="17081"/>
                        <a:pt x="0" y="9744"/>
                      </a:cubicBezTo>
                      <a:close/>
                    </a:path>
                  </a:pathLst>
                </a:custGeom>
                <a:solidFill>
                  <a:srgbClr val="7FB80E"/>
                </a:solidFill>
                <a:ln w="7700" cap="flat">
                  <a:noFill/>
                  <a:bevel/>
                </a:ln>
              </p:spPr>
            </p:sp>
            <p:sp>
              <p:nvSpPr>
                <p:cNvPr id="3753" name="Freeform 3752"/>
                <p:cNvSpPr/>
                <p:nvPr/>
              </p:nvSpPr>
              <p:spPr>
                <a:xfrm>
                  <a:off x="8347967" y="4319820"/>
                  <a:ext cx="218025" cy="11384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18025" h="113840">
                      <a:moveTo>
                        <a:pt x="0" y="20063"/>
                      </a:moveTo>
                      <a:cubicBezTo>
                        <a:pt x="0" y="20063"/>
                        <a:pt x="22062" y="-22126"/>
                        <a:pt x="90287" y="14560"/>
                      </a:cubicBezTo>
                      <a:cubicBezTo>
                        <a:pt x="158513" y="51245"/>
                        <a:pt x="218025" y="113611"/>
                        <a:pt x="218025" y="113611"/>
                      </a:cubicBezTo>
                      <a:cubicBezTo>
                        <a:pt x="218025" y="113611"/>
                        <a:pt x="112535" y="82427"/>
                        <a:pt x="56175" y="51245"/>
                      </a:cubicBezTo>
                      <a:cubicBezTo>
                        <a:pt x="0" y="20063"/>
                        <a:pt x="0" y="20063"/>
                        <a:pt x="0" y="20063"/>
                      </a:cubicBezTo>
                      <a:close/>
                    </a:path>
                  </a:pathLst>
                </a:custGeom>
                <a:solidFill>
                  <a:srgbClr val="7FB80E"/>
                </a:solidFill>
                <a:ln w="7700" cap="flat">
                  <a:noFill/>
                  <a:bevel/>
                </a:ln>
              </p:spPr>
            </p:sp>
            <p:sp>
              <p:nvSpPr>
                <p:cNvPr id="3754" name="Freeform 3753"/>
                <p:cNvSpPr/>
                <p:nvPr/>
              </p:nvSpPr>
              <p:spPr>
                <a:xfrm>
                  <a:off x="8421916" y="4302635"/>
                  <a:ext cx="204677" cy="7050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04677" h="70505">
                      <a:moveTo>
                        <a:pt x="0" y="20750"/>
                      </a:moveTo>
                      <a:cubicBezTo>
                        <a:pt x="0" y="20750"/>
                        <a:pt x="32629" y="-19604"/>
                        <a:pt x="105304" y="11579"/>
                      </a:cubicBezTo>
                      <a:cubicBezTo>
                        <a:pt x="177980" y="42762"/>
                        <a:pt x="204677" y="70276"/>
                        <a:pt x="204677" y="70276"/>
                      </a:cubicBezTo>
                      <a:cubicBezTo>
                        <a:pt x="204677" y="70276"/>
                        <a:pt x="32629" y="42762"/>
                        <a:pt x="16315" y="31756"/>
                      </a:cubicBezTo>
                      <a:cubicBezTo>
                        <a:pt x="0" y="20750"/>
                        <a:pt x="0" y="20750"/>
                        <a:pt x="0" y="20750"/>
                      </a:cubicBezTo>
                      <a:close/>
                    </a:path>
                  </a:pathLst>
                </a:custGeom>
                <a:solidFill>
                  <a:srgbClr val="7FB80E"/>
                </a:solidFill>
                <a:ln w="7700" cap="flat">
                  <a:noFill/>
                  <a:bevel/>
                </a:ln>
              </p:spPr>
            </p:sp>
            <p:sp>
              <p:nvSpPr>
                <p:cNvPr id="3755" name="Freeform 3754"/>
                <p:cNvSpPr/>
                <p:nvPr/>
              </p:nvSpPr>
              <p:spPr>
                <a:xfrm>
                  <a:off x="8192206" y="4129321"/>
                  <a:ext cx="192719" cy="5021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2719" h="50213">
                      <a:moveTo>
                        <a:pt x="0" y="25336"/>
                      </a:moveTo>
                      <a:cubicBezTo>
                        <a:pt x="0" y="25336"/>
                        <a:pt x="17612" y="-15018"/>
                        <a:pt x="84355" y="5159"/>
                      </a:cubicBezTo>
                      <a:cubicBezTo>
                        <a:pt x="151098" y="25336"/>
                        <a:pt x="192719" y="49181"/>
                        <a:pt x="192719" y="49181"/>
                      </a:cubicBezTo>
                      <a:cubicBezTo>
                        <a:pt x="192719" y="49181"/>
                        <a:pt x="0" y="58353"/>
                        <a:pt x="0" y="25336"/>
                      </a:cubicBezTo>
                      <a:close/>
                    </a:path>
                  </a:pathLst>
                </a:custGeom>
                <a:solidFill>
                  <a:srgbClr val="7FB80E"/>
                </a:solidFill>
                <a:ln w="7700" cap="flat">
                  <a:noFill/>
                  <a:bevel/>
                </a:ln>
              </p:spPr>
            </p:sp>
            <p:sp>
              <p:nvSpPr>
                <p:cNvPr id="3756" name="Freeform 3755"/>
                <p:cNvSpPr/>
                <p:nvPr/>
              </p:nvSpPr>
              <p:spPr>
                <a:xfrm>
                  <a:off x="8257013" y="3870290"/>
                  <a:ext cx="71470" cy="35046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1470" h="350461">
                      <a:moveTo>
                        <a:pt x="13627" y="350461"/>
                      </a:moveTo>
                      <a:cubicBezTo>
                        <a:pt x="13627" y="350461"/>
                        <a:pt x="-17520" y="295318"/>
                        <a:pt x="13627" y="187096"/>
                      </a:cubicBezTo>
                      <a:cubicBezTo>
                        <a:pt x="44773" y="78874"/>
                        <a:pt x="71470" y="0"/>
                        <a:pt x="71470" y="0"/>
                      </a:cubicBezTo>
                      <a:cubicBezTo>
                        <a:pt x="71470" y="0"/>
                        <a:pt x="39582" y="318246"/>
                        <a:pt x="13627" y="350461"/>
                      </a:cubicBezTo>
                      <a:close/>
                    </a:path>
                  </a:pathLst>
                </a:custGeom>
                <a:solidFill>
                  <a:srgbClr val="7FB80E"/>
                </a:solidFill>
                <a:ln w="7700" cap="flat">
                  <a:noFill/>
                  <a:bevel/>
                </a:ln>
              </p:spPr>
            </p:sp>
            <p:sp>
              <p:nvSpPr>
                <p:cNvPr id="3757" name="Freeform 3756"/>
                <p:cNvSpPr/>
                <p:nvPr/>
              </p:nvSpPr>
              <p:spPr>
                <a:xfrm>
                  <a:off x="8335708" y="3775023"/>
                  <a:ext cx="234712" cy="37591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4712" h="375911">
                      <a:moveTo>
                        <a:pt x="6118" y="375911"/>
                      </a:moveTo>
                      <a:cubicBezTo>
                        <a:pt x="6118" y="375911"/>
                        <a:pt x="-29479" y="353900"/>
                        <a:pt x="66928" y="221832"/>
                      </a:cubicBezTo>
                      <a:cubicBezTo>
                        <a:pt x="163334" y="89765"/>
                        <a:pt x="234712" y="0"/>
                        <a:pt x="234712" y="0"/>
                      </a:cubicBezTo>
                      <a:cubicBezTo>
                        <a:pt x="234712" y="0"/>
                        <a:pt x="59512" y="339226"/>
                        <a:pt x="6118" y="375911"/>
                      </a:cubicBezTo>
                      <a:close/>
                    </a:path>
                  </a:pathLst>
                </a:custGeom>
                <a:solidFill>
                  <a:srgbClr val="A3CF62"/>
                </a:solidFill>
                <a:ln w="7700" cap="flat">
                  <a:noFill/>
                  <a:bevel/>
                </a:ln>
              </p:spPr>
            </p:sp>
            <p:sp>
              <p:nvSpPr>
                <p:cNvPr id="3758" name="Freeform 3757"/>
                <p:cNvSpPr/>
                <p:nvPr/>
              </p:nvSpPr>
              <p:spPr>
                <a:xfrm>
                  <a:off x="8300373" y="4033681"/>
                  <a:ext cx="255012" cy="22045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55012" h="220457">
                      <a:moveTo>
                        <a:pt x="0" y="214495"/>
                      </a:moveTo>
                      <a:cubicBezTo>
                        <a:pt x="0" y="214495"/>
                        <a:pt x="4357" y="137456"/>
                        <a:pt x="115594" y="76925"/>
                      </a:cubicBezTo>
                      <a:cubicBezTo>
                        <a:pt x="226832" y="16394"/>
                        <a:pt x="255012" y="0"/>
                        <a:pt x="255012" y="0"/>
                      </a:cubicBezTo>
                      <a:cubicBezTo>
                        <a:pt x="255012" y="0"/>
                        <a:pt x="7323" y="264019"/>
                        <a:pt x="0" y="214495"/>
                      </a:cubicBezTo>
                      <a:close/>
                    </a:path>
                  </a:pathLst>
                </a:custGeom>
                <a:solidFill>
                  <a:srgbClr val="7FB80E"/>
                </a:solidFill>
                <a:ln w="7700" cap="flat">
                  <a:noFill/>
                  <a:bevel/>
                </a:ln>
              </p:spPr>
            </p:sp>
            <p:sp>
              <p:nvSpPr>
                <p:cNvPr id="3759" name="Freeform 3758"/>
                <p:cNvSpPr/>
                <p:nvPr/>
              </p:nvSpPr>
              <p:spPr>
                <a:xfrm>
                  <a:off x="8304017" y="4194614"/>
                  <a:ext cx="261964" cy="8426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61964" h="84262">
                      <a:moveTo>
                        <a:pt x="741" y="53538"/>
                      </a:moveTo>
                      <a:cubicBezTo>
                        <a:pt x="3708" y="53538"/>
                        <a:pt x="77866" y="7681"/>
                        <a:pt x="160923" y="2178"/>
                      </a:cubicBezTo>
                      <a:cubicBezTo>
                        <a:pt x="243981" y="-3324"/>
                        <a:pt x="261964" y="2178"/>
                        <a:pt x="261964" y="2178"/>
                      </a:cubicBezTo>
                      <a:cubicBezTo>
                        <a:pt x="261964" y="2178"/>
                        <a:pt x="-16871" y="145251"/>
                        <a:pt x="741" y="53538"/>
                      </a:cubicBezTo>
                      <a:close/>
                    </a:path>
                  </a:pathLst>
                </a:custGeom>
                <a:solidFill>
                  <a:srgbClr val="A3CF62"/>
                </a:solidFill>
                <a:ln w="7700" cap="flat">
                  <a:noFill/>
                  <a:bevel/>
                </a:ln>
              </p:spPr>
            </p:sp>
            <p:sp>
              <p:nvSpPr>
                <p:cNvPr id="3760" name="Freeform 3759"/>
                <p:cNvSpPr/>
                <p:nvPr/>
              </p:nvSpPr>
              <p:spPr>
                <a:xfrm>
                  <a:off x="7512830" y="4356257"/>
                  <a:ext cx="184932" cy="38003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4932" h="380039">
                      <a:moveTo>
                        <a:pt x="174921" y="0"/>
                      </a:moveTo>
                      <a:cubicBezTo>
                        <a:pt x="174921" y="0"/>
                        <a:pt x="140808" y="-14559"/>
                        <a:pt x="75549" y="148691"/>
                      </a:cubicBezTo>
                      <a:cubicBezTo>
                        <a:pt x="10289" y="311941"/>
                        <a:pt x="0" y="380039"/>
                        <a:pt x="0" y="380039"/>
                      </a:cubicBezTo>
                      <a:cubicBezTo>
                        <a:pt x="0" y="380039"/>
                        <a:pt x="235731" y="16623"/>
                        <a:pt x="174921" y="0"/>
                      </a:cubicBezTo>
                      <a:close/>
                    </a:path>
                  </a:pathLst>
                </a:custGeom>
                <a:solidFill>
                  <a:srgbClr val="7FB80E"/>
                </a:solidFill>
                <a:ln w="7700" cap="flat">
                  <a:noFill/>
                  <a:bevel/>
                </a:ln>
              </p:spPr>
            </p:sp>
            <p:sp>
              <p:nvSpPr>
                <p:cNvPr id="3761" name="Freeform 3760"/>
                <p:cNvSpPr/>
                <p:nvPr/>
              </p:nvSpPr>
              <p:spPr>
                <a:xfrm>
                  <a:off x="7687752" y="4327386"/>
                  <a:ext cx="58678" cy="48940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8678" h="489409">
                      <a:moveTo>
                        <a:pt x="43754" y="574"/>
                      </a:moveTo>
                      <a:cubicBezTo>
                        <a:pt x="43754" y="574"/>
                        <a:pt x="0" y="-18686"/>
                        <a:pt x="0" y="122553"/>
                      </a:cubicBezTo>
                      <a:cubicBezTo>
                        <a:pt x="0" y="263792"/>
                        <a:pt x="20764" y="489409"/>
                        <a:pt x="20764" y="489409"/>
                      </a:cubicBezTo>
                      <a:cubicBezTo>
                        <a:pt x="20764" y="489409"/>
                        <a:pt x="87507" y="67525"/>
                        <a:pt x="43754" y="574"/>
                      </a:cubicBezTo>
                      <a:close/>
                    </a:path>
                  </a:pathLst>
                </a:custGeom>
                <a:solidFill>
                  <a:srgbClr val="A3CF62"/>
                </a:solidFill>
                <a:ln w="7700" cap="flat">
                  <a:noFill/>
                  <a:bevel/>
                </a:ln>
              </p:spPr>
            </p:sp>
            <p:sp>
              <p:nvSpPr>
                <p:cNvPr id="3762" name="Freeform 3761"/>
                <p:cNvSpPr/>
                <p:nvPr/>
              </p:nvSpPr>
              <p:spPr>
                <a:xfrm>
                  <a:off x="7741703" y="4297468"/>
                  <a:ext cx="186322" cy="41649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6322" h="416495">
                      <a:moveTo>
                        <a:pt x="927" y="16508"/>
                      </a:moveTo>
                      <a:cubicBezTo>
                        <a:pt x="927" y="16508"/>
                        <a:pt x="-6489" y="77039"/>
                        <a:pt x="70636" y="212776"/>
                      </a:cubicBezTo>
                      <a:cubicBezTo>
                        <a:pt x="147760" y="348513"/>
                        <a:pt x="186322" y="416495"/>
                        <a:pt x="186322" y="416495"/>
                      </a:cubicBezTo>
                      <a:cubicBezTo>
                        <a:pt x="186322" y="416495"/>
                        <a:pt x="92883" y="82542"/>
                        <a:pt x="40972" y="27514"/>
                      </a:cubicBezTo>
                      <a:cubicBezTo>
                        <a:pt x="-10938" y="-27514"/>
                        <a:pt x="927" y="16508"/>
                        <a:pt x="927" y="16508"/>
                      </a:cubicBezTo>
                      <a:close/>
                    </a:path>
                  </a:pathLst>
                </a:custGeom>
                <a:solidFill>
                  <a:srgbClr val="7FB80E"/>
                </a:solidFill>
                <a:ln w="7700" cap="flat">
                  <a:noFill/>
                  <a:bevel/>
                </a:ln>
              </p:spPr>
            </p:sp>
            <p:sp>
              <p:nvSpPr>
                <p:cNvPr id="3763" name="Freeform 3762"/>
                <p:cNvSpPr/>
                <p:nvPr/>
              </p:nvSpPr>
              <p:spPr>
                <a:xfrm>
                  <a:off x="7781748" y="4306063"/>
                  <a:ext cx="253065" cy="25416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53065" h="254162">
                      <a:moveTo>
                        <a:pt x="1112" y="15477"/>
                      </a:moveTo>
                      <a:cubicBezTo>
                        <a:pt x="8343" y="-12037"/>
                        <a:pt x="55062" y="-7451"/>
                        <a:pt x="118097" y="61334"/>
                      </a:cubicBezTo>
                      <a:cubicBezTo>
                        <a:pt x="181132" y="130118"/>
                        <a:pt x="253065" y="254162"/>
                        <a:pt x="253065" y="254162"/>
                      </a:cubicBezTo>
                      <a:cubicBezTo>
                        <a:pt x="253065" y="254162"/>
                        <a:pt x="35039" y="88847"/>
                        <a:pt x="30590" y="79676"/>
                      </a:cubicBezTo>
                      <a:cubicBezTo>
                        <a:pt x="26141" y="70505"/>
                        <a:pt x="-6118" y="42991"/>
                        <a:pt x="1112" y="15477"/>
                      </a:cubicBezTo>
                      <a:close/>
                    </a:path>
                  </a:pathLst>
                </a:custGeom>
                <a:solidFill>
                  <a:srgbClr val="7FB80E"/>
                </a:solidFill>
                <a:ln w="7700" cap="flat">
                  <a:noFill/>
                  <a:bevel/>
                </a:ln>
              </p:spPr>
            </p:sp>
            <p:sp>
              <p:nvSpPr>
                <p:cNvPr id="3764" name="Freeform 3763"/>
                <p:cNvSpPr/>
                <p:nvPr/>
              </p:nvSpPr>
              <p:spPr>
                <a:xfrm>
                  <a:off x="7577627" y="3984163"/>
                  <a:ext cx="76198" cy="3907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6198" h="390700">
                      <a:moveTo>
                        <a:pt x="76012" y="390700"/>
                      </a:moveTo>
                      <a:cubicBezTo>
                        <a:pt x="76012" y="390700"/>
                        <a:pt x="33000" y="375912"/>
                        <a:pt x="35967" y="278695"/>
                      </a:cubicBezTo>
                      <a:cubicBezTo>
                        <a:pt x="38933" y="181478"/>
                        <a:pt x="46349" y="0"/>
                        <a:pt x="46349" y="0"/>
                      </a:cubicBezTo>
                      <a:cubicBezTo>
                        <a:pt x="46349" y="0"/>
                        <a:pt x="-11494" y="194318"/>
                        <a:pt x="1854" y="258518"/>
                      </a:cubicBezTo>
                      <a:cubicBezTo>
                        <a:pt x="15203" y="322718"/>
                        <a:pt x="35967" y="342895"/>
                        <a:pt x="35967" y="341060"/>
                      </a:cubicBezTo>
                      <a:cubicBezTo>
                        <a:pt x="35967" y="341060"/>
                        <a:pt x="44866" y="381414"/>
                        <a:pt x="76012" y="390700"/>
                      </a:cubicBezTo>
                      <a:close/>
                    </a:path>
                  </a:pathLst>
                </a:custGeom>
                <a:solidFill>
                  <a:srgbClr val="7FB80E"/>
                </a:solidFill>
                <a:ln w="7700" cap="flat">
                  <a:noFill/>
                  <a:bevel/>
                </a:ln>
              </p:spPr>
            </p:sp>
            <p:sp>
              <p:nvSpPr>
                <p:cNvPr id="3765" name="Freeform 3764"/>
                <p:cNvSpPr/>
                <p:nvPr/>
              </p:nvSpPr>
              <p:spPr>
                <a:xfrm>
                  <a:off x="7443029" y="4343210"/>
                  <a:ext cx="198002" cy="6156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8002" h="61563">
                      <a:moveTo>
                        <a:pt x="198002" y="47118"/>
                      </a:moveTo>
                      <a:cubicBezTo>
                        <a:pt x="198002" y="47118"/>
                        <a:pt x="185396" y="22355"/>
                        <a:pt x="91956" y="9515"/>
                      </a:cubicBezTo>
                      <a:cubicBezTo>
                        <a:pt x="-1483" y="-3324"/>
                        <a:pt x="0" y="344"/>
                        <a:pt x="0" y="344"/>
                      </a:cubicBezTo>
                      <a:cubicBezTo>
                        <a:pt x="0" y="344"/>
                        <a:pt x="134968" y="97561"/>
                        <a:pt x="198002" y="47118"/>
                      </a:cubicBezTo>
                      <a:close/>
                    </a:path>
                  </a:pathLst>
                </a:custGeom>
                <a:solidFill>
                  <a:srgbClr val="7FB80E"/>
                </a:solidFill>
                <a:ln w="7700" cap="flat">
                  <a:noFill/>
                  <a:bevel/>
                </a:ln>
              </p:spPr>
            </p:sp>
            <p:sp>
              <p:nvSpPr>
                <p:cNvPr id="3766" name="Freeform 3765"/>
                <p:cNvSpPr/>
                <p:nvPr/>
              </p:nvSpPr>
              <p:spPr>
                <a:xfrm>
                  <a:off x="7331791" y="4120032"/>
                  <a:ext cx="261130" cy="24212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61130" h="242124">
                      <a:moveTo>
                        <a:pt x="261130" y="242124"/>
                      </a:moveTo>
                      <a:cubicBezTo>
                        <a:pt x="261130" y="242124"/>
                        <a:pt x="246206" y="179529"/>
                        <a:pt x="127552" y="89650"/>
                      </a:cubicBezTo>
                      <a:cubicBezTo>
                        <a:pt x="8899" y="0"/>
                        <a:pt x="0" y="0"/>
                        <a:pt x="0" y="0"/>
                      </a:cubicBezTo>
                      <a:cubicBezTo>
                        <a:pt x="0" y="0"/>
                        <a:pt x="163148" y="247514"/>
                        <a:pt x="261130" y="242124"/>
                      </a:cubicBezTo>
                      <a:close/>
                    </a:path>
                  </a:pathLst>
                </a:custGeom>
                <a:solidFill>
                  <a:srgbClr val="A3CF62"/>
                </a:solidFill>
                <a:ln w="7700" cap="flat">
                  <a:noFill/>
                  <a:bevel/>
                </a:ln>
              </p:spPr>
            </p:sp>
            <p:sp>
              <p:nvSpPr>
                <p:cNvPr id="3767" name="Freeform 3766"/>
                <p:cNvSpPr/>
                <p:nvPr/>
              </p:nvSpPr>
              <p:spPr>
                <a:xfrm>
                  <a:off x="7210267" y="4301608"/>
                  <a:ext cx="269195" cy="13000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69195" h="130004">
                      <a:moveTo>
                        <a:pt x="269195" y="116247"/>
                      </a:moveTo>
                      <a:cubicBezTo>
                        <a:pt x="269195" y="116247"/>
                        <a:pt x="241664" y="67639"/>
                        <a:pt x="146741" y="54799"/>
                      </a:cubicBezTo>
                      <a:cubicBezTo>
                        <a:pt x="51818" y="41959"/>
                        <a:pt x="0" y="-229"/>
                        <a:pt x="0" y="-229"/>
                      </a:cubicBezTo>
                      <a:cubicBezTo>
                        <a:pt x="0" y="-229"/>
                        <a:pt x="213483" y="181363"/>
                        <a:pt x="269195" y="116247"/>
                      </a:cubicBezTo>
                      <a:close/>
                    </a:path>
                  </a:pathLst>
                </a:custGeom>
                <a:solidFill>
                  <a:srgbClr val="7FB80E"/>
                </a:solidFill>
                <a:ln w="7700" cap="flat">
                  <a:noFill/>
                  <a:bevel/>
                </a:ln>
              </p:spPr>
            </p:sp>
            <p:sp>
              <p:nvSpPr>
                <p:cNvPr id="3768" name="Freeform 3767"/>
                <p:cNvSpPr/>
                <p:nvPr/>
              </p:nvSpPr>
              <p:spPr>
                <a:xfrm>
                  <a:off x="7257819" y="4417856"/>
                  <a:ext cx="181039" cy="25794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1039" h="257945">
                      <a:moveTo>
                        <a:pt x="165929" y="0"/>
                      </a:moveTo>
                      <a:cubicBezTo>
                        <a:pt x="165929" y="0"/>
                        <a:pt x="99187" y="41271"/>
                        <a:pt x="50242" y="134819"/>
                      </a:cubicBezTo>
                      <a:cubicBezTo>
                        <a:pt x="1298" y="228367"/>
                        <a:pt x="-185" y="257945"/>
                        <a:pt x="-185" y="257945"/>
                      </a:cubicBezTo>
                      <a:cubicBezTo>
                        <a:pt x="-185" y="257945"/>
                        <a:pt x="243054" y="26597"/>
                        <a:pt x="165929" y="0"/>
                      </a:cubicBezTo>
                      <a:close/>
                    </a:path>
                  </a:pathLst>
                </a:custGeom>
                <a:solidFill>
                  <a:srgbClr val="7FB80E"/>
                </a:solidFill>
                <a:ln w="7700" cap="flat">
                  <a:noFill/>
                  <a:bevel/>
                </a:ln>
              </p:spPr>
            </p:sp>
            <p:sp>
              <p:nvSpPr>
                <p:cNvPr id="3769" name="Freeform 3768"/>
                <p:cNvSpPr/>
                <p:nvPr/>
              </p:nvSpPr>
              <p:spPr>
                <a:xfrm>
                  <a:off x="7288964" y="4426790"/>
                  <a:ext cx="323422" cy="38657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23422" h="386573">
                      <a:moveTo>
                        <a:pt x="323422" y="14101"/>
                      </a:moveTo>
                      <a:cubicBezTo>
                        <a:pt x="308313" y="-31870"/>
                        <a:pt x="214873" y="35998"/>
                        <a:pt x="128850" y="166231"/>
                      </a:cubicBezTo>
                      <a:cubicBezTo>
                        <a:pt x="42826" y="296464"/>
                        <a:pt x="0" y="386573"/>
                        <a:pt x="0" y="386573"/>
                      </a:cubicBezTo>
                      <a:cubicBezTo>
                        <a:pt x="0" y="386573"/>
                        <a:pt x="337976" y="60072"/>
                        <a:pt x="323422" y="14101"/>
                      </a:cubicBezTo>
                      <a:close/>
                    </a:path>
                  </a:pathLst>
                </a:custGeom>
                <a:solidFill>
                  <a:srgbClr val="A3CF62"/>
                </a:solidFill>
                <a:ln w="7700" cap="flat">
                  <a:noFill/>
                  <a:bevel/>
                </a:ln>
              </p:spPr>
            </p:sp>
            <p:sp>
              <p:nvSpPr>
                <p:cNvPr id="3770" name="Freeform 3769"/>
                <p:cNvSpPr/>
                <p:nvPr/>
              </p:nvSpPr>
              <p:spPr>
                <a:xfrm>
                  <a:off x="8611300" y="3442470"/>
                  <a:ext cx="523928" cy="176228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23928" h="1762281">
                      <a:moveTo>
                        <a:pt x="311928" y="974092"/>
                      </a:moveTo>
                      <a:cubicBezTo>
                        <a:pt x="311928" y="974092"/>
                        <a:pt x="305995" y="937407"/>
                        <a:pt x="303622" y="937407"/>
                      </a:cubicBezTo>
                      <a:cubicBezTo>
                        <a:pt x="301250" y="937407"/>
                        <a:pt x="123270" y="417939"/>
                        <a:pt x="123270" y="417939"/>
                      </a:cubicBezTo>
                      <a:lnTo>
                        <a:pt x="117337" y="410603"/>
                      </a:lnTo>
                      <a:lnTo>
                        <a:pt x="113778" y="385658"/>
                      </a:lnTo>
                      <a:lnTo>
                        <a:pt x="10549" y="106846"/>
                      </a:lnTo>
                      <a:lnTo>
                        <a:pt x="0" y="0"/>
                      </a:lnTo>
                      <a:lnTo>
                        <a:pt x="144034" y="348237"/>
                      </a:lnTo>
                      <a:lnTo>
                        <a:pt x="167171" y="406200"/>
                      </a:lnTo>
                      <a:lnTo>
                        <a:pt x="346338" y="937407"/>
                      </a:lnTo>
                      <a:lnTo>
                        <a:pt x="359813" y="954072"/>
                      </a:lnTo>
                      <a:lnTo>
                        <a:pt x="359813" y="979962"/>
                      </a:lnTo>
                      <a:lnTo>
                        <a:pt x="523928" y="1566930"/>
                      </a:lnTo>
                      <a:lnTo>
                        <a:pt x="523928" y="1762281"/>
                      </a:lnTo>
                      <a:lnTo>
                        <a:pt x="486899" y="1630816"/>
                      </a:lnTo>
                      <a:lnTo>
                        <a:pt x="479230" y="1558126"/>
                      </a:lnTo>
                      <a:lnTo>
                        <a:pt x="328539" y="1010777"/>
                      </a:lnTo>
                      <a:lnTo>
                        <a:pt x="311928" y="974092"/>
                      </a:lnTo>
                      <a:close/>
                    </a:path>
                  </a:pathLst>
                </a:custGeom>
                <a:solidFill>
                  <a:srgbClr val="CDE6C7"/>
                </a:solidFill>
                <a:ln w="7700" cap="flat">
                  <a:noFill/>
                  <a:bevel/>
                </a:ln>
              </p:spPr>
            </p:sp>
            <p:sp>
              <p:nvSpPr>
                <p:cNvPr id="3771" name="Freeform 3770"/>
                <p:cNvSpPr/>
                <p:nvPr/>
              </p:nvSpPr>
              <p:spPr>
                <a:xfrm>
                  <a:off x="9105867" y="5068095"/>
                  <a:ext cx="28562" cy="3081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8562" h="30816">
                      <a:moveTo>
                        <a:pt x="0" y="14675"/>
                      </a:moveTo>
                      <a:lnTo>
                        <a:pt x="14323" y="4403"/>
                      </a:lnTo>
                      <a:lnTo>
                        <a:pt x="28562" y="0"/>
                      </a:lnTo>
                      <a:lnTo>
                        <a:pt x="28562" y="14675"/>
                      </a:lnTo>
                      <a:lnTo>
                        <a:pt x="17882" y="20544"/>
                      </a:lnTo>
                      <a:lnTo>
                        <a:pt x="6017" y="30816"/>
                      </a:lnTo>
                      <a:lnTo>
                        <a:pt x="0" y="14675"/>
                      </a:lnTo>
                      <a:close/>
                    </a:path>
                  </a:pathLst>
                </a:custGeom>
                <a:solidFill>
                  <a:srgbClr val="7FB80E"/>
                </a:solidFill>
                <a:ln w="7700" cap="flat">
                  <a:noFill/>
                  <a:bevel/>
                </a:ln>
              </p:spPr>
            </p:sp>
            <p:sp>
              <p:nvSpPr>
                <p:cNvPr id="3772" name="Freeform 3771"/>
                <p:cNvSpPr/>
                <p:nvPr/>
              </p:nvSpPr>
              <p:spPr>
                <a:xfrm>
                  <a:off x="8919148" y="4380014"/>
                  <a:ext cx="52003" cy="4986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2003" h="49869">
                      <a:moveTo>
                        <a:pt x="7638" y="49755"/>
                      </a:moveTo>
                      <a:lnTo>
                        <a:pt x="14249" y="37176"/>
                      </a:lnTo>
                      <a:cubicBezTo>
                        <a:pt x="14249" y="37176"/>
                        <a:pt x="20690" y="33508"/>
                        <a:pt x="23063" y="33508"/>
                      </a:cubicBezTo>
                      <a:cubicBezTo>
                        <a:pt x="25436" y="33508"/>
                        <a:pt x="33742" y="26276"/>
                        <a:pt x="36115" y="26276"/>
                      </a:cubicBezTo>
                      <a:cubicBezTo>
                        <a:pt x="38488" y="26276"/>
                        <a:pt x="46370" y="30050"/>
                        <a:pt x="49167" y="26276"/>
                      </a:cubicBezTo>
                      <a:cubicBezTo>
                        <a:pt x="52003" y="22502"/>
                        <a:pt x="52003" y="22502"/>
                        <a:pt x="52003" y="22502"/>
                      </a:cubicBezTo>
                      <a:lnTo>
                        <a:pt x="52003" y="16528"/>
                      </a:lnTo>
                      <a:lnTo>
                        <a:pt x="43234" y="5732"/>
                      </a:lnTo>
                      <a:lnTo>
                        <a:pt x="38488" y="-138"/>
                      </a:lnTo>
                      <a:lnTo>
                        <a:pt x="36115" y="13069"/>
                      </a:lnTo>
                      <a:lnTo>
                        <a:pt x="17130" y="22502"/>
                      </a:lnTo>
                      <a:lnTo>
                        <a:pt x="7638" y="26276"/>
                      </a:lnTo>
                      <a:lnTo>
                        <a:pt x="-74" y="35814"/>
                      </a:lnTo>
                      <a:cubicBezTo>
                        <a:pt x="-74" y="35814"/>
                        <a:pt x="3994" y="45247"/>
                        <a:pt x="7638" y="49755"/>
                      </a:cubicBezTo>
                      <a:close/>
                    </a:path>
                  </a:pathLst>
                </a:custGeom>
                <a:solidFill>
                  <a:srgbClr val="7FB80E"/>
                </a:solidFill>
                <a:ln w="7700" cap="flat">
                  <a:noFill/>
                  <a:bevel/>
                </a:ln>
              </p:spPr>
            </p:sp>
            <p:sp>
              <p:nvSpPr>
                <p:cNvPr id="3773" name="Freeform 3772"/>
                <p:cNvSpPr/>
                <p:nvPr/>
              </p:nvSpPr>
              <p:spPr>
                <a:xfrm>
                  <a:off x="8725315" y="3826978"/>
                  <a:ext cx="48666" cy="3508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8666" h="35081">
                      <a:moveTo>
                        <a:pt x="-241" y="17288"/>
                      </a:moveTo>
                      <a:lnTo>
                        <a:pt x="15184" y="14353"/>
                      </a:lnTo>
                      <a:lnTo>
                        <a:pt x="24676" y="7016"/>
                      </a:lnTo>
                      <a:lnTo>
                        <a:pt x="43661" y="-321"/>
                      </a:lnTo>
                      <a:lnTo>
                        <a:pt x="43661" y="-321"/>
                      </a:lnTo>
                      <a:lnTo>
                        <a:pt x="48407" y="14353"/>
                      </a:lnTo>
                      <a:cubicBezTo>
                        <a:pt x="48407" y="14353"/>
                        <a:pt x="46034" y="17287"/>
                        <a:pt x="43661" y="20222"/>
                      </a:cubicBezTo>
                      <a:cubicBezTo>
                        <a:pt x="41287" y="23158"/>
                        <a:pt x="24676" y="20224"/>
                        <a:pt x="24676" y="23158"/>
                      </a:cubicBezTo>
                      <a:cubicBezTo>
                        <a:pt x="24676" y="26092"/>
                        <a:pt x="15184" y="34897"/>
                        <a:pt x="15184" y="34897"/>
                      </a:cubicBezTo>
                      <a:lnTo>
                        <a:pt x="2132" y="34897"/>
                      </a:lnTo>
                      <a:lnTo>
                        <a:pt x="-241" y="17288"/>
                      </a:lnTo>
                      <a:close/>
                    </a:path>
                  </a:pathLst>
                </a:custGeom>
                <a:solidFill>
                  <a:srgbClr val="7FB80E"/>
                </a:solidFill>
                <a:ln w="7700" cap="flat">
                  <a:noFill/>
                  <a:bevel/>
                </a:ln>
              </p:spPr>
            </p:sp>
            <p:sp>
              <p:nvSpPr>
                <p:cNvPr id="3774" name="Freeform 3773"/>
                <p:cNvSpPr/>
                <p:nvPr/>
              </p:nvSpPr>
              <p:spPr>
                <a:xfrm>
                  <a:off x="8760914" y="3696978"/>
                  <a:ext cx="135153" cy="34564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5153" h="345646">
                      <a:moveTo>
                        <a:pt x="135153" y="2018"/>
                      </a:moveTo>
                      <a:cubicBezTo>
                        <a:pt x="135153" y="2018"/>
                        <a:pt x="99428" y="-21461"/>
                        <a:pt x="66205" y="82726"/>
                      </a:cubicBezTo>
                      <a:cubicBezTo>
                        <a:pt x="32982" y="186913"/>
                        <a:pt x="-241" y="345646"/>
                        <a:pt x="-241" y="345646"/>
                      </a:cubicBezTo>
                      <a:cubicBezTo>
                        <a:pt x="-241" y="345646"/>
                        <a:pt x="140957" y="63650"/>
                        <a:pt x="135153" y="2018"/>
                      </a:cubicBezTo>
                      <a:close/>
                    </a:path>
                  </a:pathLst>
                </a:custGeom>
                <a:solidFill>
                  <a:srgbClr val="7FB80E"/>
                </a:solidFill>
                <a:ln w="7700" cap="flat">
                  <a:noFill/>
                  <a:bevel/>
                </a:ln>
              </p:spPr>
            </p:sp>
            <p:sp>
              <p:nvSpPr>
                <p:cNvPr id="3775" name="Freeform 3774"/>
                <p:cNvSpPr/>
                <p:nvPr/>
              </p:nvSpPr>
              <p:spPr>
                <a:xfrm>
                  <a:off x="8895508" y="3708669"/>
                  <a:ext cx="113184" cy="30162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3184" h="301623">
                      <a:moveTo>
                        <a:pt x="426" y="18205"/>
                      </a:moveTo>
                      <a:cubicBezTo>
                        <a:pt x="426" y="18205"/>
                        <a:pt x="30090" y="123860"/>
                        <a:pt x="63312" y="194296"/>
                      </a:cubicBezTo>
                      <a:cubicBezTo>
                        <a:pt x="96535" y="264731"/>
                        <a:pt x="113184" y="301623"/>
                        <a:pt x="113184" y="301623"/>
                      </a:cubicBezTo>
                      <a:cubicBezTo>
                        <a:pt x="113184" y="301623"/>
                        <a:pt x="53821" y="24075"/>
                        <a:pt x="24157" y="4998"/>
                      </a:cubicBezTo>
                      <a:cubicBezTo>
                        <a:pt x="-5506" y="-14078"/>
                        <a:pt x="426" y="22607"/>
                        <a:pt x="426" y="18205"/>
                      </a:cubicBezTo>
                      <a:close/>
                    </a:path>
                  </a:pathLst>
                </a:custGeom>
                <a:solidFill>
                  <a:srgbClr val="7FB80E"/>
                </a:solidFill>
                <a:ln w="7700" cap="flat">
                  <a:noFill/>
                  <a:bevel/>
                </a:ln>
              </p:spPr>
            </p:sp>
            <p:sp>
              <p:nvSpPr>
                <p:cNvPr id="3776" name="Freeform 3775"/>
                <p:cNvSpPr/>
                <p:nvPr/>
              </p:nvSpPr>
              <p:spPr>
                <a:xfrm>
                  <a:off x="8932776" y="3735838"/>
                  <a:ext cx="194665" cy="22733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4665" h="227335">
                      <a:moveTo>
                        <a:pt x="0" y="0"/>
                      </a:moveTo>
                      <a:cubicBezTo>
                        <a:pt x="0" y="0"/>
                        <a:pt x="35541" y="-6030"/>
                        <a:pt x="104360" y="68808"/>
                      </a:cubicBezTo>
                      <a:cubicBezTo>
                        <a:pt x="173178" y="143646"/>
                        <a:pt x="194665" y="227335"/>
                        <a:pt x="194665" y="227335"/>
                      </a:cubicBezTo>
                      <a:cubicBezTo>
                        <a:pt x="194665" y="227335"/>
                        <a:pt x="0" y="64406"/>
                        <a:pt x="0" y="0"/>
                      </a:cubicBezTo>
                      <a:close/>
                    </a:path>
                  </a:pathLst>
                </a:custGeom>
                <a:solidFill>
                  <a:srgbClr val="A3CF62"/>
                </a:solidFill>
                <a:ln w="7700" cap="flat">
                  <a:noFill/>
                  <a:bevel/>
                </a:ln>
              </p:spPr>
            </p:sp>
            <p:sp>
              <p:nvSpPr>
                <p:cNvPr id="3777" name="Freeform 3776"/>
                <p:cNvSpPr/>
                <p:nvPr/>
              </p:nvSpPr>
              <p:spPr>
                <a:xfrm>
                  <a:off x="8679987" y="3692848"/>
                  <a:ext cx="181317" cy="16783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1317" h="167836">
                      <a:moveTo>
                        <a:pt x="177980" y="13482"/>
                      </a:moveTo>
                      <a:cubicBezTo>
                        <a:pt x="177980" y="13482"/>
                        <a:pt x="160181" y="-20269"/>
                        <a:pt x="121026" y="17884"/>
                      </a:cubicBezTo>
                      <a:cubicBezTo>
                        <a:pt x="81871" y="56037"/>
                        <a:pt x="0" y="167561"/>
                        <a:pt x="0" y="167561"/>
                      </a:cubicBezTo>
                      <a:cubicBezTo>
                        <a:pt x="0" y="167561"/>
                        <a:pt x="161368" y="73646"/>
                        <a:pt x="174420" y="45765"/>
                      </a:cubicBezTo>
                      <a:cubicBezTo>
                        <a:pt x="187472" y="17884"/>
                        <a:pt x="177980" y="13482"/>
                        <a:pt x="177980" y="13482"/>
                      </a:cubicBezTo>
                      <a:close/>
                    </a:path>
                  </a:pathLst>
                </a:custGeom>
                <a:solidFill>
                  <a:srgbClr val="A3CF62"/>
                </a:solidFill>
                <a:ln w="7700" cap="flat">
                  <a:noFill/>
                  <a:bevel/>
                </a:ln>
              </p:spPr>
            </p:sp>
            <p:sp>
              <p:nvSpPr>
                <p:cNvPr id="3778" name="Freeform 3777"/>
                <p:cNvSpPr/>
                <p:nvPr/>
              </p:nvSpPr>
              <p:spPr>
                <a:xfrm>
                  <a:off x="8938894" y="3692500"/>
                  <a:ext cx="198002" cy="5124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8002" h="51245">
                      <a:moveTo>
                        <a:pt x="-241" y="46109"/>
                      </a:moveTo>
                      <a:cubicBezTo>
                        <a:pt x="-241" y="46109"/>
                        <a:pt x="27049" y="12359"/>
                        <a:pt x="86376" y="3554"/>
                      </a:cubicBezTo>
                      <a:cubicBezTo>
                        <a:pt x="145702" y="-5251"/>
                        <a:pt x="198002" y="3554"/>
                        <a:pt x="198002" y="3554"/>
                      </a:cubicBezTo>
                      <a:cubicBezTo>
                        <a:pt x="198002" y="3554"/>
                        <a:pt x="164687" y="25565"/>
                        <a:pt x="86376" y="38771"/>
                      </a:cubicBezTo>
                      <a:cubicBezTo>
                        <a:pt x="8065" y="51978"/>
                        <a:pt x="-241" y="54913"/>
                        <a:pt x="-241" y="46109"/>
                      </a:cubicBezTo>
                      <a:close/>
                    </a:path>
                  </a:pathLst>
                </a:custGeom>
                <a:solidFill>
                  <a:srgbClr val="7FB80E"/>
                </a:solidFill>
                <a:ln w="7700" cap="flat">
                  <a:noFill/>
                  <a:bevel/>
                </a:ln>
              </p:spPr>
            </p:sp>
            <p:sp>
              <p:nvSpPr>
                <p:cNvPr id="3779" name="Freeform 3778"/>
                <p:cNvSpPr/>
                <p:nvPr/>
              </p:nvSpPr>
              <p:spPr>
                <a:xfrm>
                  <a:off x="8979213" y="3572816"/>
                  <a:ext cx="167134" cy="13860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67134" h="138603">
                      <a:moveTo>
                        <a:pt x="-223" y="137915"/>
                      </a:moveTo>
                      <a:cubicBezTo>
                        <a:pt x="-223" y="137915"/>
                        <a:pt x="42493" y="82152"/>
                        <a:pt x="92327" y="42532"/>
                      </a:cubicBezTo>
                      <a:cubicBezTo>
                        <a:pt x="142161" y="2912"/>
                        <a:pt x="159959" y="0"/>
                        <a:pt x="159959" y="0"/>
                      </a:cubicBezTo>
                      <a:cubicBezTo>
                        <a:pt x="159959" y="0"/>
                        <a:pt x="177757" y="2912"/>
                        <a:pt x="156400" y="38130"/>
                      </a:cubicBezTo>
                      <a:cubicBezTo>
                        <a:pt x="135042" y="73348"/>
                        <a:pt x="16389" y="145253"/>
                        <a:pt x="-223" y="137915"/>
                      </a:cubicBezTo>
                      <a:close/>
                    </a:path>
                  </a:pathLst>
                </a:custGeom>
                <a:solidFill>
                  <a:srgbClr val="7FB80E"/>
                </a:solidFill>
                <a:ln w="7700" cap="flat">
                  <a:noFill/>
                  <a:bevel/>
                </a:ln>
              </p:spPr>
            </p:sp>
            <p:sp>
              <p:nvSpPr>
                <p:cNvPr id="3780" name="Freeform 3779"/>
                <p:cNvSpPr/>
                <p:nvPr/>
              </p:nvSpPr>
              <p:spPr>
                <a:xfrm>
                  <a:off x="8951963" y="3458633"/>
                  <a:ext cx="156567" cy="25209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6567" h="252098">
                      <a:moveTo>
                        <a:pt x="-260" y="252098"/>
                      </a:moveTo>
                      <a:cubicBezTo>
                        <a:pt x="-260" y="252098"/>
                        <a:pt x="-5005" y="180195"/>
                        <a:pt x="56694" y="100954"/>
                      </a:cubicBezTo>
                      <a:cubicBezTo>
                        <a:pt x="118393" y="21713"/>
                        <a:pt x="158737" y="-1766"/>
                        <a:pt x="156363" y="-298"/>
                      </a:cubicBezTo>
                      <a:cubicBezTo>
                        <a:pt x="153989" y="1169"/>
                        <a:pt x="19912" y="243294"/>
                        <a:pt x="-260" y="252098"/>
                      </a:cubicBezTo>
                      <a:close/>
                    </a:path>
                  </a:pathLst>
                </a:custGeom>
                <a:solidFill>
                  <a:srgbClr val="7FB80E"/>
                </a:solidFill>
                <a:ln w="7700" cap="flat">
                  <a:noFill/>
                  <a:bevel/>
                </a:ln>
              </p:spPr>
            </p:sp>
            <p:sp>
              <p:nvSpPr>
                <p:cNvPr id="3781" name="Freeform 3780"/>
                <p:cNvSpPr/>
                <p:nvPr/>
              </p:nvSpPr>
              <p:spPr>
                <a:xfrm>
                  <a:off x="8604069" y="3706605"/>
                  <a:ext cx="197168" cy="849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7168" h="84950">
                      <a:moveTo>
                        <a:pt x="196946" y="11464"/>
                      </a:moveTo>
                      <a:cubicBezTo>
                        <a:pt x="196946" y="11464"/>
                        <a:pt x="176775" y="-14949"/>
                        <a:pt x="112702" y="11464"/>
                      </a:cubicBezTo>
                      <a:cubicBezTo>
                        <a:pt x="48629" y="37878"/>
                        <a:pt x="0" y="84835"/>
                        <a:pt x="0" y="84835"/>
                      </a:cubicBezTo>
                      <a:cubicBezTo>
                        <a:pt x="0" y="84835"/>
                        <a:pt x="192199" y="67227"/>
                        <a:pt x="196946" y="11464"/>
                      </a:cubicBezTo>
                      <a:close/>
                    </a:path>
                  </a:pathLst>
                </a:custGeom>
                <a:solidFill>
                  <a:srgbClr val="7FB80E"/>
                </a:solidFill>
                <a:ln w="7700" cap="flat">
                  <a:noFill/>
                  <a:bevel/>
                </a:ln>
              </p:spPr>
            </p:sp>
            <p:sp>
              <p:nvSpPr>
                <p:cNvPr id="3782" name="Freeform 3781"/>
                <p:cNvSpPr/>
                <p:nvPr/>
              </p:nvSpPr>
              <p:spPr>
                <a:xfrm>
                  <a:off x="8874375" y="3474799"/>
                  <a:ext cx="75085" cy="29474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5085" h="294745">
                      <a:moveTo>
                        <a:pt x="60717" y="4081"/>
                      </a:moveTo>
                      <a:cubicBezTo>
                        <a:pt x="64276" y="-320"/>
                        <a:pt x="41732" y="-23799"/>
                        <a:pt x="15629" y="100931"/>
                      </a:cubicBezTo>
                      <a:cubicBezTo>
                        <a:pt x="-10475" y="225662"/>
                        <a:pt x="3763" y="294745"/>
                        <a:pt x="3763" y="294745"/>
                      </a:cubicBezTo>
                      <a:cubicBezTo>
                        <a:pt x="3763" y="294745"/>
                        <a:pt x="112924" y="11419"/>
                        <a:pt x="60717" y="4081"/>
                      </a:cubicBezTo>
                      <a:close/>
                    </a:path>
                  </a:pathLst>
                </a:custGeom>
                <a:solidFill>
                  <a:srgbClr val="A3CF62"/>
                </a:solidFill>
                <a:ln w="7700" cap="flat">
                  <a:noFill/>
                  <a:bevel/>
                </a:ln>
              </p:spPr>
            </p:sp>
            <p:sp>
              <p:nvSpPr>
                <p:cNvPr id="3783" name="Freeform 3782"/>
                <p:cNvSpPr/>
                <p:nvPr/>
              </p:nvSpPr>
              <p:spPr>
                <a:xfrm>
                  <a:off x="8729488" y="3481677"/>
                  <a:ext cx="190216" cy="15373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0216" h="153735">
                      <a:moveTo>
                        <a:pt x="190216" y="6007"/>
                      </a:moveTo>
                      <a:cubicBezTo>
                        <a:pt x="190216" y="6007"/>
                        <a:pt x="171195" y="-20406"/>
                        <a:pt x="94070" y="36823"/>
                      </a:cubicBezTo>
                      <a:cubicBezTo>
                        <a:pt x="16945" y="94052"/>
                        <a:pt x="-1446" y="154950"/>
                        <a:pt x="-260" y="153483"/>
                      </a:cubicBezTo>
                      <a:cubicBezTo>
                        <a:pt x="-260" y="153483"/>
                        <a:pt x="185433" y="52965"/>
                        <a:pt x="190216" y="6007"/>
                      </a:cubicBezTo>
                      <a:close/>
                    </a:path>
                  </a:pathLst>
                </a:custGeom>
                <a:solidFill>
                  <a:srgbClr val="7FB80E"/>
                </a:solidFill>
                <a:ln w="7700" cap="flat">
                  <a:noFill/>
                  <a:bevel/>
                </a:ln>
              </p:spPr>
            </p:sp>
            <p:sp>
              <p:nvSpPr>
                <p:cNvPr id="3784" name="Freeform 3783"/>
                <p:cNvSpPr/>
                <p:nvPr/>
              </p:nvSpPr>
              <p:spPr>
                <a:xfrm>
                  <a:off x="8945565" y="3477554"/>
                  <a:ext cx="132094" cy="30815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2094" h="308158">
                      <a:moveTo>
                        <a:pt x="7323" y="2797"/>
                      </a:moveTo>
                      <a:cubicBezTo>
                        <a:pt x="7323" y="2797"/>
                        <a:pt x="-18780" y="4264"/>
                        <a:pt x="25121" y="96712"/>
                      </a:cubicBezTo>
                      <a:cubicBezTo>
                        <a:pt x="69023" y="189159"/>
                        <a:pt x="131909" y="308158"/>
                        <a:pt x="131909" y="308158"/>
                      </a:cubicBezTo>
                      <a:cubicBezTo>
                        <a:pt x="131909" y="308158"/>
                        <a:pt x="36987" y="-36823"/>
                        <a:pt x="7323" y="2797"/>
                      </a:cubicBezTo>
                      <a:close/>
                    </a:path>
                  </a:pathLst>
                </a:custGeom>
                <a:solidFill>
                  <a:srgbClr val="7FB80E"/>
                </a:solidFill>
                <a:ln w="7700" cap="flat">
                  <a:noFill/>
                  <a:bevel/>
                </a:ln>
              </p:spPr>
            </p:sp>
            <p:sp>
              <p:nvSpPr>
                <p:cNvPr id="3785" name="Freeform 3784"/>
                <p:cNvSpPr/>
                <p:nvPr/>
              </p:nvSpPr>
              <p:spPr>
                <a:xfrm>
                  <a:off x="8970870" y="3491649"/>
                  <a:ext cx="166022" cy="16646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66022" h="166460">
                      <a:moveTo>
                        <a:pt x="-185" y="4838"/>
                      </a:moveTo>
                      <a:cubicBezTo>
                        <a:pt x="-185" y="4838"/>
                        <a:pt x="33038" y="-23043"/>
                        <a:pt x="91178" y="48860"/>
                      </a:cubicBezTo>
                      <a:cubicBezTo>
                        <a:pt x="149318" y="120764"/>
                        <a:pt x="166022" y="166254"/>
                        <a:pt x="166022" y="166254"/>
                      </a:cubicBezTo>
                      <a:cubicBezTo>
                        <a:pt x="166022" y="166254"/>
                        <a:pt x="-185" y="69404"/>
                        <a:pt x="-185" y="4838"/>
                      </a:cubicBezTo>
                      <a:close/>
                    </a:path>
                  </a:pathLst>
                </a:custGeom>
                <a:solidFill>
                  <a:srgbClr val="7FB80E"/>
                </a:solidFill>
                <a:ln w="7700" cap="flat">
                  <a:noFill/>
                  <a:bevel/>
                </a:ln>
              </p:spPr>
            </p:sp>
            <p:sp>
              <p:nvSpPr>
                <p:cNvPr id="3786" name="Freeform 3785"/>
                <p:cNvSpPr/>
                <p:nvPr/>
              </p:nvSpPr>
              <p:spPr>
                <a:xfrm>
                  <a:off x="8954744" y="3376438"/>
                  <a:ext cx="183263" cy="10214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3263" h="102146">
                      <a:moveTo>
                        <a:pt x="0" y="100243"/>
                      </a:moveTo>
                      <a:cubicBezTo>
                        <a:pt x="2892" y="100243"/>
                        <a:pt x="36115" y="34944"/>
                        <a:pt x="107307" y="17334"/>
                      </a:cubicBezTo>
                      <a:cubicBezTo>
                        <a:pt x="178499" y="-275"/>
                        <a:pt x="183263" y="-275"/>
                        <a:pt x="183263" y="-275"/>
                      </a:cubicBezTo>
                      <a:cubicBezTo>
                        <a:pt x="183263" y="-275"/>
                        <a:pt x="75271" y="118586"/>
                        <a:pt x="0" y="100243"/>
                      </a:cubicBezTo>
                      <a:close/>
                    </a:path>
                  </a:pathLst>
                </a:custGeom>
                <a:solidFill>
                  <a:srgbClr val="A3CF62"/>
                </a:solidFill>
                <a:ln w="7700" cap="flat">
                  <a:noFill/>
                  <a:bevel/>
                </a:ln>
              </p:spPr>
            </p:sp>
            <p:sp>
              <p:nvSpPr>
                <p:cNvPr id="3787" name="Freeform 3786"/>
                <p:cNvSpPr/>
                <p:nvPr/>
              </p:nvSpPr>
              <p:spPr>
                <a:xfrm>
                  <a:off x="8941119" y="3251592"/>
                  <a:ext cx="194665" cy="21701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4665" h="217017">
                      <a:moveTo>
                        <a:pt x="0" y="217017"/>
                      </a:moveTo>
                      <a:cubicBezTo>
                        <a:pt x="3467" y="217017"/>
                        <a:pt x="46183" y="114298"/>
                        <a:pt x="118561" y="58536"/>
                      </a:cubicBezTo>
                      <a:cubicBezTo>
                        <a:pt x="190939" y="2774"/>
                        <a:pt x="194665" y="0"/>
                        <a:pt x="194665" y="0"/>
                      </a:cubicBezTo>
                      <a:cubicBezTo>
                        <a:pt x="194665" y="0"/>
                        <a:pt x="50928" y="192071"/>
                        <a:pt x="0" y="217017"/>
                      </a:cubicBezTo>
                      <a:close/>
                    </a:path>
                  </a:pathLst>
                </a:custGeom>
                <a:solidFill>
                  <a:srgbClr val="7FB80E"/>
                </a:solidFill>
                <a:ln w="7700" cap="flat">
                  <a:noFill/>
                  <a:bevel/>
                </a:ln>
              </p:spPr>
            </p:sp>
            <p:sp>
              <p:nvSpPr>
                <p:cNvPr id="3788" name="Freeform 3787"/>
                <p:cNvSpPr/>
                <p:nvPr/>
              </p:nvSpPr>
              <p:spPr>
                <a:xfrm>
                  <a:off x="8909416" y="3342728"/>
                  <a:ext cx="36708" cy="12587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6708" h="125877">
                      <a:moveTo>
                        <a:pt x="28050" y="125877"/>
                      </a:moveTo>
                      <a:cubicBezTo>
                        <a:pt x="28050" y="114138"/>
                        <a:pt x="10252" y="102398"/>
                        <a:pt x="760" y="24625"/>
                      </a:cubicBezTo>
                      <a:cubicBezTo>
                        <a:pt x="-8732" y="-53148"/>
                        <a:pt x="60272" y="70115"/>
                        <a:pt x="28050" y="125877"/>
                      </a:cubicBezTo>
                      <a:close/>
                    </a:path>
                  </a:pathLst>
                </a:custGeom>
                <a:solidFill>
                  <a:srgbClr val="7FB80E"/>
                </a:solidFill>
                <a:ln w="7700" cap="flat">
                  <a:noFill/>
                  <a:bevel/>
                </a:ln>
              </p:spPr>
            </p:sp>
            <p:sp>
              <p:nvSpPr>
                <p:cNvPr id="3789" name="Freeform 3788"/>
                <p:cNvSpPr/>
                <p:nvPr/>
              </p:nvSpPr>
              <p:spPr>
                <a:xfrm>
                  <a:off x="8691390" y="3322096"/>
                  <a:ext cx="58121" cy="35355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8121" h="353556">
                      <a:moveTo>
                        <a:pt x="28940" y="0"/>
                      </a:moveTo>
                      <a:cubicBezTo>
                        <a:pt x="25381" y="8575"/>
                        <a:pt x="-12588" y="-11969"/>
                        <a:pt x="4023" y="152382"/>
                      </a:cubicBezTo>
                      <a:cubicBezTo>
                        <a:pt x="20634" y="316733"/>
                        <a:pt x="28940" y="353556"/>
                        <a:pt x="28940" y="353556"/>
                      </a:cubicBezTo>
                      <a:cubicBezTo>
                        <a:pt x="28940" y="353556"/>
                        <a:pt x="94199" y="0"/>
                        <a:pt x="28940" y="0"/>
                      </a:cubicBezTo>
                      <a:close/>
                    </a:path>
                  </a:pathLst>
                </a:custGeom>
                <a:solidFill>
                  <a:srgbClr val="A3CF62"/>
                </a:solidFill>
                <a:ln w="7700" cap="flat">
                  <a:noFill/>
                  <a:bevel/>
                </a:ln>
              </p:spPr>
            </p:sp>
            <p:sp>
              <p:nvSpPr>
                <p:cNvPr id="3790" name="Freeform 3789"/>
                <p:cNvSpPr/>
                <p:nvPr/>
              </p:nvSpPr>
              <p:spPr>
                <a:xfrm>
                  <a:off x="8594614" y="3337912"/>
                  <a:ext cx="118190" cy="28064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8190" h="280644">
                      <a:moveTo>
                        <a:pt x="106732" y="13298"/>
                      </a:moveTo>
                      <a:cubicBezTo>
                        <a:pt x="106732" y="13298"/>
                        <a:pt x="79442" y="-40996"/>
                        <a:pt x="46219" y="67593"/>
                      </a:cubicBezTo>
                      <a:cubicBezTo>
                        <a:pt x="12996" y="176182"/>
                        <a:pt x="0" y="280644"/>
                        <a:pt x="0" y="280644"/>
                      </a:cubicBezTo>
                      <a:cubicBezTo>
                        <a:pt x="0" y="280644"/>
                        <a:pt x="162499" y="54386"/>
                        <a:pt x="106732" y="13298"/>
                      </a:cubicBezTo>
                      <a:close/>
                    </a:path>
                  </a:pathLst>
                </a:custGeom>
                <a:solidFill>
                  <a:srgbClr val="7FB80E"/>
                </a:solidFill>
                <a:ln w="7700" cap="flat">
                  <a:noFill/>
                  <a:bevel/>
                </a:ln>
              </p:spPr>
            </p:sp>
            <p:sp>
              <p:nvSpPr>
                <p:cNvPr id="3791" name="Freeform 3790"/>
                <p:cNvSpPr/>
                <p:nvPr/>
              </p:nvSpPr>
              <p:spPr>
                <a:xfrm>
                  <a:off x="8706686" y="3279450"/>
                  <a:ext cx="204677" cy="26413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04677" h="264135">
                      <a:moveTo>
                        <a:pt x="25510" y="7200"/>
                      </a:moveTo>
                      <a:cubicBezTo>
                        <a:pt x="25510" y="7200"/>
                        <a:pt x="24917" y="-22883"/>
                        <a:pt x="102635" y="73233"/>
                      </a:cubicBezTo>
                      <a:cubicBezTo>
                        <a:pt x="180353" y="169349"/>
                        <a:pt x="204677" y="264135"/>
                        <a:pt x="204677" y="264135"/>
                      </a:cubicBezTo>
                      <a:cubicBezTo>
                        <a:pt x="204677" y="264135"/>
                        <a:pt x="17204" y="117256"/>
                        <a:pt x="2966" y="43885"/>
                      </a:cubicBezTo>
                      <a:cubicBezTo>
                        <a:pt x="-11272" y="-29486"/>
                        <a:pt x="29069" y="11602"/>
                        <a:pt x="25510" y="7200"/>
                      </a:cubicBezTo>
                      <a:close/>
                    </a:path>
                  </a:pathLst>
                </a:custGeom>
                <a:solidFill>
                  <a:srgbClr val="A3CF62"/>
                </a:solidFill>
                <a:ln w="7700" cap="flat">
                  <a:noFill/>
                  <a:bevel/>
                </a:ln>
              </p:spPr>
            </p:sp>
            <p:sp>
              <p:nvSpPr>
                <p:cNvPr id="3792" name="Freeform 3791"/>
                <p:cNvSpPr/>
                <p:nvPr/>
              </p:nvSpPr>
              <p:spPr>
                <a:xfrm>
                  <a:off x="8757300" y="3263628"/>
                  <a:ext cx="243054" cy="8185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43054" h="81854">
                      <a:moveTo>
                        <a:pt x="0" y="14216"/>
                      </a:moveTo>
                      <a:cubicBezTo>
                        <a:pt x="0" y="14216"/>
                        <a:pt x="18799" y="-15133"/>
                        <a:pt x="120841" y="9813"/>
                      </a:cubicBezTo>
                      <a:cubicBezTo>
                        <a:pt x="222883" y="34759"/>
                        <a:pt x="243054" y="81717"/>
                        <a:pt x="243054" y="81717"/>
                      </a:cubicBezTo>
                      <a:cubicBezTo>
                        <a:pt x="243054" y="81717"/>
                        <a:pt x="30665" y="77315"/>
                        <a:pt x="0" y="14216"/>
                      </a:cubicBezTo>
                      <a:close/>
                    </a:path>
                  </a:pathLst>
                </a:custGeom>
                <a:solidFill>
                  <a:srgbClr val="7FB80E"/>
                </a:solidFill>
                <a:ln w="7700" cap="flat">
                  <a:noFill/>
                  <a:bevel/>
                </a:ln>
              </p:spPr>
            </p:sp>
            <p:sp>
              <p:nvSpPr>
                <p:cNvPr id="3793" name="Freeform 3792"/>
                <p:cNvSpPr/>
                <p:nvPr/>
              </p:nvSpPr>
              <p:spPr>
                <a:xfrm>
                  <a:off x="8822372" y="3220977"/>
                  <a:ext cx="258905" cy="6431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58905" h="64314">
                      <a:moveTo>
                        <a:pt x="0" y="39254"/>
                      </a:moveTo>
                      <a:cubicBezTo>
                        <a:pt x="7119" y="39254"/>
                        <a:pt x="27291" y="-17976"/>
                        <a:pt x="132892" y="5503"/>
                      </a:cubicBezTo>
                      <a:cubicBezTo>
                        <a:pt x="238493" y="28981"/>
                        <a:pt x="258905" y="50993"/>
                        <a:pt x="258905" y="50993"/>
                      </a:cubicBezTo>
                      <a:cubicBezTo>
                        <a:pt x="258905" y="50993"/>
                        <a:pt x="3560" y="87678"/>
                        <a:pt x="0" y="39254"/>
                      </a:cubicBezTo>
                      <a:close/>
                    </a:path>
                  </a:pathLst>
                </a:custGeom>
                <a:solidFill>
                  <a:srgbClr val="7FB80E"/>
                </a:solidFill>
                <a:ln w="7700" cap="flat">
                  <a:noFill/>
                  <a:bevel/>
                </a:ln>
              </p:spPr>
            </p:sp>
            <p:sp>
              <p:nvSpPr>
                <p:cNvPr id="3794" name="Freeform 3793"/>
                <p:cNvSpPr/>
                <p:nvPr/>
              </p:nvSpPr>
              <p:spPr>
                <a:xfrm>
                  <a:off x="8698621" y="3103013"/>
                  <a:ext cx="105953" cy="25863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5953" h="258633">
                      <a:moveTo>
                        <a:pt x="16964" y="7544"/>
                      </a:moveTo>
                      <a:cubicBezTo>
                        <a:pt x="16964" y="7544"/>
                        <a:pt x="-15073" y="-8598"/>
                        <a:pt x="8658" y="61838"/>
                      </a:cubicBezTo>
                      <a:cubicBezTo>
                        <a:pt x="32389" y="132274"/>
                        <a:pt x="105953" y="258633"/>
                        <a:pt x="105953" y="258633"/>
                      </a:cubicBezTo>
                      <a:cubicBezTo>
                        <a:pt x="105953" y="258633"/>
                        <a:pt x="56119" y="-55556"/>
                        <a:pt x="16964" y="7544"/>
                      </a:cubicBezTo>
                      <a:close/>
                    </a:path>
                  </a:pathLst>
                </a:custGeom>
                <a:solidFill>
                  <a:srgbClr val="7FB80E"/>
                </a:solidFill>
                <a:ln w="7700" cap="flat">
                  <a:noFill/>
                  <a:bevel/>
                </a:ln>
              </p:spPr>
            </p:sp>
            <p:sp>
              <p:nvSpPr>
                <p:cNvPr id="3795" name="Freeform 3794"/>
                <p:cNvSpPr/>
                <p:nvPr/>
              </p:nvSpPr>
              <p:spPr>
                <a:xfrm>
                  <a:off x="8584045" y="3111960"/>
                  <a:ext cx="128201" cy="29371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8201" h="293713">
                      <a:moveTo>
                        <a:pt x="110180" y="3004"/>
                      </a:moveTo>
                      <a:cubicBezTo>
                        <a:pt x="110180" y="3004"/>
                        <a:pt x="82891" y="-24878"/>
                        <a:pt x="48481" y="98386"/>
                      </a:cubicBezTo>
                      <a:cubicBezTo>
                        <a:pt x="14071" y="221649"/>
                        <a:pt x="-167" y="293713"/>
                        <a:pt x="-167" y="293713"/>
                      </a:cubicBezTo>
                      <a:cubicBezTo>
                        <a:pt x="-167" y="293713"/>
                        <a:pt x="132132" y="72706"/>
                        <a:pt x="127978" y="29417"/>
                      </a:cubicBezTo>
                      <a:cubicBezTo>
                        <a:pt x="123825" y="-13872"/>
                        <a:pt x="110180" y="3004"/>
                        <a:pt x="110180" y="3004"/>
                      </a:cubicBezTo>
                      <a:close/>
                    </a:path>
                  </a:pathLst>
                </a:custGeom>
                <a:solidFill>
                  <a:srgbClr val="7FB80E"/>
                </a:solidFill>
                <a:ln w="7700" cap="flat">
                  <a:noFill/>
                  <a:bevel/>
                </a:ln>
              </p:spPr>
            </p:sp>
            <p:sp>
              <p:nvSpPr>
                <p:cNvPr id="3796" name="Freeform 3795"/>
                <p:cNvSpPr/>
                <p:nvPr/>
              </p:nvSpPr>
              <p:spPr>
                <a:xfrm>
                  <a:off x="8534267" y="3115050"/>
                  <a:ext cx="145721" cy="19087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5721" h="190879">
                      <a:moveTo>
                        <a:pt x="131483" y="0"/>
                      </a:moveTo>
                      <a:cubicBezTo>
                        <a:pt x="124363" y="0"/>
                        <a:pt x="104192" y="5778"/>
                        <a:pt x="66223" y="57138"/>
                      </a:cubicBezTo>
                      <a:cubicBezTo>
                        <a:pt x="28254" y="108497"/>
                        <a:pt x="-223" y="190673"/>
                        <a:pt x="-223" y="190673"/>
                      </a:cubicBezTo>
                      <a:cubicBezTo>
                        <a:pt x="-223" y="190673"/>
                        <a:pt x="200301" y="55670"/>
                        <a:pt x="131483" y="0"/>
                      </a:cubicBezTo>
                      <a:close/>
                    </a:path>
                  </a:pathLst>
                </a:custGeom>
                <a:solidFill>
                  <a:srgbClr val="7FB80E"/>
                </a:solidFill>
                <a:ln w="7700" cap="flat">
                  <a:noFill/>
                  <a:bevel/>
                </a:ln>
              </p:spPr>
            </p:sp>
            <p:sp>
              <p:nvSpPr>
                <p:cNvPr id="3797" name="Freeform 3796"/>
                <p:cNvSpPr/>
                <p:nvPr/>
              </p:nvSpPr>
              <p:spPr>
                <a:xfrm>
                  <a:off x="8738386" y="3117459"/>
                  <a:ext cx="145721" cy="16336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5721" h="163365">
                      <a:moveTo>
                        <a:pt x="12792" y="1903"/>
                      </a:moveTo>
                      <a:cubicBezTo>
                        <a:pt x="12792" y="1903"/>
                        <a:pt x="29404" y="-12771"/>
                        <a:pt x="79238" y="42991"/>
                      </a:cubicBezTo>
                      <a:cubicBezTo>
                        <a:pt x="129072" y="98753"/>
                        <a:pt x="145091" y="159650"/>
                        <a:pt x="145721" y="163365"/>
                      </a:cubicBezTo>
                      <a:cubicBezTo>
                        <a:pt x="146278" y="166989"/>
                        <a:pt x="6860" y="51795"/>
                        <a:pt x="927" y="20980"/>
                      </a:cubicBezTo>
                      <a:cubicBezTo>
                        <a:pt x="-5006" y="-9836"/>
                        <a:pt x="15166" y="1903"/>
                        <a:pt x="12792" y="1903"/>
                      </a:cubicBezTo>
                      <a:close/>
                    </a:path>
                  </a:pathLst>
                </a:custGeom>
                <a:solidFill>
                  <a:srgbClr val="7FB80E"/>
                </a:solidFill>
                <a:ln w="7700" cap="flat">
                  <a:noFill/>
                  <a:bevel/>
                </a:ln>
              </p:spPr>
            </p:sp>
            <p:sp>
              <p:nvSpPr>
                <p:cNvPr id="3798" name="Freeform 3797"/>
                <p:cNvSpPr/>
                <p:nvPr/>
              </p:nvSpPr>
              <p:spPr>
                <a:xfrm>
                  <a:off x="8811802" y="3127436"/>
                  <a:ext cx="217191" cy="7566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17191" h="75664">
                      <a:moveTo>
                        <a:pt x="0" y="11006"/>
                      </a:moveTo>
                      <a:cubicBezTo>
                        <a:pt x="0" y="11006"/>
                        <a:pt x="11754" y="-16876"/>
                        <a:pt x="95997" y="15408"/>
                      </a:cubicBezTo>
                      <a:cubicBezTo>
                        <a:pt x="180241" y="47691"/>
                        <a:pt x="217191" y="75572"/>
                        <a:pt x="217191" y="75572"/>
                      </a:cubicBezTo>
                      <a:cubicBezTo>
                        <a:pt x="217191" y="75572"/>
                        <a:pt x="3448" y="78507"/>
                        <a:pt x="0" y="11006"/>
                      </a:cubicBezTo>
                      <a:close/>
                    </a:path>
                  </a:pathLst>
                </a:custGeom>
                <a:solidFill>
                  <a:srgbClr val="7FB80E"/>
                </a:solidFill>
                <a:ln w="7700" cap="flat">
                  <a:noFill/>
                  <a:bevel/>
                </a:ln>
              </p:spPr>
            </p:sp>
            <p:sp>
              <p:nvSpPr>
                <p:cNvPr id="3799" name="Freeform 3798"/>
                <p:cNvSpPr/>
                <p:nvPr/>
              </p:nvSpPr>
              <p:spPr>
                <a:xfrm>
                  <a:off x="8772593" y="3043170"/>
                  <a:ext cx="232764" cy="6878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2764" h="68785">
                      <a:moveTo>
                        <a:pt x="0" y="55647"/>
                      </a:moveTo>
                      <a:cubicBezTo>
                        <a:pt x="0" y="55647"/>
                        <a:pt x="54524" y="-8919"/>
                        <a:pt x="119784" y="-115"/>
                      </a:cubicBezTo>
                      <a:cubicBezTo>
                        <a:pt x="185044" y="8690"/>
                        <a:pt x="232505" y="27766"/>
                        <a:pt x="232505" y="33636"/>
                      </a:cubicBezTo>
                      <a:cubicBezTo>
                        <a:pt x="232505" y="39506"/>
                        <a:pt x="7064" y="92333"/>
                        <a:pt x="0" y="55647"/>
                      </a:cubicBezTo>
                      <a:close/>
                    </a:path>
                  </a:pathLst>
                </a:custGeom>
                <a:solidFill>
                  <a:srgbClr val="7FB80E"/>
                </a:solidFill>
                <a:ln w="7700" cap="flat">
                  <a:noFill/>
                  <a:bevel/>
                </a:ln>
              </p:spPr>
            </p:sp>
            <p:sp>
              <p:nvSpPr>
                <p:cNvPr id="3800" name="Freeform 3799"/>
                <p:cNvSpPr/>
                <p:nvPr/>
              </p:nvSpPr>
              <p:spPr>
                <a:xfrm>
                  <a:off x="8798735" y="2978512"/>
                  <a:ext cx="290607" cy="8082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90607" h="80823">
                      <a:moveTo>
                        <a:pt x="0" y="73348"/>
                      </a:moveTo>
                      <a:cubicBezTo>
                        <a:pt x="9400" y="51337"/>
                        <a:pt x="47369" y="0"/>
                        <a:pt x="133985" y="0"/>
                      </a:cubicBezTo>
                      <a:cubicBezTo>
                        <a:pt x="220602" y="0"/>
                        <a:pt x="288234" y="30793"/>
                        <a:pt x="290607" y="32260"/>
                      </a:cubicBezTo>
                      <a:cubicBezTo>
                        <a:pt x="292981" y="33728"/>
                        <a:pt x="0" y="102697"/>
                        <a:pt x="0" y="73348"/>
                      </a:cubicBezTo>
                      <a:close/>
                    </a:path>
                  </a:pathLst>
                </a:custGeom>
                <a:solidFill>
                  <a:srgbClr val="A3CF62"/>
                </a:solidFill>
                <a:ln w="7700" cap="flat">
                  <a:noFill/>
                  <a:bevel/>
                </a:ln>
              </p:spPr>
            </p:sp>
            <p:sp>
              <p:nvSpPr>
                <p:cNvPr id="3801" name="Freeform 3800"/>
                <p:cNvSpPr/>
                <p:nvPr/>
              </p:nvSpPr>
              <p:spPr>
                <a:xfrm>
                  <a:off x="8860470" y="2748428"/>
                  <a:ext cx="274199" cy="22389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74199" h="223896">
                      <a:moveTo>
                        <a:pt x="0" y="222727"/>
                      </a:moveTo>
                      <a:cubicBezTo>
                        <a:pt x="5803" y="206585"/>
                        <a:pt x="74622" y="133214"/>
                        <a:pt x="158865" y="75985"/>
                      </a:cubicBezTo>
                      <a:cubicBezTo>
                        <a:pt x="243108" y="18755"/>
                        <a:pt x="274199" y="-321"/>
                        <a:pt x="274199" y="-321"/>
                      </a:cubicBezTo>
                      <a:cubicBezTo>
                        <a:pt x="274199" y="-321"/>
                        <a:pt x="99539" y="243270"/>
                        <a:pt x="0" y="222727"/>
                      </a:cubicBezTo>
                      <a:close/>
                    </a:path>
                  </a:pathLst>
                </a:custGeom>
                <a:solidFill>
                  <a:srgbClr val="7FB80E"/>
                </a:solidFill>
                <a:ln w="7700" cap="flat">
                  <a:noFill/>
                  <a:bevel/>
                </a:ln>
              </p:spPr>
            </p:sp>
            <p:sp>
              <p:nvSpPr>
                <p:cNvPr id="3802" name="Freeform 3801"/>
                <p:cNvSpPr/>
                <p:nvPr/>
              </p:nvSpPr>
              <p:spPr>
                <a:xfrm>
                  <a:off x="8768978" y="2815837"/>
                  <a:ext cx="65074" cy="18468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5074" h="184688">
                      <a:moveTo>
                        <a:pt x="0" y="-229"/>
                      </a:moveTo>
                      <a:cubicBezTo>
                        <a:pt x="0" y="14445"/>
                        <a:pt x="20170" y="155317"/>
                        <a:pt x="47461" y="181731"/>
                      </a:cubicBezTo>
                      <a:cubicBezTo>
                        <a:pt x="74752" y="208144"/>
                        <a:pt x="78312" y="33521"/>
                        <a:pt x="0" y="-229"/>
                      </a:cubicBezTo>
                      <a:close/>
                    </a:path>
                  </a:pathLst>
                </a:custGeom>
                <a:solidFill>
                  <a:srgbClr val="7FB80E"/>
                </a:solidFill>
                <a:ln w="7700" cap="flat">
                  <a:noFill/>
                  <a:bevel/>
                </a:ln>
              </p:spPr>
            </p:sp>
            <p:sp>
              <p:nvSpPr>
                <p:cNvPr id="3803" name="Freeform 3802"/>
                <p:cNvSpPr/>
                <p:nvPr/>
              </p:nvSpPr>
              <p:spPr>
                <a:xfrm>
                  <a:off x="8816533" y="2645591"/>
                  <a:ext cx="66742" cy="30093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6742" h="300936">
                      <a:moveTo>
                        <a:pt x="-93" y="0"/>
                      </a:moveTo>
                      <a:cubicBezTo>
                        <a:pt x="-93" y="0"/>
                        <a:pt x="7027" y="120122"/>
                        <a:pt x="29571" y="200830"/>
                      </a:cubicBezTo>
                      <a:cubicBezTo>
                        <a:pt x="52115" y="281538"/>
                        <a:pt x="63980" y="300614"/>
                        <a:pt x="63980" y="300614"/>
                      </a:cubicBezTo>
                      <a:cubicBezTo>
                        <a:pt x="63980" y="300614"/>
                        <a:pt x="86524" y="18870"/>
                        <a:pt x="-93" y="0"/>
                      </a:cubicBezTo>
                      <a:close/>
                    </a:path>
                  </a:pathLst>
                </a:custGeom>
                <a:solidFill>
                  <a:srgbClr val="7FB80E"/>
                </a:solidFill>
                <a:ln w="7700" cap="flat">
                  <a:noFill/>
                  <a:bevel/>
                </a:ln>
              </p:spPr>
            </p:sp>
            <p:sp>
              <p:nvSpPr>
                <p:cNvPr id="3804" name="Freeform 3803"/>
                <p:cNvSpPr/>
                <p:nvPr/>
              </p:nvSpPr>
              <p:spPr>
                <a:xfrm>
                  <a:off x="8912752" y="2506302"/>
                  <a:ext cx="199393" cy="35630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9393" h="356308">
                      <a:moveTo>
                        <a:pt x="-204" y="356308"/>
                      </a:moveTo>
                      <a:cubicBezTo>
                        <a:pt x="-204" y="345990"/>
                        <a:pt x="-6137" y="234466"/>
                        <a:pt x="86413" y="128812"/>
                      </a:cubicBezTo>
                      <a:cubicBezTo>
                        <a:pt x="178962" y="23158"/>
                        <a:pt x="199133" y="0"/>
                        <a:pt x="199133" y="0"/>
                      </a:cubicBezTo>
                      <a:cubicBezTo>
                        <a:pt x="199133" y="0"/>
                        <a:pt x="73362" y="322512"/>
                        <a:pt x="-204" y="356308"/>
                      </a:cubicBezTo>
                      <a:close/>
                    </a:path>
                  </a:pathLst>
                </a:custGeom>
                <a:solidFill>
                  <a:srgbClr val="A3CF62"/>
                </a:solidFill>
                <a:ln w="7700" cap="flat">
                  <a:noFill/>
                  <a:bevel/>
                </a:ln>
              </p:spPr>
            </p:sp>
            <p:sp>
              <p:nvSpPr>
                <p:cNvPr id="3805" name="Freeform 3804"/>
                <p:cNvSpPr/>
                <p:nvPr/>
              </p:nvSpPr>
              <p:spPr>
                <a:xfrm>
                  <a:off x="8676372" y="2740860"/>
                  <a:ext cx="79813" cy="35802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9813" h="358028">
                      <a:moveTo>
                        <a:pt x="11921" y="358028"/>
                      </a:moveTo>
                      <a:cubicBezTo>
                        <a:pt x="11921" y="358028"/>
                        <a:pt x="-23675" y="268446"/>
                        <a:pt x="27346" y="134911"/>
                      </a:cubicBezTo>
                      <a:cubicBezTo>
                        <a:pt x="78367" y="1376"/>
                        <a:pt x="79553" y="0"/>
                        <a:pt x="79553" y="0"/>
                      </a:cubicBezTo>
                      <a:cubicBezTo>
                        <a:pt x="79553" y="0"/>
                        <a:pt x="65315" y="296327"/>
                        <a:pt x="11921" y="358028"/>
                      </a:cubicBezTo>
                      <a:close/>
                    </a:path>
                  </a:pathLst>
                </a:custGeom>
                <a:solidFill>
                  <a:srgbClr val="A3CF62"/>
                </a:solidFill>
                <a:ln w="7700" cap="flat">
                  <a:noFill/>
                  <a:bevel/>
                </a:ln>
              </p:spPr>
            </p:sp>
            <p:sp>
              <p:nvSpPr>
                <p:cNvPr id="3806" name="Freeform 3805"/>
                <p:cNvSpPr/>
                <p:nvPr/>
              </p:nvSpPr>
              <p:spPr>
                <a:xfrm>
                  <a:off x="8606572" y="2878776"/>
                  <a:ext cx="67577" cy="23868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7577" h="238685">
                      <a:moveTo>
                        <a:pt x="66891" y="238387"/>
                      </a:moveTo>
                      <a:cubicBezTo>
                        <a:pt x="62738" y="238387"/>
                        <a:pt x="6971" y="217109"/>
                        <a:pt x="3412" y="108520"/>
                      </a:cubicBezTo>
                      <a:cubicBezTo>
                        <a:pt x="-148" y="0"/>
                        <a:pt x="-148" y="0"/>
                        <a:pt x="-148" y="0"/>
                      </a:cubicBezTo>
                      <a:cubicBezTo>
                        <a:pt x="-148" y="0"/>
                        <a:pt x="74603" y="192163"/>
                        <a:pt x="66891" y="238387"/>
                      </a:cubicBezTo>
                      <a:close/>
                    </a:path>
                  </a:pathLst>
                </a:custGeom>
                <a:solidFill>
                  <a:srgbClr val="7FB80E"/>
                </a:solidFill>
                <a:ln w="7700" cap="flat">
                  <a:noFill/>
                  <a:bevel/>
                </a:ln>
              </p:spPr>
            </p:sp>
            <p:sp>
              <p:nvSpPr>
                <p:cNvPr id="3807" name="Freeform 3806"/>
                <p:cNvSpPr/>
                <p:nvPr/>
              </p:nvSpPr>
              <p:spPr>
                <a:xfrm>
                  <a:off x="8545392" y="3056583"/>
                  <a:ext cx="108735" cy="6637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8735" h="66378">
                      <a:moveTo>
                        <a:pt x="108493" y="60577"/>
                      </a:moveTo>
                      <a:cubicBezTo>
                        <a:pt x="108493" y="60577"/>
                        <a:pt x="62219" y="-4723"/>
                        <a:pt x="18317" y="-321"/>
                      </a:cubicBezTo>
                      <a:cubicBezTo>
                        <a:pt x="-25585" y="4081"/>
                        <a:pt x="10011" y="87724"/>
                        <a:pt x="108493" y="60577"/>
                      </a:cubicBezTo>
                      <a:close/>
                    </a:path>
                  </a:pathLst>
                </a:custGeom>
                <a:solidFill>
                  <a:srgbClr val="7FB80E"/>
                </a:solidFill>
                <a:ln w="7700" cap="flat">
                  <a:noFill/>
                  <a:bevel/>
                </a:ln>
              </p:spPr>
            </p:sp>
            <p:sp>
              <p:nvSpPr>
                <p:cNvPr id="3808" name="Freeform 3807"/>
                <p:cNvSpPr/>
                <p:nvPr/>
              </p:nvSpPr>
              <p:spPr>
                <a:xfrm>
                  <a:off x="8873263" y="3607556"/>
                  <a:ext cx="70358" cy="73737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0358" h="737379">
                      <a:moveTo>
                        <a:pt x="22081" y="618243"/>
                      </a:moveTo>
                      <a:lnTo>
                        <a:pt x="70135" y="737379"/>
                      </a:lnTo>
                      <a:cubicBezTo>
                        <a:pt x="70135" y="737379"/>
                        <a:pt x="23861" y="556612"/>
                        <a:pt x="30980" y="488376"/>
                      </a:cubicBezTo>
                      <a:cubicBezTo>
                        <a:pt x="38099" y="420141"/>
                        <a:pt x="27420" y="404734"/>
                        <a:pt x="27420" y="369516"/>
                      </a:cubicBezTo>
                      <a:cubicBezTo>
                        <a:pt x="27420" y="334297"/>
                        <a:pt x="61236" y="226442"/>
                        <a:pt x="61236" y="226442"/>
                      </a:cubicBezTo>
                      <a:lnTo>
                        <a:pt x="61236" y="200027"/>
                      </a:lnTo>
                      <a:lnTo>
                        <a:pt x="30980" y="279268"/>
                      </a:lnTo>
                      <a:lnTo>
                        <a:pt x="30980" y="178017"/>
                      </a:lnTo>
                      <a:cubicBezTo>
                        <a:pt x="30980" y="178017"/>
                        <a:pt x="48778" y="89971"/>
                        <a:pt x="48778" y="76764"/>
                      </a:cubicBezTo>
                      <a:cubicBezTo>
                        <a:pt x="48778" y="63558"/>
                        <a:pt x="48778" y="8530"/>
                        <a:pt x="48778" y="8530"/>
                      </a:cubicBezTo>
                      <a:lnTo>
                        <a:pt x="48778" y="0"/>
                      </a:lnTo>
                      <a:lnTo>
                        <a:pt x="38099" y="54753"/>
                      </a:lnTo>
                      <a:lnTo>
                        <a:pt x="23861" y="213235"/>
                      </a:lnTo>
                      <a:lnTo>
                        <a:pt x="9622" y="118586"/>
                      </a:lnTo>
                      <a:lnTo>
                        <a:pt x="-167" y="150502"/>
                      </a:lnTo>
                      <a:lnTo>
                        <a:pt x="16741" y="237447"/>
                      </a:lnTo>
                      <a:lnTo>
                        <a:pt x="16741" y="301281"/>
                      </a:lnTo>
                      <a:lnTo>
                        <a:pt x="9622" y="349705"/>
                      </a:lnTo>
                      <a:lnTo>
                        <a:pt x="6063" y="525796"/>
                      </a:lnTo>
                      <a:lnTo>
                        <a:pt x="22081" y="618243"/>
                      </a:lnTo>
                      <a:close/>
                    </a:path>
                  </a:pathLst>
                </a:custGeom>
                <a:solidFill>
                  <a:srgbClr val="CDE6C7"/>
                </a:solidFill>
                <a:ln w="7700" cap="flat">
                  <a:noFill/>
                  <a:bevel/>
                </a:ln>
              </p:spPr>
            </p:sp>
            <p:sp>
              <p:nvSpPr>
                <p:cNvPr id="3809" name="Freeform 3808"/>
                <p:cNvSpPr/>
                <p:nvPr/>
              </p:nvSpPr>
              <p:spPr>
                <a:xfrm>
                  <a:off x="8231704" y="3407044"/>
                  <a:ext cx="259739" cy="32157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59739" h="321571">
                      <a:moveTo>
                        <a:pt x="0" y="321571"/>
                      </a:moveTo>
                      <a:cubicBezTo>
                        <a:pt x="0" y="321571"/>
                        <a:pt x="62071" y="112188"/>
                        <a:pt x="156400" y="57160"/>
                      </a:cubicBezTo>
                      <a:cubicBezTo>
                        <a:pt x="250729" y="2132"/>
                        <a:pt x="259739" y="0"/>
                        <a:pt x="259739" y="0"/>
                      </a:cubicBezTo>
                      <a:cubicBezTo>
                        <a:pt x="259739" y="0"/>
                        <a:pt x="83428" y="286078"/>
                        <a:pt x="0" y="321571"/>
                      </a:cubicBezTo>
                      <a:close/>
                    </a:path>
                  </a:pathLst>
                </a:custGeom>
                <a:solidFill>
                  <a:srgbClr val="7FB80E"/>
                </a:solidFill>
                <a:ln w="7700" cap="flat">
                  <a:noFill/>
                  <a:bevel/>
                </a:ln>
              </p:spPr>
            </p:sp>
            <p:sp>
              <p:nvSpPr>
                <p:cNvPr id="3810" name="Freeform 3809"/>
                <p:cNvSpPr/>
                <p:nvPr/>
              </p:nvSpPr>
              <p:spPr>
                <a:xfrm>
                  <a:off x="8005610" y="3396039"/>
                  <a:ext cx="436885" cy="25760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36885" h="257601">
                      <a:moveTo>
                        <a:pt x="436885" y="1031"/>
                      </a:moveTo>
                      <a:cubicBezTo>
                        <a:pt x="436885" y="1031"/>
                        <a:pt x="316637" y="-13275"/>
                        <a:pt x="176033" y="72569"/>
                      </a:cubicBezTo>
                      <a:cubicBezTo>
                        <a:pt x="35429" y="158413"/>
                        <a:pt x="0" y="257601"/>
                        <a:pt x="0" y="257601"/>
                      </a:cubicBezTo>
                      <a:cubicBezTo>
                        <a:pt x="0" y="257601"/>
                        <a:pt x="439445" y="30746"/>
                        <a:pt x="436885" y="1031"/>
                      </a:cubicBezTo>
                      <a:close/>
                    </a:path>
                  </a:pathLst>
                </a:custGeom>
                <a:solidFill>
                  <a:srgbClr val="7FB80E"/>
                </a:solidFill>
                <a:ln w="7700" cap="flat">
                  <a:noFill/>
                  <a:bevel/>
                </a:ln>
              </p:spPr>
            </p:sp>
            <p:sp>
              <p:nvSpPr>
                <p:cNvPr id="3811" name="Freeform 3810"/>
                <p:cNvSpPr/>
                <p:nvPr/>
              </p:nvSpPr>
              <p:spPr>
                <a:xfrm>
                  <a:off x="8181643" y="3354425"/>
                  <a:ext cx="252787" cy="6603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52787" h="66034">
                      <a:moveTo>
                        <a:pt x="252787" y="42646"/>
                      </a:moveTo>
                      <a:cubicBezTo>
                        <a:pt x="252787" y="42646"/>
                        <a:pt x="210016" y="-11281"/>
                        <a:pt x="133485" y="1926"/>
                      </a:cubicBezTo>
                      <a:cubicBezTo>
                        <a:pt x="56954" y="15133"/>
                        <a:pt x="0" y="65758"/>
                        <a:pt x="0" y="65758"/>
                      </a:cubicBezTo>
                      <a:cubicBezTo>
                        <a:pt x="0" y="65758"/>
                        <a:pt x="251174" y="48148"/>
                        <a:pt x="252787" y="42646"/>
                      </a:cubicBezTo>
                      <a:close/>
                    </a:path>
                  </a:pathLst>
                </a:custGeom>
                <a:solidFill>
                  <a:srgbClr val="7FB80E"/>
                </a:solidFill>
                <a:ln w="7700" cap="flat">
                  <a:noFill/>
                  <a:bevel/>
                </a:ln>
              </p:spPr>
            </p:sp>
            <p:sp>
              <p:nvSpPr>
                <p:cNvPr id="3812" name="Freeform 3811"/>
                <p:cNvSpPr/>
                <p:nvPr/>
              </p:nvSpPr>
              <p:spPr>
                <a:xfrm>
                  <a:off x="8231702" y="3268443"/>
                  <a:ext cx="184098" cy="34564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4098" h="345646">
                      <a:moveTo>
                        <a:pt x="183097" y="0"/>
                      </a:moveTo>
                      <a:cubicBezTo>
                        <a:pt x="183097" y="0"/>
                        <a:pt x="113685" y="4264"/>
                        <a:pt x="60291" y="129729"/>
                      </a:cubicBezTo>
                      <a:cubicBezTo>
                        <a:pt x="6897" y="255193"/>
                        <a:pt x="-222" y="345646"/>
                        <a:pt x="-222" y="345646"/>
                      </a:cubicBezTo>
                      <a:cubicBezTo>
                        <a:pt x="-222" y="345646"/>
                        <a:pt x="200895" y="48287"/>
                        <a:pt x="183097" y="0"/>
                      </a:cubicBezTo>
                      <a:close/>
                    </a:path>
                  </a:pathLst>
                </a:custGeom>
                <a:solidFill>
                  <a:srgbClr val="A3CF62"/>
                </a:solidFill>
                <a:ln w="7700" cap="flat">
                  <a:noFill/>
                  <a:bevel/>
                </a:ln>
              </p:spPr>
            </p:sp>
            <p:sp>
              <p:nvSpPr>
                <p:cNvPr id="3813" name="Freeform 3812"/>
                <p:cNvSpPr/>
                <p:nvPr/>
              </p:nvSpPr>
              <p:spPr>
                <a:xfrm>
                  <a:off x="8187483" y="3140500"/>
                  <a:ext cx="189938" cy="15201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9938" h="152016">
                      <a:moveTo>
                        <a:pt x="189938" y="152016"/>
                      </a:moveTo>
                      <a:cubicBezTo>
                        <a:pt x="184598" y="152016"/>
                        <a:pt x="83150" y="13345"/>
                        <a:pt x="15518" y="0"/>
                      </a:cubicBezTo>
                      <a:cubicBezTo>
                        <a:pt x="-52115" y="-13069"/>
                        <a:pt x="113407" y="157519"/>
                        <a:pt x="189938" y="152016"/>
                      </a:cubicBezTo>
                      <a:close/>
                    </a:path>
                  </a:pathLst>
                </a:custGeom>
                <a:solidFill>
                  <a:srgbClr val="7FB80E"/>
                </a:solidFill>
                <a:ln w="7700" cap="flat">
                  <a:noFill/>
                  <a:bevel/>
                </a:ln>
              </p:spPr>
            </p:sp>
            <p:sp>
              <p:nvSpPr>
                <p:cNvPr id="3814" name="Freeform 3813"/>
                <p:cNvSpPr/>
                <p:nvPr/>
              </p:nvSpPr>
              <p:spPr>
                <a:xfrm>
                  <a:off x="8059006" y="3287363"/>
                  <a:ext cx="318416" cy="22355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18416" h="223552">
                      <a:moveTo>
                        <a:pt x="318416" y="10661"/>
                      </a:moveTo>
                      <a:cubicBezTo>
                        <a:pt x="318416" y="10661"/>
                        <a:pt x="3393" y="234077"/>
                        <a:pt x="0" y="223071"/>
                      </a:cubicBezTo>
                      <a:cubicBezTo>
                        <a:pt x="-3727" y="212065"/>
                        <a:pt x="181372" y="-56473"/>
                        <a:pt x="318416" y="10661"/>
                      </a:cubicBezTo>
                      <a:close/>
                    </a:path>
                  </a:pathLst>
                </a:custGeom>
                <a:solidFill>
                  <a:srgbClr val="A3CF62"/>
                </a:solidFill>
                <a:ln w="7700" cap="flat">
                  <a:noFill/>
                  <a:bevel/>
                </a:ln>
              </p:spPr>
            </p:sp>
            <p:sp>
              <p:nvSpPr>
                <p:cNvPr id="3815" name="Freeform 3814"/>
                <p:cNvSpPr/>
                <p:nvPr/>
              </p:nvSpPr>
              <p:spPr>
                <a:xfrm>
                  <a:off x="7904107" y="3262248"/>
                  <a:ext cx="382656" cy="12071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82656" h="120718">
                      <a:moveTo>
                        <a:pt x="382656" y="28064"/>
                      </a:moveTo>
                      <a:cubicBezTo>
                        <a:pt x="362967" y="19260"/>
                        <a:pt x="286436" y="-26964"/>
                        <a:pt x="151171" y="21461"/>
                      </a:cubicBezTo>
                      <a:cubicBezTo>
                        <a:pt x="15907" y="69886"/>
                        <a:pt x="0" y="120512"/>
                        <a:pt x="0" y="120512"/>
                      </a:cubicBezTo>
                      <a:cubicBezTo>
                        <a:pt x="0" y="120512"/>
                        <a:pt x="370086" y="78691"/>
                        <a:pt x="382656" y="28064"/>
                      </a:cubicBezTo>
                      <a:close/>
                    </a:path>
                  </a:pathLst>
                </a:custGeom>
                <a:solidFill>
                  <a:srgbClr val="7FB80E"/>
                </a:solidFill>
                <a:ln w="7700" cap="flat">
                  <a:noFill/>
                  <a:bevel/>
                </a:ln>
              </p:spPr>
            </p:sp>
            <p:sp>
              <p:nvSpPr>
                <p:cNvPr id="3816" name="Freeform 3815"/>
                <p:cNvSpPr/>
                <p:nvPr/>
              </p:nvSpPr>
              <p:spPr>
                <a:xfrm>
                  <a:off x="8108784" y="3036639"/>
                  <a:ext cx="269195" cy="19672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69195" h="196726">
                      <a:moveTo>
                        <a:pt x="268639" y="550"/>
                      </a:moveTo>
                      <a:cubicBezTo>
                        <a:pt x="268639" y="550"/>
                        <a:pt x="238382" y="-10455"/>
                        <a:pt x="136934" y="48975"/>
                      </a:cubicBezTo>
                      <a:cubicBezTo>
                        <a:pt x="35485" y="108406"/>
                        <a:pt x="0" y="196451"/>
                        <a:pt x="0" y="196451"/>
                      </a:cubicBezTo>
                      <a:cubicBezTo>
                        <a:pt x="0" y="196451"/>
                        <a:pt x="282878" y="64382"/>
                        <a:pt x="268639" y="550"/>
                      </a:cubicBezTo>
                      <a:close/>
                    </a:path>
                  </a:pathLst>
                </a:custGeom>
                <a:solidFill>
                  <a:srgbClr val="7FB80E"/>
                </a:solidFill>
                <a:ln w="7700" cap="flat">
                  <a:noFill/>
                  <a:bevel/>
                </a:ln>
              </p:spPr>
            </p:sp>
            <p:sp>
              <p:nvSpPr>
                <p:cNvPr id="3817" name="Freeform 3816"/>
                <p:cNvSpPr/>
                <p:nvPr/>
              </p:nvSpPr>
              <p:spPr>
                <a:xfrm>
                  <a:off x="7911337" y="3051082"/>
                  <a:ext cx="385994" cy="16439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85994" h="164397">
                      <a:moveTo>
                        <a:pt x="385994" y="12519"/>
                      </a:moveTo>
                      <a:cubicBezTo>
                        <a:pt x="385994" y="12519"/>
                        <a:pt x="345059" y="-29302"/>
                        <a:pt x="190216" y="38932"/>
                      </a:cubicBezTo>
                      <a:cubicBezTo>
                        <a:pt x="35374" y="107167"/>
                        <a:pt x="0" y="164397"/>
                        <a:pt x="0" y="164397"/>
                      </a:cubicBezTo>
                      <a:cubicBezTo>
                        <a:pt x="0" y="164397"/>
                        <a:pt x="379765" y="33430"/>
                        <a:pt x="385994" y="12519"/>
                      </a:cubicBezTo>
                      <a:close/>
                    </a:path>
                  </a:pathLst>
                </a:custGeom>
                <a:solidFill>
                  <a:srgbClr val="A3CF62"/>
                </a:solidFill>
                <a:ln w="7700" cap="flat">
                  <a:noFill/>
                  <a:bevel/>
                </a:ln>
              </p:spPr>
            </p:sp>
            <p:sp>
              <p:nvSpPr>
                <p:cNvPr id="3818" name="Freeform 3817"/>
                <p:cNvSpPr/>
                <p:nvPr/>
              </p:nvSpPr>
              <p:spPr>
                <a:xfrm>
                  <a:off x="8103499" y="2960285"/>
                  <a:ext cx="277538" cy="7463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77538" h="74632">
                      <a:moveTo>
                        <a:pt x="277538" y="52690"/>
                      </a:moveTo>
                      <a:cubicBezTo>
                        <a:pt x="277538" y="52690"/>
                        <a:pt x="202731" y="-138"/>
                        <a:pt x="124419" y="-138"/>
                      </a:cubicBezTo>
                      <a:cubicBezTo>
                        <a:pt x="46108" y="-138"/>
                        <a:pt x="0" y="13069"/>
                        <a:pt x="0" y="13069"/>
                      </a:cubicBezTo>
                      <a:cubicBezTo>
                        <a:pt x="0" y="13069"/>
                        <a:pt x="254345" y="118723"/>
                        <a:pt x="277538" y="52690"/>
                      </a:cubicBezTo>
                      <a:close/>
                    </a:path>
                  </a:pathLst>
                </a:custGeom>
                <a:solidFill>
                  <a:srgbClr val="7FB80E"/>
                </a:solidFill>
                <a:ln w="7700" cap="flat">
                  <a:noFill/>
                  <a:bevel/>
                </a:ln>
              </p:spPr>
            </p:sp>
            <p:sp>
              <p:nvSpPr>
                <p:cNvPr id="3819" name="Freeform 3818"/>
                <p:cNvSpPr/>
                <p:nvPr/>
              </p:nvSpPr>
              <p:spPr>
                <a:xfrm>
                  <a:off x="8179976" y="2762873"/>
                  <a:ext cx="80091" cy="30540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0091" h="305407">
                      <a:moveTo>
                        <a:pt x="-111" y="7979"/>
                      </a:moveTo>
                      <a:cubicBezTo>
                        <a:pt x="-111" y="7979"/>
                        <a:pt x="8788" y="120237"/>
                        <a:pt x="44384" y="212684"/>
                      </a:cubicBezTo>
                      <a:cubicBezTo>
                        <a:pt x="79980" y="305407"/>
                        <a:pt x="79980" y="305407"/>
                        <a:pt x="79980" y="305407"/>
                      </a:cubicBezTo>
                      <a:cubicBezTo>
                        <a:pt x="79980" y="305407"/>
                        <a:pt x="66631" y="-59155"/>
                        <a:pt x="-111" y="7979"/>
                      </a:cubicBezTo>
                      <a:close/>
                    </a:path>
                  </a:pathLst>
                </a:custGeom>
                <a:solidFill>
                  <a:srgbClr val="7FB80E"/>
                </a:solidFill>
                <a:ln w="7700" cap="flat">
                  <a:noFill/>
                  <a:bevel/>
                </a:ln>
              </p:spPr>
            </p:sp>
            <p:sp>
              <p:nvSpPr>
                <p:cNvPr id="3820" name="Freeform 3819"/>
                <p:cNvSpPr/>
                <p:nvPr/>
              </p:nvSpPr>
              <p:spPr>
                <a:xfrm>
                  <a:off x="8056779" y="2771123"/>
                  <a:ext cx="131816" cy="24831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1816" h="248315">
                      <a:moveTo>
                        <a:pt x="123084" y="-275"/>
                      </a:moveTo>
                      <a:cubicBezTo>
                        <a:pt x="123084" y="-275"/>
                        <a:pt x="66130" y="19535"/>
                        <a:pt x="9177" y="197826"/>
                      </a:cubicBezTo>
                      <a:cubicBezTo>
                        <a:pt x="-47776" y="376118"/>
                        <a:pt x="178258" y="26138"/>
                        <a:pt x="123084" y="-275"/>
                      </a:cubicBezTo>
                      <a:close/>
                    </a:path>
                  </a:pathLst>
                </a:custGeom>
                <a:solidFill>
                  <a:srgbClr val="A3CF62"/>
                </a:solidFill>
                <a:ln w="7700" cap="flat">
                  <a:noFill/>
                  <a:bevel/>
                </a:ln>
              </p:spPr>
            </p:sp>
            <p:sp>
              <p:nvSpPr>
                <p:cNvPr id="3821" name="Freeform 3820"/>
                <p:cNvSpPr/>
                <p:nvPr/>
              </p:nvSpPr>
              <p:spPr>
                <a:xfrm>
                  <a:off x="7868510" y="2867769"/>
                  <a:ext cx="243888" cy="28614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43888" h="286147">
                      <a:moveTo>
                        <a:pt x="243888" y="0"/>
                      </a:moveTo>
                      <a:cubicBezTo>
                        <a:pt x="237492" y="7635"/>
                        <a:pt x="149392" y="17541"/>
                        <a:pt x="74641" y="151809"/>
                      </a:cubicBezTo>
                      <a:cubicBezTo>
                        <a:pt x="0" y="286147"/>
                        <a:pt x="0" y="286147"/>
                        <a:pt x="0" y="286147"/>
                      </a:cubicBezTo>
                      <a:cubicBezTo>
                        <a:pt x="0" y="286147"/>
                        <a:pt x="256180" y="41752"/>
                        <a:pt x="243888" y="0"/>
                      </a:cubicBezTo>
                      <a:close/>
                    </a:path>
                  </a:pathLst>
                </a:custGeom>
                <a:solidFill>
                  <a:srgbClr val="7FB80E"/>
                </a:solidFill>
                <a:ln w="7700" cap="flat">
                  <a:noFill/>
                  <a:bevel/>
                </a:ln>
              </p:spPr>
            </p:sp>
            <p:sp>
              <p:nvSpPr>
                <p:cNvPr id="3822" name="Freeform 3821"/>
                <p:cNvSpPr/>
                <p:nvPr/>
              </p:nvSpPr>
              <p:spPr>
                <a:xfrm>
                  <a:off x="7891591" y="2781786"/>
                  <a:ext cx="264466" cy="24453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64466" h="244532">
                      <a:moveTo>
                        <a:pt x="264466" y="31985"/>
                      </a:moveTo>
                      <a:cubicBezTo>
                        <a:pt x="264466" y="26482"/>
                        <a:pt x="258014" y="-48356"/>
                        <a:pt x="144108" y="50695"/>
                      </a:cubicBezTo>
                      <a:cubicBezTo>
                        <a:pt x="30201" y="149746"/>
                        <a:pt x="0" y="244532"/>
                        <a:pt x="0" y="244532"/>
                      </a:cubicBezTo>
                      <a:cubicBezTo>
                        <a:pt x="0" y="244532"/>
                        <a:pt x="270472" y="48494"/>
                        <a:pt x="264466" y="31985"/>
                      </a:cubicBezTo>
                      <a:close/>
                    </a:path>
                  </a:pathLst>
                </a:custGeom>
                <a:solidFill>
                  <a:srgbClr val="7FB80E"/>
                </a:solidFill>
                <a:ln w="7700" cap="flat">
                  <a:noFill/>
                  <a:bevel/>
                </a:ln>
              </p:spPr>
            </p:sp>
            <p:sp>
              <p:nvSpPr>
                <p:cNvPr id="3823" name="Freeform 3822"/>
                <p:cNvSpPr/>
                <p:nvPr/>
              </p:nvSpPr>
              <p:spPr>
                <a:xfrm>
                  <a:off x="7704159" y="2883246"/>
                  <a:ext cx="390444" cy="16714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90444" h="167148">
                      <a:moveTo>
                        <a:pt x="390444" y="0"/>
                      </a:moveTo>
                      <a:cubicBezTo>
                        <a:pt x="377818" y="6466"/>
                        <a:pt x="192719" y="17471"/>
                        <a:pt x="100170" y="90109"/>
                      </a:cubicBezTo>
                      <a:cubicBezTo>
                        <a:pt x="7620" y="162746"/>
                        <a:pt x="-3059" y="164947"/>
                        <a:pt x="501" y="167148"/>
                      </a:cubicBezTo>
                      <a:cubicBezTo>
                        <a:pt x="4060" y="169349"/>
                        <a:pt x="390444" y="35081"/>
                        <a:pt x="390444" y="0"/>
                      </a:cubicBezTo>
                      <a:close/>
                    </a:path>
                  </a:pathLst>
                </a:custGeom>
                <a:solidFill>
                  <a:srgbClr val="A3CF62"/>
                </a:solidFill>
                <a:ln w="7700" cap="flat">
                  <a:noFill/>
                  <a:bevel/>
                </a:ln>
              </p:spPr>
            </p:sp>
            <p:sp>
              <p:nvSpPr>
                <p:cNvPr id="3824" name="Freeform 3823"/>
                <p:cNvSpPr/>
                <p:nvPr/>
              </p:nvSpPr>
              <p:spPr>
                <a:xfrm>
                  <a:off x="7854328" y="2834065"/>
                  <a:ext cx="315080" cy="4264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15080" h="42647">
                      <a:moveTo>
                        <a:pt x="315080" y="24832"/>
                      </a:moveTo>
                      <a:cubicBezTo>
                        <a:pt x="315080" y="24832"/>
                        <a:pt x="181373" y="-14789"/>
                        <a:pt x="122639" y="5021"/>
                      </a:cubicBezTo>
                      <a:cubicBezTo>
                        <a:pt x="63906" y="24832"/>
                        <a:pt x="0" y="42441"/>
                        <a:pt x="0" y="42441"/>
                      </a:cubicBezTo>
                      <a:cubicBezTo>
                        <a:pt x="0" y="42441"/>
                        <a:pt x="298839" y="44642"/>
                        <a:pt x="315080" y="24832"/>
                      </a:cubicBezTo>
                      <a:close/>
                    </a:path>
                  </a:pathLst>
                </a:custGeom>
                <a:solidFill>
                  <a:srgbClr val="7FB80E"/>
                </a:solidFill>
                <a:ln w="7700" cap="flat">
                  <a:noFill/>
                  <a:bevel/>
                </a:ln>
              </p:spPr>
            </p:sp>
            <p:sp>
              <p:nvSpPr>
                <p:cNvPr id="3825" name="Freeform 3824"/>
                <p:cNvSpPr/>
                <p:nvPr/>
              </p:nvSpPr>
              <p:spPr>
                <a:xfrm>
                  <a:off x="8225303" y="2773189"/>
                  <a:ext cx="130982" cy="17609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0982" h="176090">
                      <a:moveTo>
                        <a:pt x="130759" y="176090"/>
                      </a:moveTo>
                      <a:cubicBezTo>
                        <a:pt x="130759" y="176090"/>
                        <a:pt x="43550" y="0"/>
                        <a:pt x="6174" y="0"/>
                      </a:cubicBezTo>
                      <a:cubicBezTo>
                        <a:pt x="-31202" y="0"/>
                        <a:pt x="106731" y="177054"/>
                        <a:pt x="130759" y="176090"/>
                      </a:cubicBezTo>
                      <a:close/>
                    </a:path>
                  </a:pathLst>
                </a:custGeom>
                <a:solidFill>
                  <a:srgbClr val="7FB80E"/>
                </a:solidFill>
                <a:ln w="7700" cap="flat">
                  <a:noFill/>
                  <a:bevel/>
                </a:ln>
              </p:spPr>
            </p:sp>
            <p:sp>
              <p:nvSpPr>
                <p:cNvPr id="3826" name="Freeform 3825"/>
                <p:cNvSpPr/>
                <p:nvPr/>
              </p:nvSpPr>
              <p:spPr>
                <a:xfrm>
                  <a:off x="8233092" y="2811021"/>
                  <a:ext cx="107066" cy="18881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7066" h="188816">
                      <a:moveTo>
                        <a:pt x="106954" y="188816"/>
                      </a:moveTo>
                      <a:cubicBezTo>
                        <a:pt x="106954" y="188816"/>
                        <a:pt x="66019" y="23662"/>
                        <a:pt x="12626" y="1651"/>
                      </a:cubicBezTo>
                      <a:cubicBezTo>
                        <a:pt x="-40768" y="-20361"/>
                        <a:pt x="88559" y="179223"/>
                        <a:pt x="106954" y="188816"/>
                      </a:cubicBezTo>
                      <a:close/>
                    </a:path>
                  </a:pathLst>
                </a:custGeom>
                <a:solidFill>
                  <a:srgbClr val="7FB80E"/>
                </a:solidFill>
                <a:ln w="7700" cap="flat">
                  <a:noFill/>
                  <a:bevel/>
                </a:ln>
              </p:spPr>
            </p:sp>
            <p:sp>
              <p:nvSpPr>
                <p:cNvPr id="3827" name="Freeform 3826"/>
                <p:cNvSpPr/>
                <p:nvPr/>
              </p:nvSpPr>
              <p:spPr>
                <a:xfrm>
                  <a:off x="8242270" y="2705092"/>
                  <a:ext cx="104285" cy="15889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4285" h="158894">
                      <a:moveTo>
                        <a:pt x="-111" y="-275"/>
                      </a:moveTo>
                      <a:cubicBezTo>
                        <a:pt x="-111" y="-275"/>
                        <a:pt x="-5451" y="114184"/>
                        <a:pt x="79979" y="153804"/>
                      </a:cubicBezTo>
                      <a:cubicBezTo>
                        <a:pt x="165411" y="193425"/>
                        <a:pt x="-111" y="-275"/>
                        <a:pt x="-111" y="-275"/>
                      </a:cubicBezTo>
                      <a:close/>
                    </a:path>
                  </a:pathLst>
                </a:custGeom>
                <a:solidFill>
                  <a:srgbClr val="7FB80E"/>
                </a:solidFill>
                <a:ln w="7700" cap="flat">
                  <a:noFill/>
                  <a:bevel/>
                </a:ln>
              </p:spPr>
            </p:sp>
            <p:sp>
              <p:nvSpPr>
                <p:cNvPr id="3828" name="Freeform 3827"/>
                <p:cNvSpPr/>
                <p:nvPr/>
              </p:nvSpPr>
              <p:spPr>
                <a:xfrm>
                  <a:off x="8082087" y="2601915"/>
                  <a:ext cx="62293" cy="37522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2293" h="375224">
                      <a:moveTo>
                        <a:pt x="12347" y="1651"/>
                      </a:moveTo>
                      <a:cubicBezTo>
                        <a:pt x="12347" y="1651"/>
                        <a:pt x="-16129" y="43472"/>
                        <a:pt x="12347" y="157931"/>
                      </a:cubicBezTo>
                      <a:cubicBezTo>
                        <a:pt x="40824" y="272390"/>
                        <a:pt x="62182" y="389051"/>
                        <a:pt x="62182" y="373642"/>
                      </a:cubicBezTo>
                      <a:cubicBezTo>
                        <a:pt x="62182" y="358234"/>
                        <a:pt x="67521" y="-29165"/>
                        <a:pt x="12347" y="1651"/>
                      </a:cubicBezTo>
                      <a:close/>
                    </a:path>
                  </a:pathLst>
                </a:custGeom>
                <a:solidFill>
                  <a:srgbClr val="7FB80E"/>
                </a:solidFill>
                <a:ln w="7700" cap="flat">
                  <a:noFill/>
                  <a:bevel/>
                </a:ln>
              </p:spPr>
            </p:sp>
            <p:sp>
              <p:nvSpPr>
                <p:cNvPr id="3829" name="Freeform 3828"/>
                <p:cNvSpPr/>
                <p:nvPr/>
              </p:nvSpPr>
              <p:spPr>
                <a:xfrm>
                  <a:off x="7951106" y="2614639"/>
                  <a:ext cx="143496" cy="20532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3496" h="205324">
                      <a:moveTo>
                        <a:pt x="143329" y="0"/>
                      </a:moveTo>
                      <a:cubicBezTo>
                        <a:pt x="143329" y="0"/>
                        <a:pt x="49000" y="30747"/>
                        <a:pt x="6285" y="169419"/>
                      </a:cubicBezTo>
                      <a:cubicBezTo>
                        <a:pt x="-36430" y="308089"/>
                        <a:pt x="148669" y="0"/>
                        <a:pt x="143329" y="0"/>
                      </a:cubicBezTo>
                      <a:close/>
                    </a:path>
                  </a:pathLst>
                </a:custGeom>
                <a:solidFill>
                  <a:srgbClr val="7FB80E"/>
                </a:solidFill>
                <a:ln w="7700" cap="flat">
                  <a:noFill/>
                  <a:bevel/>
                </a:ln>
              </p:spPr>
            </p:sp>
            <p:sp>
              <p:nvSpPr>
                <p:cNvPr id="3830" name="Freeform 3829"/>
                <p:cNvSpPr/>
                <p:nvPr/>
              </p:nvSpPr>
              <p:spPr>
                <a:xfrm>
                  <a:off x="8110453" y="2625988"/>
                  <a:ext cx="181039" cy="12656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1039" h="126565">
                      <a:moveTo>
                        <a:pt x="0" y="1788"/>
                      </a:moveTo>
                      <a:cubicBezTo>
                        <a:pt x="0" y="1788"/>
                        <a:pt x="94329" y="-22424"/>
                        <a:pt x="167301" y="92035"/>
                      </a:cubicBezTo>
                      <a:cubicBezTo>
                        <a:pt x="240273" y="206493"/>
                        <a:pt x="0" y="1788"/>
                        <a:pt x="0" y="1788"/>
                      </a:cubicBezTo>
                      <a:close/>
                    </a:path>
                  </a:pathLst>
                </a:custGeom>
                <a:solidFill>
                  <a:srgbClr val="7FB80E"/>
                </a:solidFill>
                <a:ln w="7700" cap="flat">
                  <a:noFill/>
                  <a:bevel/>
                </a:ln>
              </p:spPr>
            </p:sp>
            <p:sp>
              <p:nvSpPr>
                <p:cNvPr id="3831" name="Freeform 3830"/>
                <p:cNvSpPr/>
                <p:nvPr/>
              </p:nvSpPr>
              <p:spPr>
                <a:xfrm>
                  <a:off x="7826797" y="2643528"/>
                  <a:ext cx="207180" cy="19019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07180" h="190191">
                      <a:moveTo>
                        <a:pt x="207180" y="4058"/>
                      </a:moveTo>
                      <a:cubicBezTo>
                        <a:pt x="207180" y="4058"/>
                        <a:pt x="169748" y="-26757"/>
                        <a:pt x="89657" y="78897"/>
                      </a:cubicBezTo>
                      <a:cubicBezTo>
                        <a:pt x="9567" y="184551"/>
                        <a:pt x="-2002" y="192255"/>
                        <a:pt x="-222" y="190191"/>
                      </a:cubicBezTo>
                      <a:cubicBezTo>
                        <a:pt x="-222" y="190191"/>
                        <a:pt x="214242" y="63489"/>
                        <a:pt x="207180" y="4058"/>
                      </a:cubicBezTo>
                      <a:close/>
                    </a:path>
                  </a:pathLst>
                </a:custGeom>
                <a:solidFill>
                  <a:srgbClr val="7FB80E"/>
                </a:solidFill>
                <a:ln w="7700" cap="flat">
                  <a:noFill/>
                  <a:bevel/>
                </a:ln>
              </p:spPr>
            </p:sp>
            <p:sp>
              <p:nvSpPr>
                <p:cNvPr id="3832" name="Freeform 3831"/>
                <p:cNvSpPr/>
                <p:nvPr/>
              </p:nvSpPr>
              <p:spPr>
                <a:xfrm>
                  <a:off x="7727796" y="2609479"/>
                  <a:ext cx="272531" cy="11074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72531" h="110744">
                      <a:moveTo>
                        <a:pt x="272531" y="38107"/>
                      </a:moveTo>
                      <a:cubicBezTo>
                        <a:pt x="265190" y="38107"/>
                        <a:pt x="265190" y="-30128"/>
                        <a:pt x="147723" y="16096"/>
                      </a:cubicBezTo>
                      <a:cubicBezTo>
                        <a:pt x="30256" y="62320"/>
                        <a:pt x="0" y="110744"/>
                        <a:pt x="0" y="110744"/>
                      </a:cubicBezTo>
                      <a:lnTo>
                        <a:pt x="272531" y="38107"/>
                      </a:lnTo>
                      <a:close/>
                    </a:path>
                  </a:pathLst>
                </a:custGeom>
                <a:solidFill>
                  <a:srgbClr val="A3CF62"/>
                </a:solidFill>
                <a:ln w="7700" cap="flat">
                  <a:noFill/>
                  <a:bevel/>
                </a:ln>
              </p:spPr>
            </p:sp>
            <p:sp>
              <p:nvSpPr>
                <p:cNvPr id="3833" name="Freeform 3832"/>
                <p:cNvSpPr/>
                <p:nvPr/>
              </p:nvSpPr>
              <p:spPr>
                <a:xfrm>
                  <a:off x="8035922" y="2505614"/>
                  <a:ext cx="225812" cy="11796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25812" h="117967">
                      <a:moveTo>
                        <a:pt x="0" y="1101"/>
                      </a:moveTo>
                      <a:cubicBezTo>
                        <a:pt x="0" y="1101"/>
                        <a:pt x="108345" y="-9905"/>
                        <a:pt x="161740" y="31916"/>
                      </a:cubicBezTo>
                      <a:cubicBezTo>
                        <a:pt x="215134" y="73738"/>
                        <a:pt x="225812" y="117761"/>
                        <a:pt x="225812" y="117761"/>
                      </a:cubicBezTo>
                      <a:cubicBezTo>
                        <a:pt x="225812" y="117761"/>
                        <a:pt x="0" y="47325"/>
                        <a:pt x="0" y="1101"/>
                      </a:cubicBezTo>
                      <a:close/>
                    </a:path>
                  </a:pathLst>
                </a:custGeom>
                <a:solidFill>
                  <a:srgbClr val="7FB80E"/>
                </a:solidFill>
                <a:ln w="7700" cap="flat">
                  <a:noFill/>
                  <a:bevel/>
                </a:ln>
              </p:spPr>
            </p:sp>
            <p:sp>
              <p:nvSpPr>
                <p:cNvPr id="3834" name="Freeform 3833"/>
                <p:cNvSpPr/>
                <p:nvPr/>
              </p:nvSpPr>
              <p:spPr>
                <a:xfrm>
                  <a:off x="8209453" y="2348439"/>
                  <a:ext cx="96776" cy="34323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6776" h="343239">
                      <a:moveTo>
                        <a:pt x="96776" y="343239"/>
                      </a:moveTo>
                      <a:cubicBezTo>
                        <a:pt x="91437" y="343239"/>
                        <a:pt x="11346" y="257326"/>
                        <a:pt x="2447" y="162677"/>
                      </a:cubicBezTo>
                      <a:cubicBezTo>
                        <a:pt x="-6452" y="68029"/>
                        <a:pt x="9567" y="0"/>
                        <a:pt x="9567" y="0"/>
                      </a:cubicBezTo>
                      <a:cubicBezTo>
                        <a:pt x="9567" y="0"/>
                        <a:pt x="64740" y="206700"/>
                        <a:pt x="50502" y="228711"/>
                      </a:cubicBezTo>
                      <a:cubicBezTo>
                        <a:pt x="36264" y="250722"/>
                        <a:pt x="96776" y="343239"/>
                        <a:pt x="96776" y="343239"/>
                      </a:cubicBezTo>
                      <a:close/>
                    </a:path>
                  </a:pathLst>
                </a:custGeom>
                <a:solidFill>
                  <a:srgbClr val="7FB80E"/>
                </a:solidFill>
                <a:ln w="7700" cap="flat">
                  <a:noFill/>
                  <a:bevel/>
                </a:ln>
              </p:spPr>
            </p:sp>
            <p:sp>
              <p:nvSpPr>
                <p:cNvPr id="3835" name="Freeform 3834"/>
                <p:cNvSpPr/>
                <p:nvPr/>
              </p:nvSpPr>
              <p:spPr>
                <a:xfrm>
                  <a:off x="8059283" y="2647999"/>
                  <a:ext cx="246947" cy="9217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46947" h="92172">
                      <a:moveTo>
                        <a:pt x="246947" y="43679"/>
                      </a:moveTo>
                      <a:cubicBezTo>
                        <a:pt x="246947" y="43679"/>
                        <a:pt x="166856" y="-42234"/>
                        <a:pt x="83206" y="26001"/>
                      </a:cubicBezTo>
                      <a:cubicBezTo>
                        <a:pt x="-445" y="94236"/>
                        <a:pt x="-4005" y="89833"/>
                        <a:pt x="1335" y="92035"/>
                      </a:cubicBezTo>
                      <a:cubicBezTo>
                        <a:pt x="6674" y="94236"/>
                        <a:pt x="255847" y="43679"/>
                        <a:pt x="246947" y="43679"/>
                      </a:cubicBezTo>
                      <a:close/>
                    </a:path>
                  </a:pathLst>
                </a:custGeom>
                <a:solidFill>
                  <a:srgbClr val="7FB80E"/>
                </a:solidFill>
                <a:ln w="7700" cap="flat">
                  <a:noFill/>
                  <a:bevel/>
                </a:ln>
              </p:spPr>
            </p:sp>
            <p:sp>
              <p:nvSpPr>
                <p:cNvPr id="3836" name="Freeform 3835"/>
                <p:cNvSpPr/>
                <p:nvPr/>
              </p:nvSpPr>
              <p:spPr>
                <a:xfrm>
                  <a:off x="7962784" y="2632179"/>
                  <a:ext cx="129870" cy="28202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9870" h="282020">
                      <a:moveTo>
                        <a:pt x="129870" y="0"/>
                      </a:moveTo>
                      <a:cubicBezTo>
                        <a:pt x="129870" y="6603"/>
                        <a:pt x="71136" y="156280"/>
                        <a:pt x="51559" y="198102"/>
                      </a:cubicBezTo>
                      <a:cubicBezTo>
                        <a:pt x="31981" y="239923"/>
                        <a:pt x="0" y="282020"/>
                        <a:pt x="0" y="282020"/>
                      </a:cubicBezTo>
                      <a:cubicBezTo>
                        <a:pt x="0" y="282020"/>
                        <a:pt x="8843" y="66034"/>
                        <a:pt x="129870" y="0"/>
                      </a:cubicBezTo>
                      <a:close/>
                    </a:path>
                  </a:pathLst>
                </a:custGeom>
                <a:solidFill>
                  <a:srgbClr val="7FB80E"/>
                </a:solidFill>
                <a:ln w="7700" cap="flat">
                  <a:noFill/>
                  <a:bevel/>
                </a:ln>
              </p:spPr>
            </p:sp>
            <p:sp>
              <p:nvSpPr>
                <p:cNvPr id="3837" name="Freeform 3836"/>
                <p:cNvSpPr/>
                <p:nvPr/>
              </p:nvSpPr>
              <p:spPr>
                <a:xfrm>
                  <a:off x="7847096" y="2523842"/>
                  <a:ext cx="218859" cy="22767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18859" h="227679">
                      <a:moveTo>
                        <a:pt x="218859" y="2683"/>
                      </a:moveTo>
                      <a:cubicBezTo>
                        <a:pt x="201950" y="23593"/>
                        <a:pt x="83594" y="191980"/>
                        <a:pt x="14183" y="224997"/>
                      </a:cubicBezTo>
                      <a:cubicBezTo>
                        <a:pt x="-55229" y="258013"/>
                        <a:pt x="142327" y="-32536"/>
                        <a:pt x="218859" y="2683"/>
                      </a:cubicBezTo>
                      <a:close/>
                    </a:path>
                  </a:pathLst>
                </a:custGeom>
                <a:solidFill>
                  <a:srgbClr val="A3CF62"/>
                </a:solidFill>
                <a:ln w="7700" cap="flat">
                  <a:noFill/>
                  <a:bevel/>
                </a:ln>
              </p:spPr>
            </p:sp>
            <p:sp>
              <p:nvSpPr>
                <p:cNvPr id="3838" name="Freeform 3837"/>
                <p:cNvSpPr/>
                <p:nvPr/>
              </p:nvSpPr>
              <p:spPr>
                <a:xfrm>
                  <a:off x="7817896" y="2499767"/>
                  <a:ext cx="169359" cy="20876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69359" h="208763">
                      <a:moveTo>
                        <a:pt x="155510" y="344"/>
                      </a:moveTo>
                      <a:cubicBezTo>
                        <a:pt x="146611" y="20154"/>
                        <a:pt x="32704" y="50970"/>
                        <a:pt x="2447" y="178635"/>
                      </a:cubicBezTo>
                      <a:cubicBezTo>
                        <a:pt x="-27809" y="306302"/>
                        <a:pt x="230262" y="-12863"/>
                        <a:pt x="155510" y="344"/>
                      </a:cubicBezTo>
                      <a:close/>
                    </a:path>
                  </a:pathLst>
                </a:custGeom>
                <a:solidFill>
                  <a:srgbClr val="7FB80E"/>
                </a:solidFill>
                <a:ln w="7700" cap="flat">
                  <a:noFill/>
                  <a:bevel/>
                </a:ln>
              </p:spPr>
            </p:sp>
            <p:sp>
              <p:nvSpPr>
                <p:cNvPr id="3839" name="Freeform 3838"/>
                <p:cNvSpPr/>
                <p:nvPr/>
              </p:nvSpPr>
              <p:spPr>
                <a:xfrm>
                  <a:off x="7617670" y="2466406"/>
                  <a:ext cx="291720" cy="15923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91720" h="159238">
                      <a:moveTo>
                        <a:pt x="277426" y="688"/>
                      </a:moveTo>
                      <a:cubicBezTo>
                        <a:pt x="277426" y="688"/>
                        <a:pt x="190216" y="-10318"/>
                        <a:pt x="104786" y="64520"/>
                      </a:cubicBezTo>
                      <a:cubicBezTo>
                        <a:pt x="19355" y="139359"/>
                        <a:pt x="0" y="159238"/>
                        <a:pt x="0" y="159238"/>
                      </a:cubicBezTo>
                      <a:cubicBezTo>
                        <a:pt x="0" y="159238"/>
                        <a:pt x="368198" y="688"/>
                        <a:pt x="277426" y="688"/>
                      </a:cubicBezTo>
                      <a:close/>
                    </a:path>
                  </a:pathLst>
                </a:custGeom>
                <a:solidFill>
                  <a:srgbClr val="7FB80E"/>
                </a:solidFill>
                <a:ln w="7700" cap="flat">
                  <a:noFill/>
                  <a:bevel/>
                </a:ln>
              </p:spPr>
            </p:sp>
            <p:sp>
              <p:nvSpPr>
                <p:cNvPr id="3840" name="Freeform 3839"/>
                <p:cNvSpPr/>
                <p:nvPr/>
              </p:nvSpPr>
              <p:spPr>
                <a:xfrm>
                  <a:off x="7637137" y="2499767"/>
                  <a:ext cx="209404" cy="37040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09404" h="370409">
                      <a:moveTo>
                        <a:pt x="183208" y="4746"/>
                      </a:moveTo>
                      <a:cubicBezTo>
                        <a:pt x="183208" y="4746"/>
                        <a:pt x="117355" y="99395"/>
                        <a:pt x="69301" y="202848"/>
                      </a:cubicBezTo>
                      <a:cubicBezTo>
                        <a:pt x="21246" y="306300"/>
                        <a:pt x="0" y="370409"/>
                        <a:pt x="0" y="370409"/>
                      </a:cubicBezTo>
                      <a:cubicBezTo>
                        <a:pt x="0" y="370409"/>
                        <a:pt x="297115" y="-48081"/>
                        <a:pt x="183208" y="4746"/>
                      </a:cubicBezTo>
                      <a:close/>
                    </a:path>
                  </a:pathLst>
                </a:custGeom>
                <a:solidFill>
                  <a:srgbClr val="7FB80E"/>
                </a:solidFill>
                <a:ln w="7700" cap="flat">
                  <a:noFill/>
                  <a:bevel/>
                </a:ln>
              </p:spPr>
            </p:sp>
            <p:sp>
              <p:nvSpPr>
                <p:cNvPr id="3841" name="Freeform 3840"/>
                <p:cNvSpPr/>
                <p:nvPr/>
              </p:nvSpPr>
              <p:spPr>
                <a:xfrm>
                  <a:off x="7549817" y="2558922"/>
                  <a:ext cx="391555" cy="18365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91555" h="183657">
                      <a:moveTo>
                        <a:pt x="391555" y="2820"/>
                      </a:moveTo>
                      <a:cubicBezTo>
                        <a:pt x="391555" y="2820"/>
                        <a:pt x="272309" y="-23594"/>
                        <a:pt x="142384" y="77659"/>
                      </a:cubicBezTo>
                      <a:cubicBezTo>
                        <a:pt x="12459" y="178911"/>
                        <a:pt x="1780" y="176710"/>
                        <a:pt x="0" y="183313"/>
                      </a:cubicBezTo>
                      <a:cubicBezTo>
                        <a:pt x="-1780" y="189916"/>
                        <a:pt x="371977" y="35837"/>
                        <a:pt x="391555" y="2820"/>
                      </a:cubicBezTo>
                      <a:close/>
                    </a:path>
                  </a:pathLst>
                </a:custGeom>
                <a:solidFill>
                  <a:srgbClr val="7FB80E"/>
                </a:solidFill>
                <a:ln w="7700" cap="flat">
                  <a:noFill/>
                  <a:bevel/>
                </a:ln>
              </p:spPr>
            </p:sp>
            <p:sp>
              <p:nvSpPr>
                <p:cNvPr id="3842" name="Freeform 3841"/>
                <p:cNvSpPr/>
                <p:nvPr/>
              </p:nvSpPr>
              <p:spPr>
                <a:xfrm>
                  <a:off x="7781188" y="2364260"/>
                  <a:ext cx="134875" cy="10077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4875" h="100770">
                      <a:moveTo>
                        <a:pt x="0" y="5984"/>
                      </a:moveTo>
                      <a:cubicBezTo>
                        <a:pt x="0" y="5984"/>
                        <a:pt x="8899" y="100633"/>
                        <a:pt x="108568" y="100633"/>
                      </a:cubicBezTo>
                      <a:cubicBezTo>
                        <a:pt x="208237" y="100633"/>
                        <a:pt x="-10679" y="-29233"/>
                        <a:pt x="0" y="5984"/>
                      </a:cubicBezTo>
                      <a:close/>
                    </a:path>
                  </a:pathLst>
                </a:custGeom>
                <a:solidFill>
                  <a:srgbClr val="A3CF62"/>
                </a:solidFill>
                <a:ln w="7700" cap="flat">
                  <a:noFill/>
                  <a:bevel/>
                </a:ln>
              </p:spPr>
            </p:sp>
            <p:sp>
              <p:nvSpPr>
                <p:cNvPr id="3843" name="Freeform 3842"/>
                <p:cNvSpPr/>
                <p:nvPr/>
              </p:nvSpPr>
              <p:spPr>
                <a:xfrm>
                  <a:off x="7583745" y="2370451"/>
                  <a:ext cx="215245" cy="13860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15245" h="138603">
                      <a:moveTo>
                        <a:pt x="0" y="-206"/>
                      </a:moveTo>
                      <a:cubicBezTo>
                        <a:pt x="0" y="-206"/>
                        <a:pt x="51503" y="96643"/>
                        <a:pt x="124475" y="118655"/>
                      </a:cubicBezTo>
                      <a:cubicBezTo>
                        <a:pt x="197447" y="140666"/>
                        <a:pt x="215245" y="138603"/>
                        <a:pt x="215245" y="138603"/>
                      </a:cubicBezTo>
                      <a:cubicBezTo>
                        <a:pt x="215245" y="138603"/>
                        <a:pt x="192108" y="6397"/>
                        <a:pt x="0" y="-206"/>
                      </a:cubicBezTo>
                      <a:close/>
                    </a:path>
                  </a:pathLst>
                </a:custGeom>
                <a:solidFill>
                  <a:srgbClr val="A3CF62"/>
                </a:solidFill>
                <a:ln w="7700" cap="flat">
                  <a:noFill/>
                  <a:bevel/>
                </a:ln>
              </p:spPr>
            </p:sp>
            <p:sp>
              <p:nvSpPr>
                <p:cNvPr id="3844" name="Freeform 3843"/>
                <p:cNvSpPr/>
                <p:nvPr/>
              </p:nvSpPr>
              <p:spPr>
                <a:xfrm>
                  <a:off x="7250867" y="2445083"/>
                  <a:ext cx="368473" cy="9079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68473" h="90796">
                      <a:moveTo>
                        <a:pt x="0" y="8804"/>
                      </a:moveTo>
                      <a:cubicBezTo>
                        <a:pt x="0" y="8804"/>
                        <a:pt x="58677" y="77039"/>
                        <a:pt x="204621" y="88045"/>
                      </a:cubicBezTo>
                      <a:cubicBezTo>
                        <a:pt x="350564" y="99051"/>
                        <a:pt x="368473" y="72637"/>
                        <a:pt x="368473" y="72637"/>
                      </a:cubicBezTo>
                      <a:cubicBezTo>
                        <a:pt x="368473" y="72637"/>
                        <a:pt x="17742" y="-30816"/>
                        <a:pt x="0" y="8804"/>
                      </a:cubicBezTo>
                      <a:close/>
                    </a:path>
                  </a:pathLst>
                </a:custGeom>
                <a:solidFill>
                  <a:srgbClr val="A3CF62"/>
                </a:solidFill>
                <a:ln w="7700" cap="flat">
                  <a:noFill/>
                  <a:bevel/>
                </a:ln>
              </p:spPr>
            </p:sp>
            <p:sp>
              <p:nvSpPr>
                <p:cNvPr id="3845" name="Freeform 3844"/>
                <p:cNvSpPr/>
                <p:nvPr/>
              </p:nvSpPr>
              <p:spPr>
                <a:xfrm>
                  <a:off x="7437747" y="2378361"/>
                  <a:ext cx="211351" cy="1403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11351" h="140322">
                      <a:moveTo>
                        <a:pt x="0" y="5090"/>
                      </a:moveTo>
                      <a:cubicBezTo>
                        <a:pt x="0" y="5090"/>
                        <a:pt x="66019" y="126152"/>
                        <a:pt x="181595" y="139359"/>
                      </a:cubicBezTo>
                      <a:cubicBezTo>
                        <a:pt x="297170" y="152565"/>
                        <a:pt x="42659" y="-34530"/>
                        <a:pt x="0" y="5090"/>
                      </a:cubicBezTo>
                      <a:close/>
                    </a:path>
                  </a:pathLst>
                </a:custGeom>
                <a:solidFill>
                  <a:srgbClr val="7FB80E"/>
                </a:solidFill>
                <a:ln w="7700" cap="flat">
                  <a:noFill/>
                  <a:bevel/>
                </a:ln>
              </p:spPr>
            </p:sp>
            <p:sp>
              <p:nvSpPr>
                <p:cNvPr id="3846" name="Freeform 3845"/>
                <p:cNvSpPr/>
                <p:nvPr/>
              </p:nvSpPr>
              <p:spPr>
                <a:xfrm>
                  <a:off x="7327344" y="2505614"/>
                  <a:ext cx="425482" cy="13550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25482" h="135507">
                      <a:moveTo>
                        <a:pt x="425482" y="12106"/>
                      </a:moveTo>
                      <a:cubicBezTo>
                        <a:pt x="425482" y="12106"/>
                        <a:pt x="334601" y="-34117"/>
                        <a:pt x="170860" y="51727"/>
                      </a:cubicBezTo>
                      <a:cubicBezTo>
                        <a:pt x="7119" y="137571"/>
                        <a:pt x="0" y="135369"/>
                        <a:pt x="0" y="135369"/>
                      </a:cubicBezTo>
                      <a:cubicBezTo>
                        <a:pt x="0" y="135369"/>
                        <a:pt x="416471" y="45123"/>
                        <a:pt x="425482" y="12106"/>
                      </a:cubicBezTo>
                      <a:close/>
                    </a:path>
                  </a:pathLst>
                </a:custGeom>
                <a:solidFill>
                  <a:srgbClr val="7FB80E"/>
                </a:solidFill>
                <a:ln w="7700" cap="flat">
                  <a:noFill/>
                  <a:bevel/>
                </a:ln>
              </p:spPr>
            </p:sp>
            <p:sp>
              <p:nvSpPr>
                <p:cNvPr id="3847" name="Freeform 3846"/>
                <p:cNvSpPr/>
                <p:nvPr/>
              </p:nvSpPr>
              <p:spPr>
                <a:xfrm>
                  <a:off x="7405487" y="2535192"/>
                  <a:ext cx="279483" cy="31056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79483" h="310566">
                      <a:moveTo>
                        <a:pt x="249338" y="2339"/>
                      </a:moveTo>
                      <a:cubicBezTo>
                        <a:pt x="243998" y="2339"/>
                        <a:pt x="90936" y="134406"/>
                        <a:pt x="46441" y="211446"/>
                      </a:cubicBezTo>
                      <a:cubicBezTo>
                        <a:pt x="1947" y="288485"/>
                        <a:pt x="-1613" y="312699"/>
                        <a:pt x="0" y="310566"/>
                      </a:cubicBezTo>
                      <a:cubicBezTo>
                        <a:pt x="0" y="310566"/>
                        <a:pt x="388160" y="-32880"/>
                        <a:pt x="249338" y="2339"/>
                      </a:cubicBezTo>
                      <a:close/>
                    </a:path>
                  </a:pathLst>
                </a:custGeom>
                <a:solidFill>
                  <a:srgbClr val="A3CF62"/>
                </a:solidFill>
                <a:ln w="7700" cap="flat">
                  <a:noFill/>
                  <a:bevel/>
                </a:ln>
              </p:spPr>
            </p:sp>
            <p:sp>
              <p:nvSpPr>
                <p:cNvPr id="3848" name="Freeform 3847"/>
                <p:cNvSpPr/>
                <p:nvPr/>
              </p:nvSpPr>
              <p:spPr>
                <a:xfrm>
                  <a:off x="7909394" y="2359101"/>
                  <a:ext cx="64518" cy="14788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4518" h="147888">
                      <a:moveTo>
                        <a:pt x="60458" y="147613"/>
                      </a:moveTo>
                      <a:cubicBezTo>
                        <a:pt x="60458" y="147613"/>
                        <a:pt x="5284" y="94786"/>
                        <a:pt x="0" y="26551"/>
                      </a:cubicBezTo>
                      <a:cubicBezTo>
                        <a:pt x="-5395" y="-41684"/>
                        <a:pt x="83595" y="26551"/>
                        <a:pt x="60458" y="147613"/>
                      </a:cubicBezTo>
                      <a:close/>
                    </a:path>
                  </a:pathLst>
                </a:custGeom>
                <a:solidFill>
                  <a:srgbClr val="7FB80E"/>
                </a:solidFill>
                <a:ln w="7700" cap="flat">
                  <a:noFill/>
                  <a:bevel/>
                </a:ln>
              </p:spPr>
            </p:sp>
            <p:sp>
              <p:nvSpPr>
                <p:cNvPr id="3849" name="Freeform 3848"/>
                <p:cNvSpPr/>
                <p:nvPr/>
              </p:nvSpPr>
              <p:spPr>
                <a:xfrm>
                  <a:off x="7976969" y="2365979"/>
                  <a:ext cx="56175" cy="13653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6175" h="136539">
                      <a:moveTo>
                        <a:pt x="8899" y="-138"/>
                      </a:moveTo>
                      <a:cubicBezTo>
                        <a:pt x="8899" y="-138"/>
                        <a:pt x="-21357" y="96712"/>
                        <a:pt x="26697" y="131930"/>
                      </a:cubicBezTo>
                      <a:cubicBezTo>
                        <a:pt x="74751" y="167148"/>
                        <a:pt x="62293" y="-138"/>
                        <a:pt x="8899" y="-138"/>
                      </a:cubicBezTo>
                      <a:close/>
                    </a:path>
                  </a:pathLst>
                </a:custGeom>
                <a:solidFill>
                  <a:srgbClr val="7FB80E"/>
                </a:solidFill>
                <a:ln w="7700" cap="flat">
                  <a:noFill/>
                  <a:bevel/>
                </a:ln>
              </p:spPr>
            </p:sp>
            <p:sp>
              <p:nvSpPr>
                <p:cNvPr id="3850" name="Freeform 3849"/>
                <p:cNvSpPr/>
                <p:nvPr/>
              </p:nvSpPr>
              <p:spPr>
                <a:xfrm>
                  <a:off x="8167459" y="2610167"/>
                  <a:ext cx="37543" cy="3404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7543" h="34049">
                      <a:moveTo>
                        <a:pt x="-56" y="19810"/>
                      </a:moveTo>
                      <a:lnTo>
                        <a:pt x="30201" y="0"/>
                      </a:lnTo>
                      <a:lnTo>
                        <a:pt x="37320" y="2201"/>
                      </a:lnTo>
                      <a:lnTo>
                        <a:pt x="37320" y="8805"/>
                      </a:lnTo>
                      <a:cubicBezTo>
                        <a:pt x="37320" y="8805"/>
                        <a:pt x="13293" y="23112"/>
                        <a:pt x="12403" y="28615"/>
                      </a:cubicBezTo>
                      <a:cubicBezTo>
                        <a:pt x="11513" y="34117"/>
                        <a:pt x="-1836" y="39620"/>
                        <a:pt x="-56" y="19810"/>
                      </a:cubicBezTo>
                      <a:close/>
                    </a:path>
                  </a:pathLst>
                </a:custGeom>
                <a:solidFill>
                  <a:srgbClr val="7FB80E"/>
                </a:solidFill>
                <a:ln w="7700" cap="flat">
                  <a:noFill/>
                  <a:bevel/>
                </a:ln>
              </p:spPr>
            </p:sp>
            <p:sp>
              <p:nvSpPr>
                <p:cNvPr id="3851" name="Freeform 3850"/>
                <p:cNvSpPr/>
                <p:nvPr/>
              </p:nvSpPr>
              <p:spPr>
                <a:xfrm>
                  <a:off x="7701099" y="2468470"/>
                  <a:ext cx="357906" cy="12656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57906" h="126565">
                      <a:moveTo>
                        <a:pt x="357906" y="55854"/>
                      </a:moveTo>
                      <a:cubicBezTo>
                        <a:pt x="357906" y="55854"/>
                        <a:pt x="295446" y="-27789"/>
                        <a:pt x="176200" y="9630"/>
                      </a:cubicBezTo>
                      <a:cubicBezTo>
                        <a:pt x="56954" y="47049"/>
                        <a:pt x="0" y="126290"/>
                        <a:pt x="0" y="126290"/>
                      </a:cubicBezTo>
                      <a:cubicBezTo>
                        <a:pt x="0" y="126290"/>
                        <a:pt x="226034" y="-3577"/>
                        <a:pt x="357906" y="55854"/>
                      </a:cubicBezTo>
                      <a:close/>
                    </a:path>
                  </a:pathLst>
                </a:custGeom>
                <a:solidFill>
                  <a:srgbClr val="7FB80E"/>
                </a:solidFill>
                <a:ln w="7700" cap="flat">
                  <a:noFill/>
                  <a:bevel/>
                </a:ln>
              </p:spPr>
            </p:sp>
            <p:sp>
              <p:nvSpPr>
                <p:cNvPr id="3852" name="Freeform 3851"/>
                <p:cNvSpPr/>
                <p:nvPr/>
              </p:nvSpPr>
              <p:spPr>
                <a:xfrm>
                  <a:off x="8488641" y="4891084"/>
                  <a:ext cx="256680" cy="11831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56680" h="118311">
                      <a:moveTo>
                        <a:pt x="0" y="32100"/>
                      </a:moveTo>
                      <a:cubicBezTo>
                        <a:pt x="0" y="32100"/>
                        <a:pt x="22248" y="-15591"/>
                        <a:pt x="94923" y="4586"/>
                      </a:cubicBezTo>
                      <a:cubicBezTo>
                        <a:pt x="167598" y="24763"/>
                        <a:pt x="256680" y="118311"/>
                        <a:pt x="256680" y="118311"/>
                      </a:cubicBezTo>
                      <a:cubicBezTo>
                        <a:pt x="256680" y="118311"/>
                        <a:pt x="28180" y="85294"/>
                        <a:pt x="0" y="32100"/>
                      </a:cubicBezTo>
                      <a:close/>
                    </a:path>
                  </a:pathLst>
                </a:custGeom>
                <a:solidFill>
                  <a:srgbClr val="7FB80E"/>
                </a:solidFill>
                <a:ln w="7700" cap="flat">
                  <a:noFill/>
                  <a:bevel/>
                </a:ln>
              </p:spPr>
            </p:sp>
          </p:grpSp>
          <p:grpSp>
            <p:nvGrpSpPr>
              <p:cNvPr id="3853" name="Group 3852"/>
              <p:cNvGrpSpPr/>
              <p:nvPr/>
            </p:nvGrpSpPr>
            <p:grpSpPr>
              <a:xfrm flipV="1">
                <a:off x="230471" y="4233858"/>
                <a:ext cx="1549466" cy="2181837"/>
                <a:chOff x="230471" y="4233858"/>
                <a:chExt cx="1549466" cy="2181837"/>
              </a:xfrm>
            </p:grpSpPr>
            <p:sp>
              <p:nvSpPr>
                <p:cNvPr id="3854" name="Freeform 3853"/>
                <p:cNvSpPr/>
                <p:nvPr/>
              </p:nvSpPr>
              <p:spPr>
                <a:xfrm rot="5400000" flipH="1" flipV="1">
                  <a:off x="-82888" y="4552872"/>
                  <a:ext cx="2176184" cy="154946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176184" h="1549466" fill="none">
                      <a:moveTo>
                        <a:pt x="0" y="11311"/>
                      </a:moveTo>
                      <a:lnTo>
                        <a:pt x="1430062" y="11311"/>
                      </a:lnTo>
                      <a:lnTo>
                        <a:pt x="1430062" y="101791"/>
                      </a:lnTo>
                      <a:lnTo>
                        <a:pt x="1622245" y="101791"/>
                      </a:lnTo>
                      <a:lnTo>
                        <a:pt x="1622245" y="0"/>
                      </a:lnTo>
                      <a:lnTo>
                        <a:pt x="1531805" y="0"/>
                      </a:lnTo>
                      <a:lnTo>
                        <a:pt x="1531805" y="220546"/>
                      </a:lnTo>
                      <a:lnTo>
                        <a:pt x="1718337" y="220721"/>
                      </a:lnTo>
                      <a:lnTo>
                        <a:pt x="1718337" y="0"/>
                      </a:lnTo>
                      <a:lnTo>
                        <a:pt x="1887909" y="0"/>
                      </a:lnTo>
                      <a:lnTo>
                        <a:pt x="1887909" y="322335"/>
                      </a:lnTo>
                      <a:lnTo>
                        <a:pt x="2170533" y="322335"/>
                      </a:lnTo>
                      <a:lnTo>
                        <a:pt x="2170530" y="518552"/>
                      </a:lnTo>
                      <a:lnTo>
                        <a:pt x="1984001" y="520436"/>
                      </a:lnTo>
                      <a:lnTo>
                        <a:pt x="1984001" y="763425"/>
                      </a:lnTo>
                      <a:lnTo>
                        <a:pt x="2176184" y="763425"/>
                      </a:lnTo>
                      <a:lnTo>
                        <a:pt x="2176184" y="610741"/>
                      </a:lnTo>
                      <a:lnTo>
                        <a:pt x="2057482" y="610741"/>
                      </a:lnTo>
                      <a:lnTo>
                        <a:pt x="2057482" y="836940"/>
                      </a:lnTo>
                      <a:lnTo>
                        <a:pt x="2176184" y="836940"/>
                      </a:lnTo>
                      <a:lnTo>
                        <a:pt x="2176184" y="1549466"/>
                      </a:lnTo>
                    </a:path>
                  </a:pathLst>
                </a:custGeom>
                <a:solidFill>
                  <a:srgbClr val="FFFFFF"/>
                </a:solidFill>
                <a:ln w="30800" cap="flat">
                  <a:solidFill>
                    <a:srgbClr val="CBE3D1"/>
                  </a:solidFill>
                  <a:bevel/>
                </a:ln>
              </p:spPr>
            </p:sp>
            <p:sp>
              <p:nvSpPr>
                <p:cNvPr id="3855" name="Freeform 3854"/>
                <p:cNvSpPr/>
                <p:nvPr/>
              </p:nvSpPr>
              <p:spPr>
                <a:xfrm rot="5400000" flipH="1" flipV="1">
                  <a:off x="258835" y="4205496"/>
                  <a:ext cx="384366" cy="44109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84366" h="441090">
                      <a:moveTo>
                        <a:pt x="186530" y="0"/>
                      </a:moveTo>
                      <a:lnTo>
                        <a:pt x="384366" y="0"/>
                      </a:lnTo>
                      <a:lnTo>
                        <a:pt x="384366" y="197925"/>
                      </a:lnTo>
                      <a:lnTo>
                        <a:pt x="0" y="197925"/>
                      </a:lnTo>
                      <a:lnTo>
                        <a:pt x="0" y="101790"/>
                      </a:lnTo>
                      <a:lnTo>
                        <a:pt x="288274" y="101790"/>
                      </a:lnTo>
                      <a:lnTo>
                        <a:pt x="288274" y="441090"/>
                      </a:lnTo>
                      <a:lnTo>
                        <a:pt x="186530" y="441090"/>
                      </a:lnTo>
                      <a:lnTo>
                        <a:pt x="186530" y="0"/>
                      </a:lnTo>
                      <a:close/>
                    </a:path>
                  </a:pathLst>
                </a:custGeom>
                <a:noFill/>
                <a:ln w="30800" cap="flat">
                  <a:solidFill>
                    <a:srgbClr val="CBE3D1"/>
                  </a:solidFill>
                  <a:bevel/>
                </a:ln>
              </p:spPr>
            </p:sp>
          </p:grpSp>
          <p:grpSp>
            <p:nvGrpSpPr>
              <p:cNvPr id="3856" name="Group 3855"/>
              <p:cNvGrpSpPr/>
              <p:nvPr/>
            </p:nvGrpSpPr>
            <p:grpSpPr>
              <a:xfrm>
                <a:off x="7736640" y="964074"/>
                <a:ext cx="702297" cy="930596"/>
                <a:chOff x="7736640" y="964074"/>
                <a:chExt cx="702297" cy="930596"/>
              </a:xfrm>
            </p:grpSpPr>
            <p:sp>
              <p:nvSpPr>
                <p:cNvPr id="3857" name="Freeform 3856"/>
                <p:cNvSpPr/>
                <p:nvPr/>
              </p:nvSpPr>
              <p:spPr>
                <a:xfrm>
                  <a:off x="7736641" y="1033442"/>
                  <a:ext cx="343319" cy="40672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3319" h="406721">
                      <a:moveTo>
                        <a:pt x="216502" y="20751"/>
                      </a:moveTo>
                      <a:cubicBezTo>
                        <a:pt x="216502" y="20751"/>
                        <a:pt x="273445" y="46364"/>
                        <a:pt x="258260" y="85257"/>
                      </a:cubicBezTo>
                      <a:cubicBezTo>
                        <a:pt x="243075" y="124151"/>
                        <a:pt x="155763" y="183914"/>
                        <a:pt x="151018" y="208578"/>
                      </a:cubicBezTo>
                      <a:cubicBezTo>
                        <a:pt x="146272" y="233242"/>
                        <a:pt x="256362" y="143123"/>
                        <a:pt x="272496" y="152609"/>
                      </a:cubicBezTo>
                      <a:cubicBezTo>
                        <a:pt x="288630" y="162095"/>
                        <a:pt x="359808" y="175376"/>
                        <a:pt x="339878" y="205732"/>
                      </a:cubicBezTo>
                      <a:cubicBezTo>
                        <a:pt x="319948" y="236088"/>
                        <a:pt x="176642" y="248420"/>
                        <a:pt x="144374" y="315772"/>
                      </a:cubicBezTo>
                      <a:cubicBezTo>
                        <a:pt x="112107" y="383124"/>
                        <a:pt x="114954" y="419171"/>
                        <a:pt x="67501" y="403045"/>
                      </a:cubicBezTo>
                      <a:cubicBezTo>
                        <a:pt x="20049" y="386918"/>
                        <a:pt x="-3678" y="364151"/>
                        <a:pt x="0" y="351820"/>
                      </a:cubicBezTo>
                      <a:cubicBezTo>
                        <a:pt x="3915" y="339488"/>
                        <a:pt x="22896" y="341385"/>
                        <a:pt x="27641" y="300594"/>
                      </a:cubicBezTo>
                      <a:cubicBezTo>
                        <a:pt x="32386" y="259804"/>
                        <a:pt x="75093" y="162095"/>
                        <a:pt x="98820" y="98538"/>
                      </a:cubicBezTo>
                      <a:cubicBezTo>
                        <a:pt x="122546" y="34980"/>
                        <a:pt x="131087" y="-36166"/>
                        <a:pt x="216502" y="2075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7700" cap="flat">
                  <a:noFill/>
                  <a:bevel/>
                </a:ln>
              </p:spPr>
            </p:sp>
            <p:sp>
              <p:nvSpPr>
                <p:cNvPr id="3858" name="Freeform 3857"/>
                <p:cNvSpPr/>
                <p:nvPr/>
              </p:nvSpPr>
              <p:spPr>
                <a:xfrm>
                  <a:off x="7891454" y="1285479"/>
                  <a:ext cx="118275" cy="28778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8275" h="287788">
                      <a:moveTo>
                        <a:pt x="35589" y="18261"/>
                      </a:moveTo>
                      <a:cubicBezTo>
                        <a:pt x="35589" y="18261"/>
                        <a:pt x="-1898" y="121186"/>
                        <a:pt x="0" y="189487"/>
                      </a:cubicBezTo>
                      <a:cubicBezTo>
                        <a:pt x="1898" y="257788"/>
                        <a:pt x="14236" y="261582"/>
                        <a:pt x="39860" y="282452"/>
                      </a:cubicBezTo>
                      <a:cubicBezTo>
                        <a:pt x="65484" y="303323"/>
                        <a:pt x="101548" y="258736"/>
                        <a:pt x="81618" y="228380"/>
                      </a:cubicBezTo>
                      <a:cubicBezTo>
                        <a:pt x="61688" y="198025"/>
                        <a:pt x="97752" y="53834"/>
                        <a:pt x="113886" y="13992"/>
                      </a:cubicBezTo>
                      <a:cubicBezTo>
                        <a:pt x="130020" y="-25850"/>
                        <a:pt x="98701" y="24427"/>
                        <a:pt x="69281" y="101265"/>
                      </a:cubicBezTo>
                      <a:cubicBezTo>
                        <a:pt x="39860" y="178104"/>
                        <a:pt x="30370" y="173361"/>
                        <a:pt x="24675" y="145851"/>
                      </a:cubicBezTo>
                      <a:cubicBezTo>
                        <a:pt x="18981" y="118340"/>
                        <a:pt x="64535" y="2609"/>
                        <a:pt x="64535" y="2609"/>
                      </a:cubicBezTo>
                      <a:cubicBezTo>
                        <a:pt x="64535" y="2609"/>
                        <a:pt x="37487" y="-1660"/>
                        <a:pt x="35589" y="1826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7700" cap="flat">
                  <a:noFill/>
                  <a:bevel/>
                </a:ln>
              </p:spPr>
            </p:sp>
            <p:sp>
              <p:nvSpPr>
                <p:cNvPr id="3859" name="Freeform 3858"/>
                <p:cNvSpPr/>
                <p:nvPr/>
              </p:nvSpPr>
              <p:spPr>
                <a:xfrm>
                  <a:off x="8030965" y="964074"/>
                  <a:ext cx="407973" cy="48854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07973" h="488540">
                      <a:moveTo>
                        <a:pt x="51249" y="120475"/>
                      </a:moveTo>
                      <a:cubicBezTo>
                        <a:pt x="51249" y="120475"/>
                        <a:pt x="99650" y="25613"/>
                        <a:pt x="115784" y="16127"/>
                      </a:cubicBezTo>
                      <a:cubicBezTo>
                        <a:pt x="131918" y="6640"/>
                        <a:pt x="155644" y="0"/>
                        <a:pt x="171778" y="0"/>
                      </a:cubicBezTo>
                      <a:cubicBezTo>
                        <a:pt x="187912" y="0"/>
                        <a:pt x="235364" y="46482"/>
                        <a:pt x="229670" y="64506"/>
                      </a:cubicBezTo>
                      <a:cubicBezTo>
                        <a:pt x="223976" y="82530"/>
                        <a:pt x="168931" y="186878"/>
                        <a:pt x="151848" y="238104"/>
                      </a:cubicBezTo>
                      <a:cubicBezTo>
                        <a:pt x="134765" y="289329"/>
                        <a:pt x="121478" y="334863"/>
                        <a:pt x="118631" y="337709"/>
                      </a:cubicBezTo>
                      <a:cubicBezTo>
                        <a:pt x="115784" y="340555"/>
                        <a:pt x="195504" y="248539"/>
                        <a:pt x="266683" y="215337"/>
                      </a:cubicBezTo>
                      <a:cubicBezTo>
                        <a:pt x="337862" y="182135"/>
                        <a:pt x="362537" y="187827"/>
                        <a:pt x="383416" y="190673"/>
                      </a:cubicBezTo>
                      <a:cubicBezTo>
                        <a:pt x="404295" y="193518"/>
                        <a:pt x="419482" y="221029"/>
                        <a:pt x="396703" y="224823"/>
                      </a:cubicBezTo>
                      <a:cubicBezTo>
                        <a:pt x="373926" y="228618"/>
                        <a:pt x="196453" y="281740"/>
                        <a:pt x="142358" y="368065"/>
                      </a:cubicBezTo>
                      <a:cubicBezTo>
                        <a:pt x="88262" y="454389"/>
                        <a:pt x="84465" y="488540"/>
                        <a:pt x="57892" y="488540"/>
                      </a:cubicBezTo>
                      <a:cubicBezTo>
                        <a:pt x="31319" y="488540"/>
                        <a:pt x="0" y="484745"/>
                        <a:pt x="0" y="460081"/>
                      </a:cubicBezTo>
                      <a:cubicBezTo>
                        <a:pt x="0" y="435417"/>
                        <a:pt x="57892" y="325377"/>
                        <a:pt x="68332" y="278895"/>
                      </a:cubicBezTo>
                      <a:cubicBezTo>
                        <a:pt x="78771" y="232412"/>
                        <a:pt x="109141" y="112886"/>
                        <a:pt x="109141" y="93913"/>
                      </a:cubicBezTo>
                      <a:cubicBezTo>
                        <a:pt x="109141" y="74941"/>
                        <a:pt x="53621" y="122846"/>
                        <a:pt x="51249" y="120475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7700" cap="flat">
                  <a:noFill/>
                  <a:bevel/>
                </a:ln>
              </p:spPr>
            </p:sp>
            <p:sp>
              <p:nvSpPr>
                <p:cNvPr id="3860" name="Freeform 3859"/>
                <p:cNvSpPr/>
                <p:nvPr/>
              </p:nvSpPr>
              <p:spPr>
                <a:xfrm>
                  <a:off x="7879117" y="1331783"/>
                  <a:ext cx="449494" cy="56288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49494" h="562887">
                      <a:moveTo>
                        <a:pt x="294205" y="2253"/>
                      </a:moveTo>
                      <a:cubicBezTo>
                        <a:pt x="294205" y="2253"/>
                        <a:pt x="283766" y="4150"/>
                        <a:pt x="307492" y="24071"/>
                      </a:cubicBezTo>
                      <a:cubicBezTo>
                        <a:pt x="331219" y="43992"/>
                        <a:pt x="411888" y="185337"/>
                        <a:pt x="391958" y="289685"/>
                      </a:cubicBezTo>
                      <a:cubicBezTo>
                        <a:pt x="372028" y="394033"/>
                        <a:pt x="344505" y="418697"/>
                        <a:pt x="244855" y="450001"/>
                      </a:cubicBezTo>
                      <a:cubicBezTo>
                        <a:pt x="145205" y="481306"/>
                        <a:pt x="0" y="562887"/>
                        <a:pt x="0" y="562887"/>
                      </a:cubicBezTo>
                      <a:cubicBezTo>
                        <a:pt x="0" y="562887"/>
                        <a:pt x="62637" y="528737"/>
                        <a:pt x="181269" y="500278"/>
                      </a:cubicBezTo>
                      <a:cubicBezTo>
                        <a:pt x="299900" y="471819"/>
                        <a:pt x="392907" y="495535"/>
                        <a:pt x="428022" y="455693"/>
                      </a:cubicBezTo>
                      <a:cubicBezTo>
                        <a:pt x="463136" y="415851"/>
                        <a:pt x="446053" y="345653"/>
                        <a:pt x="440359" y="314349"/>
                      </a:cubicBezTo>
                      <a:cubicBezTo>
                        <a:pt x="436563" y="244151"/>
                        <a:pt x="352098" y="50633"/>
                        <a:pt x="342607" y="34506"/>
                      </a:cubicBezTo>
                      <a:cubicBezTo>
                        <a:pt x="333117" y="18380"/>
                        <a:pt x="313187" y="-8182"/>
                        <a:pt x="294205" y="2253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7700" cap="flat">
                  <a:noFill/>
                  <a:bevel/>
                </a:ln>
              </p:spPr>
            </p:sp>
          </p:grpSp>
          <p:grpSp>
            <p:nvGrpSpPr>
              <p:cNvPr id="3861" name="Group 3860"/>
              <p:cNvGrpSpPr/>
              <p:nvPr/>
            </p:nvGrpSpPr>
            <p:grpSpPr>
              <a:xfrm>
                <a:off x="123470" y="350248"/>
                <a:ext cx="980550" cy="1544423"/>
                <a:chOff x="123470" y="350248"/>
                <a:chExt cx="980550" cy="1544423"/>
              </a:xfrm>
            </p:grpSpPr>
            <p:grpSp>
              <p:nvGrpSpPr>
                <p:cNvPr id="3862" name="Group 3861"/>
                <p:cNvGrpSpPr/>
                <p:nvPr/>
              </p:nvGrpSpPr>
              <p:grpSpPr>
                <a:xfrm>
                  <a:off x="123470" y="350245"/>
                  <a:ext cx="980550" cy="1538174"/>
                  <a:chOff x="123470" y="350245"/>
                  <a:chExt cx="980550" cy="1538174"/>
                </a:xfrm>
              </p:grpSpPr>
              <p:sp>
                <p:nvSpPr>
                  <p:cNvPr id="3863" name="Freeform 3862"/>
                  <p:cNvSpPr/>
                  <p:nvPr/>
                </p:nvSpPr>
                <p:spPr>
                  <a:xfrm flipH="1">
                    <a:off x="872392" y="506557"/>
                    <a:ext cx="198227" cy="24008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98227" h="240084">
                        <a:moveTo>
                          <a:pt x="0" y="13161"/>
                        </a:moveTo>
                        <a:lnTo>
                          <a:pt x="19266" y="0"/>
                        </a:lnTo>
                        <a:lnTo>
                          <a:pt x="169522" y="191990"/>
                        </a:lnTo>
                        <a:cubicBezTo>
                          <a:pt x="169522" y="191990"/>
                          <a:pt x="179203" y="203215"/>
                          <a:pt x="188884" y="207473"/>
                        </a:cubicBezTo>
                        <a:cubicBezTo>
                          <a:pt x="198566" y="211731"/>
                          <a:pt x="198227" y="215215"/>
                          <a:pt x="198227" y="215215"/>
                        </a:cubicBezTo>
                        <a:cubicBezTo>
                          <a:pt x="198227" y="215215"/>
                          <a:pt x="181914" y="216763"/>
                          <a:pt x="175718" y="220634"/>
                        </a:cubicBezTo>
                        <a:cubicBezTo>
                          <a:pt x="169522" y="224505"/>
                          <a:pt x="158678" y="240084"/>
                          <a:pt x="158678" y="240084"/>
                        </a:cubicBezTo>
                        <a:cubicBezTo>
                          <a:pt x="158678" y="240084"/>
                          <a:pt x="157129" y="219860"/>
                          <a:pt x="152482" y="211344"/>
                        </a:cubicBezTo>
                        <a:cubicBezTo>
                          <a:pt x="147835" y="202828"/>
                          <a:pt x="43663" y="56900"/>
                          <a:pt x="0" y="13161"/>
                        </a:cubicBezTo>
                        <a:close/>
                      </a:path>
                    </a:pathLst>
                  </a:custGeom>
                  <a:solidFill>
                    <a:srgbClr val="CDE6C7"/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3864" name="Freeform 3863"/>
                  <p:cNvSpPr/>
                  <p:nvPr/>
                </p:nvSpPr>
                <p:spPr>
                  <a:xfrm flipH="1">
                    <a:off x="653398" y="886559"/>
                    <a:ext cx="65785" cy="45026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5785" h="450268">
                        <a:moveTo>
                          <a:pt x="1597" y="448816"/>
                        </a:moveTo>
                        <a:cubicBezTo>
                          <a:pt x="8174" y="448816"/>
                          <a:pt x="6182" y="444794"/>
                          <a:pt x="12821" y="446784"/>
                        </a:cubicBezTo>
                        <a:cubicBezTo>
                          <a:pt x="19460" y="448816"/>
                          <a:pt x="18132" y="452177"/>
                          <a:pt x="20787" y="448816"/>
                        </a:cubicBezTo>
                        <a:cubicBezTo>
                          <a:pt x="23443" y="445457"/>
                          <a:pt x="17468" y="444794"/>
                          <a:pt x="17468" y="438821"/>
                        </a:cubicBezTo>
                        <a:cubicBezTo>
                          <a:pt x="17468" y="432849"/>
                          <a:pt x="59292" y="14142"/>
                          <a:pt x="59292" y="14142"/>
                        </a:cubicBezTo>
                        <a:cubicBezTo>
                          <a:pt x="59292" y="14142"/>
                          <a:pt x="67922" y="1534"/>
                          <a:pt x="65267" y="1534"/>
                        </a:cubicBezTo>
                        <a:cubicBezTo>
                          <a:pt x="62611" y="1534"/>
                          <a:pt x="48670" y="-2447"/>
                          <a:pt x="48670" y="1534"/>
                        </a:cubicBezTo>
                        <a:cubicBezTo>
                          <a:pt x="48670" y="5516"/>
                          <a:pt x="50661" y="10824"/>
                          <a:pt x="50661" y="10824"/>
                        </a:cubicBezTo>
                        <a:lnTo>
                          <a:pt x="8838" y="434840"/>
                        </a:lnTo>
                        <a:cubicBezTo>
                          <a:pt x="8838" y="434840"/>
                          <a:pt x="-4979" y="448816"/>
                          <a:pt x="1597" y="448816"/>
                        </a:cubicBezTo>
                        <a:close/>
                      </a:path>
                    </a:pathLst>
                  </a:custGeom>
                  <a:solidFill>
                    <a:srgbClr val="CDE6C7"/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3865" name="Freeform 3864"/>
                  <p:cNvSpPr/>
                  <p:nvPr/>
                </p:nvSpPr>
                <p:spPr>
                  <a:xfrm flipH="1">
                    <a:off x="672566" y="734733"/>
                    <a:ext cx="228434" cy="37957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28434" h="379578">
                        <a:moveTo>
                          <a:pt x="0" y="17225"/>
                        </a:moveTo>
                        <a:cubicBezTo>
                          <a:pt x="0" y="17225"/>
                          <a:pt x="4550" y="5613"/>
                          <a:pt x="13070" y="1742"/>
                        </a:cubicBezTo>
                        <a:cubicBezTo>
                          <a:pt x="21590" y="-2129"/>
                          <a:pt x="32433" y="0"/>
                          <a:pt x="32433" y="5613"/>
                        </a:cubicBezTo>
                        <a:cubicBezTo>
                          <a:pt x="32433" y="11032"/>
                          <a:pt x="101365" y="117091"/>
                          <a:pt x="142414" y="200700"/>
                        </a:cubicBezTo>
                        <a:cubicBezTo>
                          <a:pt x="183463" y="284309"/>
                          <a:pt x="190821" y="316436"/>
                          <a:pt x="207473" y="333081"/>
                        </a:cubicBezTo>
                        <a:cubicBezTo>
                          <a:pt x="224125" y="349725"/>
                          <a:pt x="228434" y="355531"/>
                          <a:pt x="228434" y="355531"/>
                        </a:cubicBezTo>
                        <a:cubicBezTo>
                          <a:pt x="228434" y="355531"/>
                          <a:pt x="215219" y="350112"/>
                          <a:pt x="197405" y="358628"/>
                        </a:cubicBezTo>
                        <a:cubicBezTo>
                          <a:pt x="182689" y="367918"/>
                          <a:pt x="176493" y="379578"/>
                          <a:pt x="176493" y="379578"/>
                        </a:cubicBezTo>
                        <a:cubicBezTo>
                          <a:pt x="176493" y="379578"/>
                          <a:pt x="174944" y="362498"/>
                          <a:pt x="176493" y="346241"/>
                        </a:cubicBezTo>
                        <a:cubicBezTo>
                          <a:pt x="178042" y="329984"/>
                          <a:pt x="84325" y="146509"/>
                          <a:pt x="60315" y="105479"/>
                        </a:cubicBezTo>
                        <a:cubicBezTo>
                          <a:pt x="36305" y="64449"/>
                          <a:pt x="23139" y="42772"/>
                          <a:pt x="23139" y="42772"/>
                        </a:cubicBezTo>
                        <a:cubicBezTo>
                          <a:pt x="23139" y="42772"/>
                          <a:pt x="0" y="26515"/>
                          <a:pt x="0" y="17225"/>
                        </a:cubicBezTo>
                        <a:close/>
                      </a:path>
                    </a:pathLst>
                  </a:custGeom>
                  <a:solidFill>
                    <a:srgbClr val="CDE6C7"/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3866" name="Freeform 3865"/>
                  <p:cNvSpPr/>
                  <p:nvPr/>
                </p:nvSpPr>
                <p:spPr>
                  <a:xfrm flipH="1">
                    <a:off x="492637" y="1095014"/>
                    <a:ext cx="221898" cy="40193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21898" h="401933">
                        <a:moveTo>
                          <a:pt x="15200" y="5709"/>
                        </a:moveTo>
                        <a:cubicBezTo>
                          <a:pt x="26585" y="1161"/>
                          <a:pt x="38978" y="-3813"/>
                          <a:pt x="40836" y="4239"/>
                        </a:cubicBezTo>
                        <a:cubicBezTo>
                          <a:pt x="42695" y="12290"/>
                          <a:pt x="34021" y="16625"/>
                          <a:pt x="50750" y="46352"/>
                        </a:cubicBezTo>
                        <a:cubicBezTo>
                          <a:pt x="67480" y="76080"/>
                          <a:pt x="125723" y="190036"/>
                          <a:pt x="142453" y="230911"/>
                        </a:cubicBezTo>
                        <a:cubicBezTo>
                          <a:pt x="159182" y="271787"/>
                          <a:pt x="187065" y="337436"/>
                          <a:pt x="203175" y="351680"/>
                        </a:cubicBezTo>
                        <a:cubicBezTo>
                          <a:pt x="219284" y="365925"/>
                          <a:pt x="221898" y="372737"/>
                          <a:pt x="221898" y="372737"/>
                        </a:cubicBezTo>
                        <a:cubicBezTo>
                          <a:pt x="221898" y="372737"/>
                          <a:pt x="198837" y="373976"/>
                          <a:pt x="187684" y="378930"/>
                        </a:cubicBezTo>
                        <a:cubicBezTo>
                          <a:pt x="176531" y="383885"/>
                          <a:pt x="157323" y="401933"/>
                          <a:pt x="157323" y="401933"/>
                        </a:cubicBezTo>
                        <a:cubicBezTo>
                          <a:pt x="157323" y="401933"/>
                          <a:pt x="162900" y="365925"/>
                          <a:pt x="148029" y="334958"/>
                        </a:cubicBezTo>
                        <a:cubicBezTo>
                          <a:pt x="133158" y="303992"/>
                          <a:pt x="43934" y="91563"/>
                          <a:pt x="43934" y="91563"/>
                        </a:cubicBezTo>
                        <a:cubicBezTo>
                          <a:pt x="43934" y="91563"/>
                          <a:pt x="27825" y="48211"/>
                          <a:pt x="23487" y="46352"/>
                        </a:cubicBezTo>
                        <a:cubicBezTo>
                          <a:pt x="19150" y="44495"/>
                          <a:pt x="1181" y="33966"/>
                          <a:pt x="0" y="26534"/>
                        </a:cubicBezTo>
                        <a:cubicBezTo>
                          <a:pt x="-1297" y="19102"/>
                          <a:pt x="3814" y="10277"/>
                          <a:pt x="15200" y="5709"/>
                        </a:cubicBezTo>
                        <a:close/>
                      </a:path>
                    </a:pathLst>
                  </a:custGeom>
                  <a:solidFill>
                    <a:srgbClr val="CDE6C7"/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3867" name="Freeform 3866"/>
                  <p:cNvSpPr/>
                  <p:nvPr/>
                </p:nvSpPr>
                <p:spPr>
                  <a:xfrm flipH="1">
                    <a:off x="335362" y="1482270"/>
                    <a:ext cx="208102" cy="38741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08102" h="387417">
                        <a:moveTo>
                          <a:pt x="0" y="25102"/>
                        </a:moveTo>
                        <a:cubicBezTo>
                          <a:pt x="0" y="25102"/>
                          <a:pt x="2362" y="10238"/>
                          <a:pt x="21880" y="3116"/>
                        </a:cubicBezTo>
                        <a:cubicBezTo>
                          <a:pt x="41398" y="-4006"/>
                          <a:pt x="56268" y="3116"/>
                          <a:pt x="56268" y="3116"/>
                        </a:cubicBezTo>
                        <a:cubicBezTo>
                          <a:pt x="56268" y="3116"/>
                          <a:pt x="52551" y="7141"/>
                          <a:pt x="56268" y="22005"/>
                        </a:cubicBezTo>
                        <a:cubicBezTo>
                          <a:pt x="59986" y="36869"/>
                          <a:pt x="165320" y="300702"/>
                          <a:pt x="174614" y="312469"/>
                        </a:cubicBezTo>
                        <a:cubicBezTo>
                          <a:pt x="183908" y="324236"/>
                          <a:pt x="208102" y="371924"/>
                          <a:pt x="208102" y="371924"/>
                        </a:cubicBezTo>
                        <a:cubicBezTo>
                          <a:pt x="208102" y="371924"/>
                          <a:pt x="154167" y="387417"/>
                          <a:pt x="147351" y="387417"/>
                        </a:cubicBezTo>
                        <a:cubicBezTo>
                          <a:pt x="140535" y="387417"/>
                          <a:pt x="145802" y="341267"/>
                          <a:pt x="145802" y="341267"/>
                        </a:cubicBezTo>
                        <a:cubicBezTo>
                          <a:pt x="145802" y="341267"/>
                          <a:pt x="77335" y="207803"/>
                          <a:pt x="55029" y="145871"/>
                        </a:cubicBezTo>
                        <a:cubicBezTo>
                          <a:pt x="32723" y="83938"/>
                          <a:pt x="20641" y="45850"/>
                          <a:pt x="20641" y="45850"/>
                        </a:cubicBezTo>
                        <a:cubicBezTo>
                          <a:pt x="20641" y="45850"/>
                          <a:pt x="0" y="32534"/>
                          <a:pt x="0" y="25102"/>
                        </a:cubicBezTo>
                        <a:close/>
                      </a:path>
                    </a:pathLst>
                  </a:custGeom>
                  <a:solidFill>
                    <a:srgbClr val="CDE6C7"/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3868" name="Freeform 3867"/>
                  <p:cNvSpPr/>
                  <p:nvPr/>
                </p:nvSpPr>
                <p:spPr>
                  <a:xfrm flipH="1">
                    <a:off x="818949" y="350220"/>
                    <a:ext cx="36451" cy="18042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6451" h="180426">
                        <a:moveTo>
                          <a:pt x="10843" y="0"/>
                        </a:moveTo>
                        <a:lnTo>
                          <a:pt x="24010" y="2274"/>
                        </a:lnTo>
                        <a:cubicBezTo>
                          <a:pt x="24010" y="2274"/>
                          <a:pt x="20912" y="63432"/>
                          <a:pt x="24010" y="92850"/>
                        </a:cubicBezTo>
                        <a:cubicBezTo>
                          <a:pt x="27108" y="122268"/>
                          <a:pt x="36402" y="166395"/>
                          <a:pt x="36402" y="166395"/>
                        </a:cubicBezTo>
                        <a:lnTo>
                          <a:pt x="0" y="180426"/>
                        </a:lnTo>
                        <a:cubicBezTo>
                          <a:pt x="0" y="180426"/>
                          <a:pt x="8520" y="164846"/>
                          <a:pt x="10843" y="126913"/>
                        </a:cubicBezTo>
                        <a:cubicBezTo>
                          <a:pt x="13167" y="88979"/>
                          <a:pt x="14716" y="7693"/>
                          <a:pt x="10843" y="0"/>
                        </a:cubicBezTo>
                        <a:close/>
                      </a:path>
                    </a:pathLst>
                  </a:custGeom>
                  <a:solidFill>
                    <a:srgbClr val="CDE6C7"/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3869" name="Freeform 3868"/>
                  <p:cNvSpPr/>
                  <p:nvPr/>
                </p:nvSpPr>
                <p:spPr>
                  <a:xfrm flipH="1">
                    <a:off x="774801" y="527454"/>
                    <a:ext cx="75515" cy="51326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5515" h="513262">
                        <a:moveTo>
                          <a:pt x="0" y="11999"/>
                        </a:moveTo>
                        <a:lnTo>
                          <a:pt x="35967" y="0"/>
                        </a:lnTo>
                        <a:cubicBezTo>
                          <a:pt x="35967" y="0"/>
                          <a:pt x="23574" y="36385"/>
                          <a:pt x="25123" y="68125"/>
                        </a:cubicBezTo>
                        <a:cubicBezTo>
                          <a:pt x="26672" y="99865"/>
                          <a:pt x="46035" y="313531"/>
                          <a:pt x="46035" y="313531"/>
                        </a:cubicBezTo>
                        <a:cubicBezTo>
                          <a:pt x="46035" y="313531"/>
                          <a:pt x="63074" y="438944"/>
                          <a:pt x="67722" y="462168"/>
                        </a:cubicBezTo>
                        <a:cubicBezTo>
                          <a:pt x="72369" y="485393"/>
                          <a:pt x="75515" y="505521"/>
                          <a:pt x="75515" y="505521"/>
                        </a:cubicBezTo>
                        <a:cubicBezTo>
                          <a:pt x="75515" y="505521"/>
                          <a:pt x="63849" y="513262"/>
                          <a:pt x="49908" y="513262"/>
                        </a:cubicBezTo>
                        <a:cubicBezTo>
                          <a:pt x="35967" y="513262"/>
                          <a:pt x="35967" y="513262"/>
                          <a:pt x="35967" y="513262"/>
                        </a:cubicBezTo>
                        <a:cubicBezTo>
                          <a:pt x="35967" y="513262"/>
                          <a:pt x="35192" y="411074"/>
                          <a:pt x="32094" y="366948"/>
                        </a:cubicBezTo>
                        <a:cubicBezTo>
                          <a:pt x="28996" y="322821"/>
                          <a:pt x="20476" y="189667"/>
                          <a:pt x="16604" y="143992"/>
                        </a:cubicBezTo>
                        <a:cubicBezTo>
                          <a:pt x="12731" y="98317"/>
                          <a:pt x="6535" y="30192"/>
                          <a:pt x="0" y="11999"/>
                        </a:cubicBezTo>
                        <a:close/>
                      </a:path>
                    </a:pathLst>
                  </a:custGeom>
                  <a:solidFill>
                    <a:srgbClr val="CDE6C7"/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3870" name="Freeform 3869"/>
                  <p:cNvSpPr/>
                  <p:nvPr/>
                </p:nvSpPr>
                <p:spPr>
                  <a:xfrm flipH="1">
                    <a:off x="732251" y="1050889"/>
                    <a:ext cx="87423" cy="42733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7423" h="427332">
                        <a:moveTo>
                          <a:pt x="-97" y="3000"/>
                        </a:moveTo>
                        <a:lnTo>
                          <a:pt x="39403" y="0"/>
                        </a:lnTo>
                        <a:cubicBezTo>
                          <a:pt x="39403" y="0"/>
                          <a:pt x="30884" y="23902"/>
                          <a:pt x="33207" y="45578"/>
                        </a:cubicBezTo>
                        <a:cubicBezTo>
                          <a:pt x="35531" y="67254"/>
                          <a:pt x="59541" y="251503"/>
                          <a:pt x="62639" y="277824"/>
                        </a:cubicBezTo>
                        <a:cubicBezTo>
                          <a:pt x="65737" y="304145"/>
                          <a:pt x="76580" y="357562"/>
                          <a:pt x="81227" y="369174"/>
                        </a:cubicBezTo>
                        <a:cubicBezTo>
                          <a:pt x="85874" y="380786"/>
                          <a:pt x="87423" y="391625"/>
                          <a:pt x="87423" y="391625"/>
                        </a:cubicBezTo>
                        <a:cubicBezTo>
                          <a:pt x="87423" y="391625"/>
                          <a:pt x="63413" y="400914"/>
                          <a:pt x="54894" y="413301"/>
                        </a:cubicBezTo>
                        <a:cubicBezTo>
                          <a:pt x="46374" y="425687"/>
                          <a:pt x="33207" y="425687"/>
                          <a:pt x="33207" y="427332"/>
                        </a:cubicBezTo>
                        <a:cubicBezTo>
                          <a:pt x="33207" y="427332"/>
                          <a:pt x="31658" y="299500"/>
                          <a:pt x="26237" y="232923"/>
                        </a:cubicBezTo>
                        <a:cubicBezTo>
                          <a:pt x="20815" y="166346"/>
                          <a:pt x="20040" y="20031"/>
                          <a:pt x="-97" y="3000"/>
                        </a:cubicBezTo>
                        <a:close/>
                      </a:path>
                    </a:pathLst>
                  </a:custGeom>
                  <a:solidFill>
                    <a:srgbClr val="CDE6C7"/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3871" name="Freeform 3870"/>
                  <p:cNvSpPr/>
                  <p:nvPr/>
                </p:nvSpPr>
                <p:spPr>
                  <a:xfrm flipH="1">
                    <a:off x="697109" y="1340892"/>
                    <a:ext cx="68980" cy="44373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8980" h="443735">
                        <a:moveTo>
                          <a:pt x="49106" y="2405"/>
                        </a:moveTo>
                        <a:cubicBezTo>
                          <a:pt x="49106" y="2405"/>
                          <a:pt x="47778" y="-1576"/>
                          <a:pt x="57736" y="0"/>
                        </a:cubicBezTo>
                        <a:cubicBezTo>
                          <a:pt x="67694" y="2405"/>
                          <a:pt x="70350" y="-2903"/>
                          <a:pt x="68358" y="2405"/>
                        </a:cubicBezTo>
                        <a:cubicBezTo>
                          <a:pt x="66366" y="7714"/>
                          <a:pt x="63047" y="9705"/>
                          <a:pt x="59728" y="34256"/>
                        </a:cubicBezTo>
                        <a:cubicBezTo>
                          <a:pt x="56408" y="58808"/>
                          <a:pt x="10601" y="443735"/>
                          <a:pt x="10601" y="443735"/>
                        </a:cubicBezTo>
                        <a:lnTo>
                          <a:pt x="0" y="441683"/>
                        </a:lnTo>
                        <a:lnTo>
                          <a:pt x="53089" y="12359"/>
                        </a:lnTo>
                        <a:cubicBezTo>
                          <a:pt x="53089" y="12359"/>
                          <a:pt x="49106" y="2405"/>
                          <a:pt x="49106" y="2405"/>
                        </a:cubicBezTo>
                        <a:close/>
                      </a:path>
                    </a:pathLst>
                  </a:custGeom>
                  <a:solidFill>
                    <a:srgbClr val="CDE6C7"/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3872" name="Freeform 3871"/>
                  <p:cNvSpPr/>
                  <p:nvPr/>
                </p:nvSpPr>
                <p:spPr>
                  <a:xfrm flipH="1">
                    <a:off x="691153" y="1458023"/>
                    <a:ext cx="102236" cy="43038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02236" h="430383">
                        <a:moveTo>
                          <a:pt x="0" y="30918"/>
                        </a:moveTo>
                        <a:lnTo>
                          <a:pt x="67334" y="0"/>
                        </a:lnTo>
                        <a:cubicBezTo>
                          <a:pt x="67334" y="0"/>
                          <a:pt x="54942" y="45627"/>
                          <a:pt x="49521" y="66529"/>
                        </a:cubicBezTo>
                        <a:cubicBezTo>
                          <a:pt x="44099" y="87431"/>
                          <a:pt x="58815" y="195039"/>
                          <a:pt x="67334" y="245359"/>
                        </a:cubicBezTo>
                        <a:cubicBezTo>
                          <a:pt x="75854" y="295679"/>
                          <a:pt x="91344" y="362257"/>
                          <a:pt x="95991" y="383933"/>
                        </a:cubicBezTo>
                        <a:cubicBezTo>
                          <a:pt x="100639" y="405609"/>
                          <a:pt x="102236" y="430383"/>
                          <a:pt x="102236" y="430383"/>
                        </a:cubicBezTo>
                        <a:lnTo>
                          <a:pt x="36354" y="407158"/>
                        </a:lnTo>
                        <a:cubicBezTo>
                          <a:pt x="36354" y="407158"/>
                          <a:pt x="61138" y="390126"/>
                          <a:pt x="45648" y="281744"/>
                        </a:cubicBezTo>
                        <a:cubicBezTo>
                          <a:pt x="30158" y="173362"/>
                          <a:pt x="13118" y="59562"/>
                          <a:pt x="13118" y="59562"/>
                        </a:cubicBezTo>
                        <a:cubicBezTo>
                          <a:pt x="13118" y="59562"/>
                          <a:pt x="6148" y="34015"/>
                          <a:pt x="0" y="30918"/>
                        </a:cubicBezTo>
                        <a:close/>
                      </a:path>
                    </a:pathLst>
                  </a:custGeom>
                  <a:solidFill>
                    <a:srgbClr val="CDE6C7"/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3873" name="Freeform 3872"/>
                  <p:cNvSpPr/>
                  <p:nvPr/>
                </p:nvSpPr>
                <p:spPr>
                  <a:xfrm flipH="1">
                    <a:off x="535042" y="655922"/>
                    <a:ext cx="137380" cy="22687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37380" h="226876">
                        <a:moveTo>
                          <a:pt x="0" y="225549"/>
                        </a:moveTo>
                        <a:cubicBezTo>
                          <a:pt x="0" y="225549"/>
                          <a:pt x="6556" y="221568"/>
                          <a:pt x="11203" y="223558"/>
                        </a:cubicBezTo>
                        <a:cubicBezTo>
                          <a:pt x="15850" y="225549"/>
                          <a:pt x="20497" y="226876"/>
                          <a:pt x="20497" y="226876"/>
                        </a:cubicBezTo>
                        <a:cubicBezTo>
                          <a:pt x="20497" y="226876"/>
                          <a:pt x="15186" y="209623"/>
                          <a:pt x="72279" y="113438"/>
                        </a:cubicBezTo>
                        <a:cubicBezTo>
                          <a:pt x="129372" y="17190"/>
                          <a:pt x="137380" y="13209"/>
                          <a:pt x="137380" y="11882"/>
                        </a:cubicBezTo>
                        <a:cubicBezTo>
                          <a:pt x="137380" y="10555"/>
                          <a:pt x="138002" y="4583"/>
                          <a:pt x="133355" y="2592"/>
                        </a:cubicBezTo>
                        <a:cubicBezTo>
                          <a:pt x="128708" y="601"/>
                          <a:pt x="124061" y="0"/>
                          <a:pt x="124061" y="0"/>
                        </a:cubicBezTo>
                        <a:cubicBezTo>
                          <a:pt x="124061" y="0"/>
                          <a:pt x="120078" y="5246"/>
                          <a:pt x="122069" y="8564"/>
                        </a:cubicBezTo>
                        <a:cubicBezTo>
                          <a:pt x="124061" y="11882"/>
                          <a:pt x="73607" y="85537"/>
                          <a:pt x="56346" y="119379"/>
                        </a:cubicBezTo>
                        <a:cubicBezTo>
                          <a:pt x="39085" y="153221"/>
                          <a:pt x="18505" y="197679"/>
                          <a:pt x="18505" y="197679"/>
                        </a:cubicBezTo>
                        <a:lnTo>
                          <a:pt x="36430" y="46387"/>
                        </a:lnTo>
                        <a:cubicBezTo>
                          <a:pt x="36430" y="46387"/>
                          <a:pt x="42405" y="39752"/>
                          <a:pt x="42405" y="38424"/>
                        </a:cubicBezTo>
                        <a:cubicBezTo>
                          <a:pt x="42405" y="37097"/>
                          <a:pt x="37758" y="35770"/>
                          <a:pt x="31119" y="35770"/>
                        </a:cubicBezTo>
                        <a:cubicBezTo>
                          <a:pt x="24480" y="35770"/>
                          <a:pt x="20497" y="38424"/>
                          <a:pt x="20497" y="38424"/>
                        </a:cubicBezTo>
                        <a:lnTo>
                          <a:pt x="25144" y="46387"/>
                        </a:lnTo>
                        <a:lnTo>
                          <a:pt x="9211" y="200334"/>
                        </a:lnTo>
                        <a:cubicBezTo>
                          <a:pt x="9211" y="200334"/>
                          <a:pt x="1909" y="221568"/>
                          <a:pt x="0" y="225549"/>
                        </a:cubicBezTo>
                        <a:close/>
                      </a:path>
                    </a:pathLst>
                  </a:custGeom>
                  <a:solidFill>
                    <a:srgbClr val="CDE6C7"/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3874" name="Freeform 3873"/>
                  <p:cNvSpPr/>
                  <p:nvPr/>
                </p:nvSpPr>
                <p:spPr>
                  <a:xfrm flipH="1">
                    <a:off x="448780" y="549801"/>
                    <a:ext cx="96137" cy="11467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6137" h="114671">
                        <a:moveTo>
                          <a:pt x="-124" y="99409"/>
                        </a:moveTo>
                        <a:cubicBezTo>
                          <a:pt x="-124" y="99409"/>
                          <a:pt x="4523" y="101400"/>
                          <a:pt x="8506" y="105381"/>
                        </a:cubicBezTo>
                        <a:cubicBezTo>
                          <a:pt x="12489" y="109363"/>
                          <a:pt x="14149" y="113676"/>
                          <a:pt x="15145" y="114671"/>
                        </a:cubicBezTo>
                        <a:cubicBezTo>
                          <a:pt x="15145" y="114671"/>
                          <a:pt x="17136" y="106045"/>
                          <a:pt x="17136" y="101400"/>
                        </a:cubicBezTo>
                        <a:cubicBezTo>
                          <a:pt x="17136" y="96755"/>
                          <a:pt x="96137" y="3193"/>
                          <a:pt x="96137" y="3193"/>
                        </a:cubicBezTo>
                        <a:lnTo>
                          <a:pt x="89498" y="-124"/>
                        </a:lnTo>
                        <a:lnTo>
                          <a:pt x="8506" y="92774"/>
                        </a:lnTo>
                        <a:cubicBezTo>
                          <a:pt x="8506" y="92774"/>
                          <a:pt x="4523" y="97419"/>
                          <a:pt x="-124" y="99409"/>
                        </a:cubicBezTo>
                        <a:close/>
                      </a:path>
                    </a:pathLst>
                  </a:custGeom>
                  <a:solidFill>
                    <a:srgbClr val="CDE6C7"/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3875" name="Freeform 3874"/>
                  <p:cNvSpPr/>
                  <p:nvPr/>
                </p:nvSpPr>
                <p:spPr>
                  <a:xfrm flipH="1">
                    <a:off x="616075" y="551698"/>
                    <a:ext cx="31804" cy="13600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1804" h="136009">
                        <a:moveTo>
                          <a:pt x="602" y="134018"/>
                        </a:moveTo>
                        <a:cubicBezTo>
                          <a:pt x="602" y="134018"/>
                          <a:pt x="5913" y="132028"/>
                          <a:pt x="9896" y="134018"/>
                        </a:cubicBezTo>
                        <a:cubicBezTo>
                          <a:pt x="13879" y="136009"/>
                          <a:pt x="15207" y="136009"/>
                          <a:pt x="15207" y="136009"/>
                        </a:cubicBezTo>
                        <a:lnTo>
                          <a:pt x="15207" y="127383"/>
                        </a:lnTo>
                        <a:lnTo>
                          <a:pt x="31804" y="1306"/>
                        </a:lnTo>
                        <a:cubicBezTo>
                          <a:pt x="31804" y="1306"/>
                          <a:pt x="21845" y="-2011"/>
                          <a:pt x="21845" y="1306"/>
                        </a:cubicBezTo>
                        <a:cubicBezTo>
                          <a:pt x="21845" y="4624"/>
                          <a:pt x="5249" y="124065"/>
                          <a:pt x="5249" y="124065"/>
                        </a:cubicBezTo>
                        <a:cubicBezTo>
                          <a:pt x="5249" y="124065"/>
                          <a:pt x="-2718" y="128046"/>
                          <a:pt x="602" y="134018"/>
                        </a:cubicBezTo>
                        <a:close/>
                      </a:path>
                    </a:pathLst>
                  </a:custGeom>
                  <a:solidFill>
                    <a:srgbClr val="CDE6C7"/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3876" name="Freeform 3875"/>
                  <p:cNvSpPr/>
                  <p:nvPr/>
                </p:nvSpPr>
                <p:spPr>
                  <a:xfrm flipH="1">
                    <a:off x="254037" y="563739"/>
                    <a:ext cx="180365" cy="13194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80365" h="131945">
                        <a:moveTo>
                          <a:pt x="2220" y="5184"/>
                        </a:moveTo>
                        <a:cubicBezTo>
                          <a:pt x="2220" y="5184"/>
                          <a:pt x="34086" y="-18041"/>
                          <a:pt x="104456" y="32390"/>
                        </a:cubicBezTo>
                        <a:cubicBezTo>
                          <a:pt x="174826" y="82821"/>
                          <a:pt x="184784" y="134578"/>
                          <a:pt x="178809" y="131945"/>
                        </a:cubicBezTo>
                        <a:cubicBezTo>
                          <a:pt x="172834" y="129270"/>
                          <a:pt x="104456" y="55615"/>
                          <a:pt x="43380" y="38362"/>
                        </a:cubicBezTo>
                        <a:cubicBezTo>
                          <a:pt x="-17051" y="21292"/>
                          <a:pt x="3548" y="5184"/>
                          <a:pt x="2220" y="5184"/>
                        </a:cubicBezTo>
                        <a:close/>
                      </a:path>
                    </a:pathLst>
                  </a:custGeom>
                  <a:solidFill>
                    <a:srgbClr val="7FB80E"/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3877" name="Freeform 3876"/>
                  <p:cNvSpPr/>
                  <p:nvPr/>
                </p:nvSpPr>
                <p:spPr>
                  <a:xfrm flipH="1">
                    <a:off x="123194" y="530949"/>
                    <a:ext cx="267208" cy="6328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67208" h="63287">
                        <a:moveTo>
                          <a:pt x="2033" y="24718"/>
                        </a:moveTo>
                        <a:cubicBezTo>
                          <a:pt x="2033" y="24718"/>
                          <a:pt x="62445" y="-11115"/>
                          <a:pt x="142774" y="3484"/>
                        </a:cubicBezTo>
                        <a:cubicBezTo>
                          <a:pt x="223102" y="18082"/>
                          <a:pt x="254304" y="47279"/>
                          <a:pt x="254304" y="47279"/>
                        </a:cubicBezTo>
                        <a:cubicBezTo>
                          <a:pt x="254304" y="47279"/>
                          <a:pt x="270900" y="61214"/>
                          <a:pt x="266253" y="63204"/>
                        </a:cubicBezTo>
                        <a:cubicBezTo>
                          <a:pt x="261606" y="65195"/>
                          <a:pt x="204513" y="35335"/>
                          <a:pt x="123521" y="24718"/>
                        </a:cubicBezTo>
                        <a:cubicBezTo>
                          <a:pt x="42529" y="14101"/>
                          <a:pt x="-11908" y="35998"/>
                          <a:pt x="2033" y="24718"/>
                        </a:cubicBezTo>
                        <a:close/>
                      </a:path>
                    </a:pathLst>
                  </a:custGeom>
                  <a:solidFill>
                    <a:srgbClr val="A3CF62"/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3878" name="Freeform 3877"/>
                  <p:cNvSpPr/>
                  <p:nvPr/>
                </p:nvSpPr>
                <p:spPr>
                  <a:xfrm flipH="1">
                    <a:off x="276839" y="487541"/>
                    <a:ext cx="137235" cy="6212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37235" h="62126">
                        <a:moveTo>
                          <a:pt x="477" y="56838"/>
                        </a:moveTo>
                        <a:cubicBezTo>
                          <a:pt x="477" y="56838"/>
                          <a:pt x="477" y="68782"/>
                          <a:pt x="31015" y="56838"/>
                        </a:cubicBezTo>
                        <a:cubicBezTo>
                          <a:pt x="61553" y="44894"/>
                          <a:pt x="135243" y="7735"/>
                          <a:pt x="137235" y="1099"/>
                        </a:cubicBezTo>
                        <a:cubicBezTo>
                          <a:pt x="139226" y="-5537"/>
                          <a:pt x="33007" y="19679"/>
                          <a:pt x="15746" y="31623"/>
                        </a:cubicBezTo>
                        <a:cubicBezTo>
                          <a:pt x="-1514" y="43567"/>
                          <a:pt x="-851" y="46885"/>
                          <a:pt x="477" y="56838"/>
                        </a:cubicBezTo>
                        <a:close/>
                      </a:path>
                    </a:pathLst>
                  </a:custGeom>
                  <a:solidFill>
                    <a:srgbClr val="7FB80E"/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3879" name="Freeform 3878"/>
                  <p:cNvSpPr/>
                  <p:nvPr/>
                </p:nvSpPr>
                <p:spPr>
                  <a:xfrm flipH="1">
                    <a:off x="555228" y="565623"/>
                    <a:ext cx="224367" cy="4586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24367" h="45868">
                        <a:moveTo>
                          <a:pt x="871" y="41120"/>
                        </a:moveTo>
                        <a:cubicBezTo>
                          <a:pt x="871" y="41120"/>
                          <a:pt x="76553" y="4624"/>
                          <a:pt x="123687" y="643"/>
                        </a:cubicBezTo>
                        <a:cubicBezTo>
                          <a:pt x="170822" y="-3339"/>
                          <a:pt x="198705" y="10596"/>
                          <a:pt x="210654" y="23867"/>
                        </a:cubicBezTo>
                        <a:cubicBezTo>
                          <a:pt x="222604" y="37139"/>
                          <a:pt x="228579" y="43774"/>
                          <a:pt x="221276" y="43774"/>
                        </a:cubicBezTo>
                        <a:cubicBezTo>
                          <a:pt x="213974" y="43774"/>
                          <a:pt x="151570" y="9269"/>
                          <a:pt x="91821" y="21213"/>
                        </a:cubicBezTo>
                        <a:cubicBezTo>
                          <a:pt x="32073" y="33157"/>
                          <a:pt x="-7095" y="55718"/>
                          <a:pt x="871" y="41120"/>
                        </a:cubicBezTo>
                        <a:close/>
                      </a:path>
                    </a:pathLst>
                  </a:custGeom>
                  <a:solidFill>
                    <a:srgbClr val="7FB80E"/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3880" name="Freeform 3879"/>
                  <p:cNvSpPr/>
                  <p:nvPr/>
                </p:nvSpPr>
                <p:spPr>
                  <a:xfrm flipH="1">
                    <a:off x="725572" y="519905"/>
                    <a:ext cx="88295" cy="2787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8295" h="27870">
                        <a:moveTo>
                          <a:pt x="0" y="17170"/>
                        </a:moveTo>
                        <a:cubicBezTo>
                          <a:pt x="0" y="17170"/>
                          <a:pt x="7925" y="-2074"/>
                          <a:pt x="30497" y="-83"/>
                        </a:cubicBezTo>
                        <a:cubicBezTo>
                          <a:pt x="53068" y="1908"/>
                          <a:pt x="81946" y="15511"/>
                          <a:pt x="88295" y="21815"/>
                        </a:cubicBezTo>
                        <a:cubicBezTo>
                          <a:pt x="94560" y="28118"/>
                          <a:pt x="-4689" y="33095"/>
                          <a:pt x="0" y="17170"/>
                        </a:cubicBezTo>
                        <a:close/>
                      </a:path>
                    </a:pathLst>
                  </a:custGeom>
                  <a:solidFill>
                    <a:srgbClr val="7FB80E"/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3881" name="Freeform 3880"/>
                  <p:cNvSpPr/>
                  <p:nvPr/>
                </p:nvSpPr>
                <p:spPr>
                  <a:xfrm flipH="1">
                    <a:off x="571491" y="447474"/>
                    <a:ext cx="229450" cy="6038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29450" h="60384">
                        <a:moveTo>
                          <a:pt x="0" y="57751"/>
                        </a:moveTo>
                        <a:cubicBezTo>
                          <a:pt x="0" y="57751"/>
                          <a:pt x="80639" y="2011"/>
                          <a:pt x="130429" y="0"/>
                        </a:cubicBezTo>
                        <a:cubicBezTo>
                          <a:pt x="180220" y="-1970"/>
                          <a:pt x="230009" y="9974"/>
                          <a:pt x="229450" y="29217"/>
                        </a:cubicBezTo>
                        <a:cubicBezTo>
                          <a:pt x="228682" y="48461"/>
                          <a:pt x="158312" y="7984"/>
                          <a:pt x="101883" y="25236"/>
                        </a:cubicBezTo>
                        <a:cubicBezTo>
                          <a:pt x="45454" y="42489"/>
                          <a:pt x="-4336" y="69031"/>
                          <a:pt x="0" y="57751"/>
                        </a:cubicBezTo>
                        <a:close/>
                      </a:path>
                    </a:pathLst>
                  </a:custGeom>
                  <a:solidFill>
                    <a:srgbClr val="A3CF62"/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3882" name="Freeform 3881"/>
                  <p:cNvSpPr/>
                  <p:nvPr/>
                </p:nvSpPr>
                <p:spPr>
                  <a:xfrm flipH="1">
                    <a:off x="691009" y="359366"/>
                    <a:ext cx="109497" cy="7010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09497" h="70109">
                        <a:moveTo>
                          <a:pt x="-124" y="64241"/>
                        </a:moveTo>
                        <a:cubicBezTo>
                          <a:pt x="-124" y="64241"/>
                          <a:pt x="-3444" y="60259"/>
                          <a:pt x="39708" y="34381"/>
                        </a:cubicBezTo>
                        <a:cubicBezTo>
                          <a:pt x="82859" y="8502"/>
                          <a:pt x="109497" y="-124"/>
                          <a:pt x="109497" y="-124"/>
                        </a:cubicBezTo>
                        <a:cubicBezTo>
                          <a:pt x="109497" y="-124"/>
                          <a:pt x="5850" y="94101"/>
                          <a:pt x="-124" y="64241"/>
                        </a:cubicBezTo>
                        <a:close/>
                      </a:path>
                    </a:pathLst>
                  </a:custGeom>
                  <a:solidFill>
                    <a:srgbClr val="A3CF62"/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3883" name="Freeform 3882"/>
                  <p:cNvSpPr/>
                  <p:nvPr/>
                </p:nvSpPr>
                <p:spPr>
                  <a:xfrm flipH="1">
                    <a:off x="593420" y="383170"/>
                    <a:ext cx="234244" cy="7504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34244" h="75045">
                        <a:moveTo>
                          <a:pt x="2469" y="74941"/>
                        </a:moveTo>
                        <a:cubicBezTo>
                          <a:pt x="2469" y="74941"/>
                          <a:pt x="232833" y="1286"/>
                          <a:pt x="234244" y="0"/>
                        </a:cubicBezTo>
                        <a:cubicBezTo>
                          <a:pt x="235487" y="-1369"/>
                          <a:pt x="36990" y="31146"/>
                          <a:pt x="19729" y="45081"/>
                        </a:cubicBezTo>
                        <a:cubicBezTo>
                          <a:pt x="2469" y="59015"/>
                          <a:pt x="-4170" y="72950"/>
                          <a:pt x="2469" y="74941"/>
                        </a:cubicBezTo>
                        <a:close/>
                      </a:path>
                    </a:pathLst>
                  </a:custGeom>
                  <a:solidFill>
                    <a:srgbClr val="7FB80E"/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3884" name="Freeform 3883"/>
                  <p:cNvSpPr/>
                  <p:nvPr/>
                </p:nvSpPr>
                <p:spPr>
                  <a:xfrm flipH="1">
                    <a:off x="692898" y="621958"/>
                    <a:ext cx="125761" cy="8578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25761" h="85786">
                        <a:moveTo>
                          <a:pt x="768" y="6698"/>
                        </a:moveTo>
                        <a:cubicBezTo>
                          <a:pt x="768" y="6698"/>
                          <a:pt x="55205" y="-11882"/>
                          <a:pt x="83751" y="12006"/>
                        </a:cubicBezTo>
                        <a:cubicBezTo>
                          <a:pt x="112297" y="35894"/>
                          <a:pt x="119600" y="59119"/>
                          <a:pt x="122919" y="67745"/>
                        </a:cubicBezTo>
                        <a:cubicBezTo>
                          <a:pt x="126238" y="76372"/>
                          <a:pt x="126902" y="85661"/>
                          <a:pt x="122919" y="85661"/>
                        </a:cubicBezTo>
                        <a:cubicBezTo>
                          <a:pt x="118936" y="85661"/>
                          <a:pt x="67818" y="37222"/>
                          <a:pt x="49230" y="29259"/>
                        </a:cubicBezTo>
                        <a:cubicBezTo>
                          <a:pt x="30642" y="21296"/>
                          <a:pt x="-6535" y="20633"/>
                          <a:pt x="768" y="6698"/>
                        </a:cubicBezTo>
                        <a:close/>
                      </a:path>
                    </a:pathLst>
                  </a:custGeom>
                  <a:solidFill>
                    <a:srgbClr val="A3CF62"/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3885" name="Freeform 3884"/>
                  <p:cNvSpPr/>
                  <p:nvPr/>
                </p:nvSpPr>
                <p:spPr>
                  <a:xfrm flipH="1">
                    <a:off x="613606" y="744322"/>
                    <a:ext cx="196194" cy="4659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96194" h="46595">
                        <a:moveTo>
                          <a:pt x="0" y="28989"/>
                        </a:moveTo>
                        <a:cubicBezTo>
                          <a:pt x="0" y="28989"/>
                          <a:pt x="66262" y="-4852"/>
                          <a:pt x="115389" y="456"/>
                        </a:cubicBezTo>
                        <a:cubicBezTo>
                          <a:pt x="164515" y="5765"/>
                          <a:pt x="185759" y="21027"/>
                          <a:pt x="189742" y="27662"/>
                        </a:cubicBezTo>
                        <a:cubicBezTo>
                          <a:pt x="193726" y="34298"/>
                          <a:pt x="203020" y="52214"/>
                          <a:pt x="187751" y="44915"/>
                        </a:cubicBezTo>
                        <a:cubicBezTo>
                          <a:pt x="172482" y="37616"/>
                          <a:pt x="113397" y="9746"/>
                          <a:pt x="62279" y="20363"/>
                        </a:cubicBezTo>
                        <a:cubicBezTo>
                          <a:pt x="11161" y="30980"/>
                          <a:pt x="0" y="37616"/>
                          <a:pt x="0" y="28989"/>
                        </a:cubicBezTo>
                        <a:close/>
                      </a:path>
                    </a:pathLst>
                  </a:custGeom>
                  <a:solidFill>
                    <a:srgbClr val="7FB80E"/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3886" name="Freeform 3885"/>
                  <p:cNvSpPr/>
                  <p:nvPr/>
                </p:nvSpPr>
                <p:spPr>
                  <a:xfrm flipH="1">
                    <a:off x="680408" y="841706"/>
                    <a:ext cx="100348" cy="9754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00348" h="97543">
                        <a:moveTo>
                          <a:pt x="726" y="3256"/>
                        </a:moveTo>
                        <a:cubicBezTo>
                          <a:pt x="4025" y="-4044"/>
                          <a:pt x="49832" y="-2053"/>
                          <a:pt x="74395" y="37097"/>
                        </a:cubicBezTo>
                        <a:cubicBezTo>
                          <a:pt x="98959" y="76247"/>
                          <a:pt x="100348" y="86200"/>
                          <a:pt x="100348" y="96154"/>
                        </a:cubicBezTo>
                        <a:cubicBezTo>
                          <a:pt x="100348" y="106107"/>
                          <a:pt x="59790" y="60322"/>
                          <a:pt x="31243" y="31789"/>
                        </a:cubicBezTo>
                        <a:cubicBezTo>
                          <a:pt x="2697" y="3256"/>
                          <a:pt x="-2573" y="10555"/>
                          <a:pt x="726" y="3256"/>
                        </a:cubicBezTo>
                        <a:close/>
                      </a:path>
                    </a:pathLst>
                  </a:custGeom>
                  <a:solidFill>
                    <a:srgbClr val="A3CF62"/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3887" name="Freeform 3886"/>
                  <p:cNvSpPr/>
                  <p:nvPr/>
                </p:nvSpPr>
                <p:spPr>
                  <a:xfrm flipH="1">
                    <a:off x="873408" y="906153"/>
                    <a:ext cx="230612" cy="17650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30612" h="176507">
                        <a:moveTo>
                          <a:pt x="221732" y="5226"/>
                        </a:moveTo>
                        <a:cubicBezTo>
                          <a:pt x="238330" y="27061"/>
                          <a:pt x="234387" y="19098"/>
                          <a:pt x="186547" y="44313"/>
                        </a:cubicBezTo>
                        <a:cubicBezTo>
                          <a:pt x="138749" y="69529"/>
                          <a:pt x="62404" y="117305"/>
                          <a:pt x="39168" y="143847"/>
                        </a:cubicBezTo>
                        <a:cubicBezTo>
                          <a:pt x="15933" y="170390"/>
                          <a:pt x="0" y="182333"/>
                          <a:pt x="0" y="173708"/>
                        </a:cubicBezTo>
                        <a:cubicBezTo>
                          <a:pt x="0" y="168218"/>
                          <a:pt x="34680" y="108180"/>
                          <a:pt x="94974" y="60982"/>
                        </a:cubicBezTo>
                        <a:cubicBezTo>
                          <a:pt x="129427" y="34012"/>
                          <a:pt x="205135" y="-16610"/>
                          <a:pt x="221732" y="5226"/>
                        </a:cubicBezTo>
                        <a:close/>
                      </a:path>
                    </a:pathLst>
                  </a:custGeom>
                  <a:solidFill>
                    <a:srgbClr val="A3CF62"/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3888" name="Freeform 3887"/>
                  <p:cNvSpPr/>
                  <p:nvPr/>
                </p:nvSpPr>
                <p:spPr>
                  <a:xfrm flipH="1">
                    <a:off x="846833" y="909936"/>
                    <a:ext cx="98315" cy="12091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8315" h="120913">
                        <a:moveTo>
                          <a:pt x="90743" y="726"/>
                        </a:moveTo>
                        <a:cubicBezTo>
                          <a:pt x="90743" y="726"/>
                          <a:pt x="108003" y="9352"/>
                          <a:pt x="90743" y="34567"/>
                        </a:cubicBezTo>
                        <a:cubicBezTo>
                          <a:pt x="73482" y="59782"/>
                          <a:pt x="8755" y="128462"/>
                          <a:pt x="456" y="120166"/>
                        </a:cubicBezTo>
                        <a:cubicBezTo>
                          <a:pt x="-7842" y="111872"/>
                          <a:pt x="71490" y="-11218"/>
                          <a:pt x="90743" y="726"/>
                        </a:cubicBezTo>
                        <a:close/>
                      </a:path>
                    </a:pathLst>
                  </a:custGeom>
                  <a:solidFill>
                    <a:srgbClr val="7FB80E"/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3889" name="Freeform 3888"/>
                  <p:cNvSpPr/>
                  <p:nvPr/>
                </p:nvSpPr>
                <p:spPr>
                  <a:xfrm flipH="1">
                    <a:off x="849738" y="865364"/>
                    <a:ext cx="201131" cy="8752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01131" h="87528">
                        <a:moveTo>
                          <a:pt x="158623" y="829"/>
                        </a:moveTo>
                        <a:cubicBezTo>
                          <a:pt x="158623" y="829"/>
                          <a:pt x="201131" y="-5143"/>
                          <a:pt x="201131" y="13437"/>
                        </a:cubicBezTo>
                        <a:cubicBezTo>
                          <a:pt x="201131" y="32017"/>
                          <a:pt x="127421" y="35998"/>
                          <a:pt x="74976" y="57232"/>
                        </a:cubicBezTo>
                        <a:cubicBezTo>
                          <a:pt x="22530" y="78466"/>
                          <a:pt x="0" y="93064"/>
                          <a:pt x="0" y="85765"/>
                        </a:cubicBezTo>
                        <a:cubicBezTo>
                          <a:pt x="0" y="78466"/>
                          <a:pt x="98875" y="5474"/>
                          <a:pt x="158623" y="829"/>
                        </a:cubicBezTo>
                        <a:close/>
                      </a:path>
                    </a:pathLst>
                  </a:custGeom>
                  <a:solidFill>
                    <a:srgbClr val="7FB80E"/>
                  </a:solidFill>
                  <a:ln w="7700" cap="flat">
                    <a:noFill/>
                    <a:bevel/>
                  </a:ln>
                </p:spPr>
              </p:sp>
            </p:grpSp>
            <p:grpSp>
              <p:nvGrpSpPr>
                <p:cNvPr id="3890" name="Stone"/>
                <p:cNvGrpSpPr/>
                <p:nvPr/>
              </p:nvGrpSpPr>
              <p:grpSpPr>
                <a:xfrm>
                  <a:off x="123469" y="1429048"/>
                  <a:ext cx="664731" cy="465101"/>
                  <a:chOff x="123469" y="1429048"/>
                  <a:chExt cx="664731" cy="465101"/>
                </a:xfrm>
              </p:grpSpPr>
              <p:grpSp>
                <p:nvGrpSpPr>
                  <p:cNvPr id="3891" name="Group 3890"/>
                  <p:cNvGrpSpPr/>
                  <p:nvPr/>
                </p:nvGrpSpPr>
                <p:grpSpPr>
                  <a:xfrm>
                    <a:off x="123470" y="1573660"/>
                    <a:ext cx="512841" cy="290932"/>
                    <a:chOff x="123470" y="1573660"/>
                    <a:chExt cx="512841" cy="290932"/>
                  </a:xfrm>
                </p:grpSpPr>
                <p:grpSp>
                  <p:nvGrpSpPr>
                    <p:cNvPr id="3892" name="Group 3891"/>
                    <p:cNvGrpSpPr/>
                    <p:nvPr/>
                  </p:nvGrpSpPr>
                  <p:grpSpPr>
                    <a:xfrm>
                      <a:off x="123470" y="1573660"/>
                      <a:ext cx="512841" cy="290932"/>
                      <a:chOff x="123470" y="1573660"/>
                      <a:chExt cx="512841" cy="290932"/>
                    </a:xfrm>
                  </p:grpSpPr>
                  <p:sp>
                    <p:nvSpPr>
                      <p:cNvPr id="3893" name="Freeform 3892"/>
                      <p:cNvSpPr/>
                      <p:nvPr/>
                    </p:nvSpPr>
                    <p:spPr>
                      <a:xfrm>
                        <a:off x="123470" y="1575614"/>
                        <a:ext cx="512841" cy="288978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512841" h="288978">
                            <a:moveTo>
                              <a:pt x="0" y="128978"/>
                            </a:moveTo>
                            <a:lnTo>
                              <a:pt x="36822" y="171970"/>
                            </a:lnTo>
                            <a:cubicBezTo>
                              <a:pt x="36822" y="171970"/>
                              <a:pt x="33915" y="198352"/>
                              <a:pt x="56202" y="203238"/>
                            </a:cubicBezTo>
                            <a:cubicBezTo>
                              <a:pt x="78489" y="208123"/>
                              <a:pt x="42636" y="244276"/>
                              <a:pt x="104651" y="259909"/>
                            </a:cubicBezTo>
                            <a:cubicBezTo>
                              <a:pt x="166667" y="275543"/>
                              <a:pt x="112403" y="283360"/>
                              <a:pt x="184109" y="287268"/>
                            </a:cubicBezTo>
                            <a:cubicBezTo>
                              <a:pt x="255815" y="291177"/>
                              <a:pt x="259691" y="279452"/>
                              <a:pt x="319769" y="287268"/>
                            </a:cubicBezTo>
                            <a:cubicBezTo>
                              <a:pt x="379846" y="295084"/>
                              <a:pt x="440893" y="274566"/>
                              <a:pt x="468994" y="246230"/>
                            </a:cubicBezTo>
                            <a:cubicBezTo>
                              <a:pt x="497095" y="217894"/>
                              <a:pt x="505815" y="214963"/>
                              <a:pt x="511629" y="189558"/>
                            </a:cubicBezTo>
                            <a:cubicBezTo>
                              <a:pt x="517441" y="164153"/>
                              <a:pt x="500002" y="170016"/>
                              <a:pt x="480622" y="132886"/>
                            </a:cubicBezTo>
                            <a:cubicBezTo>
                              <a:pt x="461242" y="95756"/>
                              <a:pt x="432172" y="70351"/>
                              <a:pt x="385660" y="42992"/>
                            </a:cubicBezTo>
                            <a:cubicBezTo>
                              <a:pt x="339148" y="15634"/>
                              <a:pt x="308140" y="0"/>
                              <a:pt x="277132" y="0"/>
                            </a:cubicBezTo>
                            <a:cubicBezTo>
                              <a:pt x="246125" y="0"/>
                              <a:pt x="187016" y="8794"/>
                              <a:pt x="178295" y="17588"/>
                            </a:cubicBezTo>
                            <a:cubicBezTo>
                              <a:pt x="169574" y="26382"/>
                              <a:pt x="59108" y="8794"/>
                              <a:pt x="0" y="128978"/>
                            </a:cubicBezTo>
                            <a:close/>
                          </a:path>
                        </a:pathLst>
                      </a:custGeom>
                      <a:solidFill>
                        <a:srgbClr val="B2A67D"/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3894" name="Freeform 3893"/>
                      <p:cNvSpPr/>
                      <p:nvPr/>
                    </p:nvSpPr>
                    <p:spPr>
                      <a:xfrm>
                        <a:off x="127346" y="1573660"/>
                        <a:ext cx="486194" cy="220825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486194" h="220825">
                            <a:moveTo>
                              <a:pt x="0" y="130932"/>
                            </a:moveTo>
                            <a:cubicBezTo>
                              <a:pt x="0" y="130932"/>
                              <a:pt x="15503" y="95756"/>
                              <a:pt x="38759" y="119207"/>
                            </a:cubicBezTo>
                            <a:cubicBezTo>
                              <a:pt x="62015" y="142657"/>
                              <a:pt x="71705" y="170993"/>
                              <a:pt x="104652" y="148520"/>
                            </a:cubicBezTo>
                            <a:cubicBezTo>
                              <a:pt x="137597" y="126046"/>
                              <a:pt x="147287" y="117252"/>
                              <a:pt x="193799" y="132886"/>
                            </a:cubicBezTo>
                            <a:cubicBezTo>
                              <a:pt x="240311" y="148520"/>
                              <a:pt x="267443" y="187604"/>
                              <a:pt x="313954" y="205192"/>
                            </a:cubicBezTo>
                            <a:cubicBezTo>
                              <a:pt x="360466" y="222780"/>
                              <a:pt x="395350" y="224734"/>
                              <a:pt x="410854" y="214963"/>
                            </a:cubicBezTo>
                            <a:cubicBezTo>
                              <a:pt x="426358" y="205192"/>
                              <a:pt x="484498" y="183695"/>
                              <a:pt x="484498" y="183695"/>
                            </a:cubicBezTo>
                            <a:cubicBezTo>
                              <a:pt x="484498" y="183695"/>
                              <a:pt x="488377" y="132886"/>
                              <a:pt x="484498" y="132886"/>
                            </a:cubicBezTo>
                            <a:cubicBezTo>
                              <a:pt x="480621" y="132886"/>
                              <a:pt x="449613" y="85985"/>
                              <a:pt x="377908" y="44947"/>
                            </a:cubicBezTo>
                            <a:cubicBezTo>
                              <a:pt x="306202" y="3908"/>
                              <a:pt x="267443" y="0"/>
                              <a:pt x="267443" y="0"/>
                            </a:cubicBezTo>
                            <a:cubicBezTo>
                              <a:pt x="267443" y="0"/>
                              <a:pt x="174419" y="11725"/>
                              <a:pt x="174419" y="19542"/>
                            </a:cubicBezTo>
                            <a:cubicBezTo>
                              <a:pt x="174419" y="27359"/>
                              <a:pt x="30039" y="977"/>
                              <a:pt x="0" y="130932"/>
                            </a:cubicBezTo>
                            <a:close/>
                          </a:path>
                        </a:pathLst>
                      </a:custGeom>
                      <a:solidFill>
                        <a:srgbClr val="BBB496"/>
                      </a:solidFill>
                      <a:ln w="7700" cap="flat">
                        <a:solidFill>
                          <a:srgbClr val="BBB496"/>
                        </a:solidFill>
                        <a:bevel/>
                      </a:ln>
                    </p:spPr>
                  </p:sp>
                  <p:sp>
                    <p:nvSpPr>
                      <p:cNvPr id="3895" name="Freeform 3894"/>
                      <p:cNvSpPr/>
                      <p:nvPr/>
                    </p:nvSpPr>
                    <p:spPr>
                      <a:xfrm>
                        <a:off x="150602" y="1699706"/>
                        <a:ext cx="473354" cy="142169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473354" h="142169">
                            <a:moveTo>
                              <a:pt x="0" y="0"/>
                            </a:moveTo>
                            <a:cubicBezTo>
                              <a:pt x="11628" y="40061"/>
                              <a:pt x="58140" y="90871"/>
                              <a:pt x="89148" y="98687"/>
                            </a:cubicBezTo>
                            <a:cubicBezTo>
                              <a:pt x="120155" y="106504"/>
                              <a:pt x="131783" y="88916"/>
                              <a:pt x="174419" y="118229"/>
                            </a:cubicBezTo>
                            <a:cubicBezTo>
                              <a:pt x="217055" y="147542"/>
                              <a:pt x="255815" y="145589"/>
                              <a:pt x="294574" y="135817"/>
                            </a:cubicBezTo>
                            <a:cubicBezTo>
                              <a:pt x="333335" y="126046"/>
                              <a:pt x="366280" y="126046"/>
                              <a:pt x="395350" y="122138"/>
                            </a:cubicBezTo>
                            <a:cubicBezTo>
                              <a:pt x="424420" y="118229"/>
                              <a:pt x="468994" y="85008"/>
                              <a:pt x="468994" y="81100"/>
                            </a:cubicBezTo>
                            <a:cubicBezTo>
                              <a:pt x="468994" y="77191"/>
                              <a:pt x="486438" y="53741"/>
                              <a:pt x="451552" y="77191"/>
                            </a:cubicBezTo>
                            <a:cubicBezTo>
                              <a:pt x="416668" y="100642"/>
                              <a:pt x="391474" y="98687"/>
                              <a:pt x="358528" y="106504"/>
                            </a:cubicBezTo>
                            <a:cubicBezTo>
                              <a:pt x="325582" y="114321"/>
                              <a:pt x="271319" y="114321"/>
                              <a:pt x="244187" y="106504"/>
                            </a:cubicBezTo>
                            <a:cubicBezTo>
                              <a:pt x="217055" y="98687"/>
                              <a:pt x="199613" y="85008"/>
                              <a:pt x="155039" y="81100"/>
                            </a:cubicBezTo>
                            <a:cubicBezTo>
                              <a:pt x="110465" y="77191"/>
                              <a:pt x="122093" y="65466"/>
                              <a:pt x="89148" y="65466"/>
                            </a:cubicBezTo>
                            <a:cubicBezTo>
                              <a:pt x="56202" y="65466"/>
                              <a:pt x="3876" y="0"/>
                              <a:pt x="0" y="0"/>
                            </a:cubicBezTo>
                            <a:close/>
                          </a:path>
                        </a:pathLst>
                      </a:custGeom>
                      <a:solidFill>
                        <a:srgbClr val="85713E">
                          <a:alpha val="10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3896" name="Freeform 3895"/>
                      <p:cNvSpPr/>
                      <p:nvPr/>
                    </p:nvSpPr>
                    <p:spPr>
                      <a:xfrm>
                        <a:off x="274391" y="1728286"/>
                        <a:ext cx="123062" cy="56916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23062" h="56916">
                            <a:moveTo>
                              <a:pt x="242" y="1710"/>
                            </a:moveTo>
                            <a:cubicBezTo>
                              <a:pt x="242" y="9527"/>
                              <a:pt x="39002" y="25160"/>
                              <a:pt x="70010" y="34931"/>
                            </a:cubicBezTo>
                            <a:cubicBezTo>
                              <a:pt x="101018" y="44703"/>
                              <a:pt x="108770" y="60336"/>
                              <a:pt x="120398" y="56428"/>
                            </a:cubicBezTo>
                            <a:cubicBezTo>
                              <a:pt x="132025" y="52519"/>
                              <a:pt x="102956" y="17344"/>
                              <a:pt x="81638" y="17344"/>
                            </a:cubicBezTo>
                            <a:cubicBezTo>
                              <a:pt x="60320" y="17344"/>
                              <a:pt x="25436" y="1710"/>
                              <a:pt x="21560" y="1710"/>
                            </a:cubicBezTo>
                            <a:cubicBezTo>
                              <a:pt x="17684" y="1710"/>
                              <a:pt x="-3634" y="-2198"/>
                              <a:pt x="242" y="1710"/>
                            </a:cubicBezTo>
                            <a:close/>
                          </a:path>
                        </a:pathLst>
                      </a:custGeom>
                      <a:solidFill>
                        <a:srgbClr val="85713E">
                          <a:alpha val="15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</p:grpSp>
                <p:sp>
                  <p:nvSpPr>
                    <p:cNvPr id="3897" name="Freeform 3896"/>
                    <p:cNvSpPr/>
                    <p:nvPr/>
                  </p:nvSpPr>
                  <p:spPr>
                    <a:xfrm>
                      <a:off x="174342" y="1592957"/>
                      <a:ext cx="422724" cy="170749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422724" h="170749">
                          <a:moveTo>
                            <a:pt x="10174" y="63756"/>
                          </a:moveTo>
                          <a:cubicBezTo>
                            <a:pt x="10174" y="63756"/>
                            <a:pt x="63469" y="33466"/>
                            <a:pt x="121609" y="25649"/>
                          </a:cubicBezTo>
                          <a:cubicBezTo>
                            <a:pt x="179749" y="17832"/>
                            <a:pt x="173935" y="-3664"/>
                            <a:pt x="228198" y="244"/>
                          </a:cubicBezTo>
                          <a:cubicBezTo>
                            <a:pt x="282462" y="4153"/>
                            <a:pt x="392928" y="68642"/>
                            <a:pt x="410370" y="94046"/>
                          </a:cubicBezTo>
                          <a:cubicBezTo>
                            <a:pt x="427810" y="119451"/>
                            <a:pt x="425874" y="156581"/>
                            <a:pt x="410370" y="162443"/>
                          </a:cubicBezTo>
                          <a:cubicBezTo>
                            <a:pt x="394866" y="168306"/>
                            <a:pt x="373548" y="166352"/>
                            <a:pt x="361920" y="170260"/>
                          </a:cubicBezTo>
                          <a:cubicBezTo>
                            <a:pt x="350292" y="174169"/>
                            <a:pt x="362889" y="157558"/>
                            <a:pt x="379362" y="152672"/>
                          </a:cubicBezTo>
                          <a:cubicBezTo>
                            <a:pt x="395835" y="147787"/>
                            <a:pt x="402618" y="154627"/>
                            <a:pt x="406494" y="131176"/>
                          </a:cubicBezTo>
                          <a:cubicBezTo>
                            <a:pt x="410370" y="107726"/>
                            <a:pt x="389052" y="89161"/>
                            <a:pt x="361920" y="76458"/>
                          </a:cubicBezTo>
                          <a:cubicBezTo>
                            <a:pt x="334788" y="63756"/>
                            <a:pt x="315408" y="45191"/>
                            <a:pt x="280524" y="31512"/>
                          </a:cubicBezTo>
                          <a:cubicBezTo>
                            <a:pt x="245641" y="17832"/>
                            <a:pt x="230137" y="14901"/>
                            <a:pt x="213664" y="14901"/>
                          </a:cubicBezTo>
                          <a:cubicBezTo>
                            <a:pt x="197191" y="14901"/>
                            <a:pt x="203005" y="27603"/>
                            <a:pt x="177811" y="31512"/>
                          </a:cubicBezTo>
                          <a:cubicBezTo>
                            <a:pt x="152617" y="35420"/>
                            <a:pt x="129361" y="43237"/>
                            <a:pt x="113857" y="43237"/>
                          </a:cubicBezTo>
                          <a:cubicBezTo>
                            <a:pt x="98353" y="43237"/>
                            <a:pt x="52810" y="51054"/>
                            <a:pt x="40213" y="63756"/>
                          </a:cubicBezTo>
                          <a:cubicBezTo>
                            <a:pt x="27616" y="76458"/>
                            <a:pt x="16957" y="101863"/>
                            <a:pt x="36337" y="101863"/>
                          </a:cubicBezTo>
                          <a:cubicBezTo>
                            <a:pt x="55717" y="101863"/>
                            <a:pt x="55717" y="123359"/>
                            <a:pt x="40213" y="123359"/>
                          </a:cubicBezTo>
                          <a:cubicBezTo>
                            <a:pt x="24709" y="123359"/>
                            <a:pt x="-19864" y="72550"/>
                            <a:pt x="10174" y="63756"/>
                          </a:cubicBezTo>
                          <a:close/>
                        </a:path>
                      </a:pathLst>
                    </a:custGeom>
                    <a:solidFill>
                      <a:srgbClr val="C7C2A9">
                        <a:alpha val="24000"/>
                      </a:srgbClr>
                    </a:solidFill>
                    <a:ln w="7700" cap="flat">
                      <a:noFill/>
                      <a:bevel/>
                    </a:ln>
                  </p:spPr>
                </p:sp>
                <p:sp>
                  <p:nvSpPr>
                    <p:cNvPr id="3898" name="Freeform 3897"/>
                    <p:cNvSpPr/>
                    <p:nvPr/>
                  </p:nvSpPr>
                  <p:spPr>
                    <a:xfrm>
                      <a:off x="288199" y="1668439"/>
                      <a:ext cx="264536" cy="85741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64536" h="85741">
                          <a:moveTo>
                            <a:pt x="0" y="977"/>
                          </a:moveTo>
                          <a:cubicBezTo>
                            <a:pt x="-3876" y="977"/>
                            <a:pt x="58140" y="36153"/>
                            <a:pt x="100775" y="43970"/>
                          </a:cubicBezTo>
                          <a:cubicBezTo>
                            <a:pt x="143411" y="51786"/>
                            <a:pt x="135659" y="81099"/>
                            <a:pt x="168605" y="85008"/>
                          </a:cubicBezTo>
                          <a:cubicBezTo>
                            <a:pt x="201551" y="88917"/>
                            <a:pt x="230621" y="81099"/>
                            <a:pt x="238373" y="65466"/>
                          </a:cubicBezTo>
                          <a:cubicBezTo>
                            <a:pt x="246125" y="49832"/>
                            <a:pt x="264536" y="39084"/>
                            <a:pt x="264536" y="39084"/>
                          </a:cubicBezTo>
                          <a:cubicBezTo>
                            <a:pt x="264536" y="39084"/>
                            <a:pt x="253877" y="28336"/>
                            <a:pt x="238373" y="39084"/>
                          </a:cubicBezTo>
                          <a:cubicBezTo>
                            <a:pt x="222869" y="49832"/>
                            <a:pt x="217055" y="73283"/>
                            <a:pt x="195737" y="73283"/>
                          </a:cubicBezTo>
                          <a:cubicBezTo>
                            <a:pt x="174419" y="73283"/>
                            <a:pt x="151163" y="32244"/>
                            <a:pt x="125969" y="32244"/>
                          </a:cubicBezTo>
                          <a:cubicBezTo>
                            <a:pt x="100775" y="32244"/>
                            <a:pt x="63954" y="16611"/>
                            <a:pt x="52326" y="16611"/>
                          </a:cubicBezTo>
                          <a:cubicBezTo>
                            <a:pt x="40698" y="16611"/>
                            <a:pt x="5814" y="-4886"/>
                            <a:pt x="0" y="977"/>
                          </a:cubicBezTo>
                          <a:close/>
                        </a:path>
                      </a:pathLst>
                    </a:custGeom>
                    <a:solidFill>
                      <a:srgbClr val="C7C2A9">
                        <a:alpha val="29000"/>
                      </a:srgbClr>
                    </a:solidFill>
                    <a:ln w="7700" cap="flat">
                      <a:noFill/>
                      <a:bevel/>
                    </a:ln>
                  </p:spPr>
                </p:sp>
              </p:grpSp>
              <p:grpSp>
                <p:nvGrpSpPr>
                  <p:cNvPr id="3899" name="Group 3898"/>
                  <p:cNvGrpSpPr/>
                  <p:nvPr/>
                </p:nvGrpSpPr>
                <p:grpSpPr>
                  <a:xfrm>
                    <a:off x="348271" y="1428897"/>
                    <a:ext cx="354659" cy="228806"/>
                    <a:chOff x="348271" y="1428897"/>
                    <a:chExt cx="354659" cy="228806"/>
                  </a:xfrm>
                </p:grpSpPr>
                <p:sp>
                  <p:nvSpPr>
                    <p:cNvPr id="3900" name="Freeform 3899"/>
                    <p:cNvSpPr/>
                    <p:nvPr/>
                  </p:nvSpPr>
                  <p:spPr>
                    <a:xfrm>
                      <a:off x="348271" y="1428897"/>
                      <a:ext cx="354659" cy="182784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54659" h="182784">
                          <a:moveTo>
                            <a:pt x="27584" y="39736"/>
                          </a:moveTo>
                          <a:cubicBezTo>
                            <a:pt x="43347" y="23841"/>
                            <a:pt x="102457" y="0"/>
                            <a:pt x="122160" y="0"/>
                          </a:cubicBezTo>
                          <a:cubicBezTo>
                            <a:pt x="141863" y="0"/>
                            <a:pt x="208854" y="3973"/>
                            <a:pt x="230528" y="25828"/>
                          </a:cubicBezTo>
                          <a:cubicBezTo>
                            <a:pt x="252201" y="47683"/>
                            <a:pt x="305400" y="91392"/>
                            <a:pt x="319192" y="105300"/>
                          </a:cubicBezTo>
                          <a:cubicBezTo>
                            <a:pt x="332985" y="119207"/>
                            <a:pt x="354659" y="133115"/>
                            <a:pt x="354659" y="150996"/>
                          </a:cubicBezTo>
                          <a:cubicBezTo>
                            <a:pt x="354659" y="168877"/>
                            <a:pt x="342836" y="168877"/>
                            <a:pt x="338895" y="166890"/>
                          </a:cubicBezTo>
                          <a:cubicBezTo>
                            <a:pt x="334955" y="164903"/>
                            <a:pt x="285697" y="139075"/>
                            <a:pt x="260083" y="139075"/>
                          </a:cubicBezTo>
                          <a:cubicBezTo>
                            <a:pt x="234469" y="139075"/>
                            <a:pt x="175359" y="139075"/>
                            <a:pt x="165507" y="139075"/>
                          </a:cubicBezTo>
                          <a:cubicBezTo>
                            <a:pt x="155655" y="139075"/>
                            <a:pt x="141863" y="160929"/>
                            <a:pt x="153685" y="166890"/>
                          </a:cubicBezTo>
                          <a:cubicBezTo>
                            <a:pt x="165507" y="172850"/>
                            <a:pt x="179299" y="170863"/>
                            <a:pt x="181270" y="176824"/>
                          </a:cubicBezTo>
                          <a:cubicBezTo>
                            <a:pt x="183240" y="182784"/>
                            <a:pt x="126100" y="186758"/>
                            <a:pt x="116249" y="176824"/>
                          </a:cubicBezTo>
                          <a:cubicBezTo>
                            <a:pt x="106397" y="166890"/>
                            <a:pt x="82753" y="154969"/>
                            <a:pt x="74872" y="147022"/>
                          </a:cubicBezTo>
                          <a:cubicBezTo>
                            <a:pt x="66991" y="139075"/>
                            <a:pt x="31525" y="127154"/>
                            <a:pt x="27584" y="125167"/>
                          </a:cubicBezTo>
                          <a:cubicBezTo>
                            <a:pt x="23643" y="123180"/>
                            <a:pt x="0" y="109273"/>
                            <a:pt x="0" y="97352"/>
                          </a:cubicBezTo>
                          <a:cubicBezTo>
                            <a:pt x="0" y="85432"/>
                            <a:pt x="11821" y="55630"/>
                            <a:pt x="27584" y="39736"/>
                          </a:cubicBezTo>
                          <a:close/>
                        </a:path>
                      </a:pathLst>
                    </a:custGeom>
                    <a:solidFill>
                      <a:srgbClr val="BBB496"/>
                    </a:solidFill>
                    <a:ln w="7700" cap="flat">
                      <a:solidFill>
                        <a:srgbClr val="BBB496"/>
                      </a:solidFill>
                      <a:bevel/>
                    </a:ln>
                  </p:spPr>
                </p:sp>
                <p:sp>
                  <p:nvSpPr>
                    <p:cNvPr id="3901" name="Freeform 3900"/>
                    <p:cNvSpPr/>
                    <p:nvPr/>
                  </p:nvSpPr>
                  <p:spPr>
                    <a:xfrm>
                      <a:off x="352675" y="1530736"/>
                      <a:ext cx="340515" cy="126959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40515" h="126959">
                          <a:moveTo>
                            <a:pt x="3432" y="3461"/>
                          </a:moveTo>
                          <a:cubicBezTo>
                            <a:pt x="-508" y="13395"/>
                            <a:pt x="23135" y="57104"/>
                            <a:pt x="29046" y="63065"/>
                          </a:cubicBezTo>
                          <a:cubicBezTo>
                            <a:pt x="34957" y="69025"/>
                            <a:pt x="52690" y="65051"/>
                            <a:pt x="68452" y="80946"/>
                          </a:cubicBezTo>
                          <a:cubicBezTo>
                            <a:pt x="84214" y="96840"/>
                            <a:pt x="80273" y="114721"/>
                            <a:pt x="120665" y="121675"/>
                          </a:cubicBezTo>
                          <a:cubicBezTo>
                            <a:pt x="161056" y="128629"/>
                            <a:pt x="180759" y="128629"/>
                            <a:pt x="200462" y="121675"/>
                          </a:cubicBezTo>
                          <a:cubicBezTo>
                            <a:pt x="220165" y="114721"/>
                            <a:pt x="208344" y="106774"/>
                            <a:pt x="249719" y="100814"/>
                          </a:cubicBezTo>
                          <a:cubicBezTo>
                            <a:pt x="291096" y="94853"/>
                            <a:pt x="308829" y="76972"/>
                            <a:pt x="316709" y="76972"/>
                          </a:cubicBezTo>
                          <a:cubicBezTo>
                            <a:pt x="324591" y="76972"/>
                            <a:pt x="340515" y="64263"/>
                            <a:pt x="340515" y="64263"/>
                          </a:cubicBezTo>
                          <a:cubicBezTo>
                            <a:pt x="340515" y="64263"/>
                            <a:pt x="275323" y="31399"/>
                            <a:pt x="265470" y="31399"/>
                          </a:cubicBezTo>
                          <a:cubicBezTo>
                            <a:pt x="255619" y="31399"/>
                            <a:pt x="164996" y="33263"/>
                            <a:pt x="161056" y="33263"/>
                          </a:cubicBezTo>
                          <a:cubicBezTo>
                            <a:pt x="157116" y="33263"/>
                            <a:pt x="131278" y="47749"/>
                            <a:pt x="143100" y="63643"/>
                          </a:cubicBezTo>
                          <a:cubicBezTo>
                            <a:pt x="154923" y="79537"/>
                            <a:pt x="135721" y="74804"/>
                            <a:pt x="135721" y="74804"/>
                          </a:cubicBezTo>
                          <a:lnTo>
                            <a:pt x="117709" y="76972"/>
                          </a:lnTo>
                          <a:lnTo>
                            <a:pt x="71154" y="40080"/>
                          </a:lnTo>
                          <a:lnTo>
                            <a:pt x="27495" y="21478"/>
                          </a:lnTo>
                          <a:cubicBezTo>
                            <a:pt x="27495" y="21478"/>
                            <a:pt x="11313" y="11408"/>
                            <a:pt x="3432" y="3461"/>
                          </a:cubicBezTo>
                          <a:cubicBezTo>
                            <a:pt x="-4449" y="-4486"/>
                            <a:pt x="3432" y="3461"/>
                            <a:pt x="3432" y="3461"/>
                          </a:cubicBezTo>
                          <a:close/>
                        </a:path>
                      </a:pathLst>
                    </a:custGeom>
                    <a:solidFill>
                      <a:srgbClr val="B2A67D"/>
                    </a:solidFill>
                    <a:ln w="7700" cap="flat">
                      <a:noFill/>
                      <a:bevel/>
                    </a:ln>
                  </p:spPr>
                </p:sp>
                <p:sp>
                  <p:nvSpPr>
                    <p:cNvPr id="3902" name="Freeform 3901"/>
                    <p:cNvSpPr/>
                    <p:nvPr/>
                  </p:nvSpPr>
                  <p:spPr>
                    <a:xfrm>
                      <a:off x="374579" y="1568966"/>
                      <a:ext cx="294806" cy="82203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94806" h="82203">
                          <a:moveTo>
                            <a:pt x="294806" y="32782"/>
                          </a:moveTo>
                          <a:cubicBezTo>
                            <a:pt x="294806" y="32782"/>
                            <a:pt x="256385" y="23841"/>
                            <a:pt x="239638" y="40729"/>
                          </a:cubicBezTo>
                          <a:cubicBezTo>
                            <a:pt x="222890" y="57617"/>
                            <a:pt x="219935" y="52650"/>
                            <a:pt x="190380" y="62584"/>
                          </a:cubicBezTo>
                          <a:cubicBezTo>
                            <a:pt x="160826" y="72518"/>
                            <a:pt x="186440" y="70531"/>
                            <a:pt x="147034" y="76491"/>
                          </a:cubicBezTo>
                          <a:cubicBezTo>
                            <a:pt x="107628" y="82451"/>
                            <a:pt x="94821" y="85431"/>
                            <a:pt x="85954" y="76491"/>
                          </a:cubicBezTo>
                          <a:cubicBezTo>
                            <a:pt x="77088" y="67551"/>
                            <a:pt x="78073" y="60597"/>
                            <a:pt x="74133" y="56623"/>
                          </a:cubicBezTo>
                          <a:cubicBezTo>
                            <a:pt x="70192" y="52650"/>
                            <a:pt x="30786" y="28808"/>
                            <a:pt x="30786" y="28808"/>
                          </a:cubicBezTo>
                          <a:cubicBezTo>
                            <a:pt x="30786" y="28808"/>
                            <a:pt x="7142" y="14901"/>
                            <a:pt x="3202" y="12914"/>
                          </a:cubicBezTo>
                          <a:cubicBezTo>
                            <a:pt x="-739" y="10927"/>
                            <a:pt x="-1724" y="3974"/>
                            <a:pt x="3202" y="993"/>
                          </a:cubicBezTo>
                          <a:cubicBezTo>
                            <a:pt x="8127" y="-1987"/>
                            <a:pt x="44578" y="993"/>
                            <a:pt x="48519" y="14901"/>
                          </a:cubicBezTo>
                          <a:cubicBezTo>
                            <a:pt x="52459" y="28808"/>
                            <a:pt x="87925" y="56623"/>
                            <a:pt x="105657" y="62584"/>
                          </a:cubicBezTo>
                          <a:cubicBezTo>
                            <a:pt x="123390" y="68544"/>
                            <a:pt x="139152" y="74504"/>
                            <a:pt x="166737" y="62584"/>
                          </a:cubicBezTo>
                          <a:cubicBezTo>
                            <a:pt x="194321" y="50663"/>
                            <a:pt x="180529" y="36756"/>
                            <a:pt x="210083" y="32782"/>
                          </a:cubicBezTo>
                          <a:cubicBezTo>
                            <a:pt x="239638" y="28808"/>
                            <a:pt x="255400" y="24835"/>
                            <a:pt x="255400" y="24835"/>
                          </a:cubicBezTo>
                          <a:cubicBezTo>
                            <a:pt x="255400" y="24835"/>
                            <a:pt x="294806" y="16888"/>
                            <a:pt x="294806" y="32782"/>
                          </a:cubicBezTo>
                          <a:close/>
                        </a:path>
                      </a:pathLst>
                    </a:custGeom>
                    <a:solidFill>
                      <a:srgbClr val="85713E">
                        <a:alpha val="16000"/>
                      </a:srgbClr>
                    </a:solidFill>
                    <a:ln w="7700" cap="flat">
                      <a:noFill/>
                      <a:bevel/>
                    </a:ln>
                  </p:spPr>
                </p:sp>
                <p:sp>
                  <p:nvSpPr>
                    <p:cNvPr id="3903" name="Freeform 3902"/>
                    <p:cNvSpPr/>
                    <p:nvPr/>
                  </p:nvSpPr>
                  <p:spPr>
                    <a:xfrm>
                      <a:off x="459795" y="1454725"/>
                      <a:ext cx="234056" cy="126339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34056" h="126339">
                          <a:moveTo>
                            <a:pt x="739" y="0"/>
                          </a:moveTo>
                          <a:cubicBezTo>
                            <a:pt x="739" y="0"/>
                            <a:pt x="101224" y="5960"/>
                            <a:pt x="117028" y="27815"/>
                          </a:cubicBezTo>
                          <a:cubicBezTo>
                            <a:pt x="132749" y="49670"/>
                            <a:pt x="164274" y="100333"/>
                            <a:pt x="188903" y="100333"/>
                          </a:cubicBezTo>
                          <a:cubicBezTo>
                            <a:pt x="213531" y="100333"/>
                            <a:pt x="234056" y="121194"/>
                            <a:pt x="234056" y="125167"/>
                          </a:cubicBezTo>
                          <a:cubicBezTo>
                            <a:pt x="234056" y="129140"/>
                            <a:pt x="199739" y="121194"/>
                            <a:pt x="199739" y="121194"/>
                          </a:cubicBezTo>
                          <a:cubicBezTo>
                            <a:pt x="199739" y="121194"/>
                            <a:pt x="152452" y="93379"/>
                            <a:pt x="150482" y="89405"/>
                          </a:cubicBezTo>
                          <a:cubicBezTo>
                            <a:pt x="148512" y="85432"/>
                            <a:pt x="126838" y="41722"/>
                            <a:pt x="121912" y="42716"/>
                          </a:cubicBezTo>
                          <a:cubicBezTo>
                            <a:pt x="117028" y="43709"/>
                            <a:pt x="-11083" y="5960"/>
                            <a:pt x="739" y="0"/>
                          </a:cubicBezTo>
                          <a:close/>
                        </a:path>
                      </a:pathLst>
                    </a:custGeom>
                    <a:solidFill>
                      <a:srgbClr val="C7C2A9">
                        <a:alpha val="36000"/>
                      </a:srgbClr>
                    </a:solidFill>
                    <a:ln w="7700" cap="flat">
                      <a:noFill/>
                      <a:bevel/>
                    </a:ln>
                  </p:spPr>
                </p:sp>
                <p:sp>
                  <p:nvSpPr>
                    <p:cNvPr id="3904" name="Freeform 3903"/>
                    <p:cNvSpPr/>
                    <p:nvPr/>
                  </p:nvSpPr>
                  <p:spPr>
                    <a:xfrm>
                      <a:off x="373101" y="1458699"/>
                      <a:ext cx="115017" cy="11101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15017" h="111012">
                          <a:moveTo>
                            <a:pt x="51967" y="0"/>
                          </a:moveTo>
                          <a:cubicBezTo>
                            <a:pt x="51967" y="0"/>
                            <a:pt x="-7142" y="29802"/>
                            <a:pt x="739" y="51656"/>
                          </a:cubicBezTo>
                          <a:cubicBezTo>
                            <a:pt x="8620" y="73511"/>
                            <a:pt x="18472" y="83445"/>
                            <a:pt x="40145" y="91392"/>
                          </a:cubicBezTo>
                          <a:cubicBezTo>
                            <a:pt x="61818" y="99339"/>
                            <a:pt x="85462" y="117221"/>
                            <a:pt x="93343" y="109273"/>
                          </a:cubicBezTo>
                          <a:cubicBezTo>
                            <a:pt x="101224" y="101326"/>
                            <a:pt x="115017" y="107286"/>
                            <a:pt x="115017" y="97352"/>
                          </a:cubicBezTo>
                          <a:cubicBezTo>
                            <a:pt x="115017" y="87419"/>
                            <a:pt x="109106" y="75498"/>
                            <a:pt x="101224" y="83445"/>
                          </a:cubicBezTo>
                          <a:cubicBezTo>
                            <a:pt x="93343" y="91392"/>
                            <a:pt x="75610" y="95366"/>
                            <a:pt x="57878" y="83445"/>
                          </a:cubicBezTo>
                          <a:cubicBezTo>
                            <a:pt x="40145" y="71524"/>
                            <a:pt x="26353" y="77485"/>
                            <a:pt x="26353" y="51656"/>
                          </a:cubicBezTo>
                          <a:cubicBezTo>
                            <a:pt x="26353" y="25828"/>
                            <a:pt x="32264" y="39736"/>
                            <a:pt x="51967" y="0"/>
                          </a:cubicBezTo>
                          <a:close/>
                        </a:path>
                      </a:pathLst>
                    </a:custGeom>
                    <a:solidFill>
                      <a:srgbClr val="C7C2A9">
                        <a:alpha val="27000"/>
                      </a:srgbClr>
                    </a:solidFill>
                    <a:ln w="7700" cap="flat">
                      <a:noFill/>
                      <a:bevel/>
                    </a:ln>
                  </p:spPr>
                </p:sp>
              </p:grpSp>
              <p:grpSp>
                <p:nvGrpSpPr>
                  <p:cNvPr id="3905" name="Group 3904"/>
                  <p:cNvGrpSpPr/>
                  <p:nvPr/>
                </p:nvGrpSpPr>
                <p:grpSpPr>
                  <a:xfrm>
                    <a:off x="175795" y="1503020"/>
                    <a:ext cx="218988" cy="141279"/>
                    <a:chOff x="175795" y="1503020"/>
                    <a:chExt cx="218988" cy="141279"/>
                  </a:xfrm>
                </p:grpSpPr>
                <p:sp>
                  <p:nvSpPr>
                    <p:cNvPr id="3906" name="Freeform 3905"/>
                    <p:cNvSpPr/>
                    <p:nvPr/>
                  </p:nvSpPr>
                  <p:spPr>
                    <a:xfrm>
                      <a:off x="175795" y="1503020"/>
                      <a:ext cx="218988" cy="11286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18988" h="112862">
                          <a:moveTo>
                            <a:pt x="17032" y="24535"/>
                          </a:moveTo>
                          <a:cubicBezTo>
                            <a:pt x="26765" y="14721"/>
                            <a:pt x="63263" y="0"/>
                            <a:pt x="75429" y="0"/>
                          </a:cubicBezTo>
                          <a:cubicBezTo>
                            <a:pt x="87595" y="0"/>
                            <a:pt x="128959" y="2453"/>
                            <a:pt x="142342" y="15948"/>
                          </a:cubicBezTo>
                          <a:cubicBezTo>
                            <a:pt x="155724" y="29442"/>
                            <a:pt x="188573" y="56431"/>
                            <a:pt x="197089" y="65018"/>
                          </a:cubicBezTo>
                          <a:cubicBezTo>
                            <a:pt x="205605" y="73606"/>
                            <a:pt x="218988" y="82193"/>
                            <a:pt x="218988" y="93234"/>
                          </a:cubicBezTo>
                          <a:cubicBezTo>
                            <a:pt x="218988" y="104275"/>
                            <a:pt x="211688" y="104275"/>
                            <a:pt x="209255" y="103048"/>
                          </a:cubicBezTo>
                          <a:cubicBezTo>
                            <a:pt x="206822" y="101821"/>
                            <a:pt x="176406" y="85874"/>
                            <a:pt x="160591" y="85874"/>
                          </a:cubicBezTo>
                          <a:cubicBezTo>
                            <a:pt x="144775" y="85874"/>
                            <a:pt x="108277" y="85874"/>
                            <a:pt x="102194" y="85874"/>
                          </a:cubicBezTo>
                          <a:cubicBezTo>
                            <a:pt x="96111" y="85874"/>
                            <a:pt x="87595" y="99368"/>
                            <a:pt x="94894" y="103048"/>
                          </a:cubicBezTo>
                          <a:cubicBezTo>
                            <a:pt x="102194" y="106728"/>
                            <a:pt x="110710" y="105502"/>
                            <a:pt x="111927" y="109182"/>
                          </a:cubicBezTo>
                          <a:cubicBezTo>
                            <a:pt x="113143" y="112862"/>
                            <a:pt x="77862" y="115316"/>
                            <a:pt x="71779" y="109182"/>
                          </a:cubicBezTo>
                          <a:cubicBezTo>
                            <a:pt x="65696" y="103048"/>
                            <a:pt x="51097" y="95687"/>
                            <a:pt x="46231" y="90781"/>
                          </a:cubicBezTo>
                          <a:cubicBezTo>
                            <a:pt x="41364" y="85874"/>
                            <a:pt x="19466" y="78513"/>
                            <a:pt x="17032" y="77286"/>
                          </a:cubicBezTo>
                          <a:cubicBezTo>
                            <a:pt x="14599" y="76059"/>
                            <a:pt x="0" y="67472"/>
                            <a:pt x="0" y="60111"/>
                          </a:cubicBezTo>
                          <a:cubicBezTo>
                            <a:pt x="0" y="52751"/>
                            <a:pt x="7299" y="34349"/>
                            <a:pt x="17032" y="24535"/>
                          </a:cubicBezTo>
                          <a:close/>
                        </a:path>
                      </a:pathLst>
                    </a:custGeom>
                    <a:solidFill>
                      <a:srgbClr val="BBB496"/>
                    </a:solidFill>
                    <a:ln w="7700" cap="flat">
                      <a:solidFill>
                        <a:srgbClr val="BBB496"/>
                      </a:solidFill>
                      <a:bevel/>
                    </a:ln>
                  </p:spPr>
                </p:sp>
                <p:sp>
                  <p:nvSpPr>
                    <p:cNvPr id="3907" name="Freeform 3906"/>
                    <p:cNvSpPr/>
                    <p:nvPr/>
                  </p:nvSpPr>
                  <p:spPr>
                    <a:xfrm>
                      <a:off x="178515" y="1565901"/>
                      <a:ext cx="210255" cy="78393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10255" h="78393">
                          <a:moveTo>
                            <a:pt x="2119" y="2137"/>
                          </a:moveTo>
                          <a:cubicBezTo>
                            <a:pt x="-314" y="8271"/>
                            <a:pt x="14285" y="35260"/>
                            <a:pt x="17935" y="38940"/>
                          </a:cubicBezTo>
                          <a:cubicBezTo>
                            <a:pt x="21585" y="42620"/>
                            <a:pt x="32534" y="40167"/>
                            <a:pt x="42266" y="49981"/>
                          </a:cubicBezTo>
                          <a:cubicBezTo>
                            <a:pt x="51999" y="59795"/>
                            <a:pt x="49566" y="70836"/>
                            <a:pt x="74506" y="75130"/>
                          </a:cubicBezTo>
                          <a:cubicBezTo>
                            <a:pt x="99445" y="79424"/>
                            <a:pt x="111612" y="79424"/>
                            <a:pt x="123777" y="75130"/>
                          </a:cubicBezTo>
                          <a:cubicBezTo>
                            <a:pt x="135943" y="70836"/>
                            <a:pt x="128644" y="65929"/>
                            <a:pt x="154192" y="62249"/>
                          </a:cubicBezTo>
                          <a:cubicBezTo>
                            <a:pt x="179740" y="58568"/>
                            <a:pt x="190689" y="47527"/>
                            <a:pt x="195556" y="47527"/>
                          </a:cubicBezTo>
                          <a:cubicBezTo>
                            <a:pt x="200422" y="47527"/>
                            <a:pt x="210255" y="39680"/>
                            <a:pt x="210255" y="39680"/>
                          </a:cubicBezTo>
                          <a:cubicBezTo>
                            <a:pt x="210255" y="39680"/>
                            <a:pt x="170001" y="19388"/>
                            <a:pt x="163918" y="19388"/>
                          </a:cubicBezTo>
                          <a:cubicBezTo>
                            <a:pt x="157834" y="19388"/>
                            <a:pt x="101879" y="20538"/>
                            <a:pt x="99445" y="20538"/>
                          </a:cubicBezTo>
                          <a:cubicBezTo>
                            <a:pt x="97013" y="20538"/>
                            <a:pt x="81059" y="29483"/>
                            <a:pt x="88359" y="39297"/>
                          </a:cubicBezTo>
                          <a:cubicBezTo>
                            <a:pt x="95659" y="49111"/>
                            <a:pt x="83802" y="46189"/>
                            <a:pt x="83802" y="46189"/>
                          </a:cubicBezTo>
                          <a:lnTo>
                            <a:pt x="72681" y="47527"/>
                          </a:lnTo>
                          <a:lnTo>
                            <a:pt x="43935" y="24748"/>
                          </a:lnTo>
                          <a:lnTo>
                            <a:pt x="16977" y="13262"/>
                          </a:lnTo>
                          <a:cubicBezTo>
                            <a:pt x="16977" y="13262"/>
                            <a:pt x="6985" y="7044"/>
                            <a:pt x="2119" y="2137"/>
                          </a:cubicBezTo>
                          <a:cubicBezTo>
                            <a:pt x="-2747" y="-2770"/>
                            <a:pt x="2119" y="2137"/>
                            <a:pt x="2119" y="2137"/>
                          </a:cubicBezTo>
                          <a:close/>
                        </a:path>
                      </a:pathLst>
                    </a:custGeom>
                    <a:solidFill>
                      <a:srgbClr val="B2A67D"/>
                    </a:solidFill>
                    <a:ln w="7700" cap="flat">
                      <a:noFill/>
                      <a:bevel/>
                    </a:ln>
                  </p:spPr>
                </p:sp>
                <p:sp>
                  <p:nvSpPr>
                    <p:cNvPr id="3908" name="Freeform 3907"/>
                    <p:cNvSpPr/>
                    <p:nvPr/>
                  </p:nvSpPr>
                  <p:spPr>
                    <a:xfrm>
                      <a:off x="192039" y="1589507"/>
                      <a:ext cx="182031" cy="50757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82031" h="50757">
                          <a:moveTo>
                            <a:pt x="182031" y="20242"/>
                          </a:moveTo>
                          <a:cubicBezTo>
                            <a:pt x="182031" y="20242"/>
                            <a:pt x="158308" y="14721"/>
                            <a:pt x="147967" y="25149"/>
                          </a:cubicBezTo>
                          <a:cubicBezTo>
                            <a:pt x="137626" y="35576"/>
                            <a:pt x="135801" y="32509"/>
                            <a:pt x="117552" y="38643"/>
                          </a:cubicBezTo>
                          <a:cubicBezTo>
                            <a:pt x="99303" y="44777"/>
                            <a:pt x="115119" y="43550"/>
                            <a:pt x="90787" y="47230"/>
                          </a:cubicBezTo>
                          <a:cubicBezTo>
                            <a:pt x="66456" y="50911"/>
                            <a:pt x="58548" y="52751"/>
                            <a:pt x="53073" y="47230"/>
                          </a:cubicBezTo>
                          <a:cubicBezTo>
                            <a:pt x="47599" y="41710"/>
                            <a:pt x="48207" y="37416"/>
                            <a:pt x="45774" y="34963"/>
                          </a:cubicBezTo>
                          <a:cubicBezTo>
                            <a:pt x="43341" y="32509"/>
                            <a:pt x="19009" y="17788"/>
                            <a:pt x="19009" y="17788"/>
                          </a:cubicBezTo>
                          <a:cubicBezTo>
                            <a:pt x="19009" y="17788"/>
                            <a:pt x="4410" y="9201"/>
                            <a:pt x="1977" y="7974"/>
                          </a:cubicBezTo>
                          <a:cubicBezTo>
                            <a:pt x="-456" y="6747"/>
                            <a:pt x="-1065" y="2454"/>
                            <a:pt x="1977" y="613"/>
                          </a:cubicBezTo>
                          <a:cubicBezTo>
                            <a:pt x="5018" y="-1227"/>
                            <a:pt x="27525" y="613"/>
                            <a:pt x="29958" y="9201"/>
                          </a:cubicBezTo>
                          <a:cubicBezTo>
                            <a:pt x="32392" y="17788"/>
                            <a:pt x="54290" y="34963"/>
                            <a:pt x="65239" y="38643"/>
                          </a:cubicBezTo>
                          <a:cubicBezTo>
                            <a:pt x="76188" y="42323"/>
                            <a:pt x="85921" y="46004"/>
                            <a:pt x="102953" y="38643"/>
                          </a:cubicBezTo>
                          <a:cubicBezTo>
                            <a:pt x="119985" y="31282"/>
                            <a:pt x="111469" y="22695"/>
                            <a:pt x="129718" y="20242"/>
                          </a:cubicBezTo>
                          <a:cubicBezTo>
                            <a:pt x="147967" y="17788"/>
                            <a:pt x="157699" y="15335"/>
                            <a:pt x="157699" y="15335"/>
                          </a:cubicBezTo>
                          <a:cubicBezTo>
                            <a:pt x="157699" y="15335"/>
                            <a:pt x="182031" y="10427"/>
                            <a:pt x="182031" y="20242"/>
                          </a:cubicBezTo>
                          <a:close/>
                        </a:path>
                      </a:pathLst>
                    </a:custGeom>
                    <a:solidFill>
                      <a:srgbClr val="85713E">
                        <a:alpha val="16000"/>
                      </a:srgbClr>
                    </a:solidFill>
                    <a:ln w="7700" cap="flat">
                      <a:noFill/>
                      <a:bevel/>
                    </a:ln>
                  </p:spPr>
                </p:sp>
                <p:sp>
                  <p:nvSpPr>
                    <p:cNvPr id="3909" name="Freeform 3908"/>
                    <p:cNvSpPr/>
                    <p:nvPr/>
                  </p:nvSpPr>
                  <p:spPr>
                    <a:xfrm>
                      <a:off x="244657" y="1518968"/>
                      <a:ext cx="144521" cy="78010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44521" h="78010">
                          <a:moveTo>
                            <a:pt x="456" y="0"/>
                          </a:moveTo>
                          <a:cubicBezTo>
                            <a:pt x="456" y="0"/>
                            <a:pt x="62502" y="3680"/>
                            <a:pt x="72260" y="17175"/>
                          </a:cubicBezTo>
                          <a:cubicBezTo>
                            <a:pt x="81967" y="30669"/>
                            <a:pt x="101433" y="61952"/>
                            <a:pt x="116640" y="61952"/>
                          </a:cubicBezTo>
                          <a:cubicBezTo>
                            <a:pt x="131847" y="61952"/>
                            <a:pt x="144521" y="74833"/>
                            <a:pt x="144521" y="77286"/>
                          </a:cubicBezTo>
                          <a:cubicBezTo>
                            <a:pt x="144521" y="79739"/>
                            <a:pt x="123331" y="74833"/>
                            <a:pt x="123331" y="74833"/>
                          </a:cubicBezTo>
                          <a:cubicBezTo>
                            <a:pt x="123331" y="74833"/>
                            <a:pt x="94133" y="57658"/>
                            <a:pt x="92917" y="55204"/>
                          </a:cubicBezTo>
                          <a:cubicBezTo>
                            <a:pt x="91700" y="52751"/>
                            <a:pt x="78318" y="25762"/>
                            <a:pt x="75276" y="26375"/>
                          </a:cubicBezTo>
                          <a:cubicBezTo>
                            <a:pt x="72260" y="26989"/>
                            <a:pt x="-6843" y="3680"/>
                            <a:pt x="456" y="0"/>
                          </a:cubicBezTo>
                          <a:close/>
                        </a:path>
                      </a:pathLst>
                    </a:custGeom>
                    <a:solidFill>
                      <a:srgbClr val="C7C2A9">
                        <a:alpha val="36000"/>
                      </a:srgbClr>
                    </a:solidFill>
                    <a:ln w="7700" cap="flat">
                      <a:noFill/>
                      <a:bevel/>
                    </a:ln>
                  </p:spPr>
                </p:sp>
                <p:sp>
                  <p:nvSpPr>
                    <p:cNvPr id="3910" name="Freeform 3909"/>
                    <p:cNvSpPr/>
                    <p:nvPr/>
                  </p:nvSpPr>
                  <p:spPr>
                    <a:xfrm>
                      <a:off x="191127" y="1521421"/>
                      <a:ext cx="71018" cy="6854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71018" h="68546">
                          <a:moveTo>
                            <a:pt x="32087" y="0"/>
                          </a:moveTo>
                          <a:cubicBezTo>
                            <a:pt x="32087" y="0"/>
                            <a:pt x="-4410" y="18401"/>
                            <a:pt x="456" y="31896"/>
                          </a:cubicBezTo>
                          <a:cubicBezTo>
                            <a:pt x="5323" y="45390"/>
                            <a:pt x="11406" y="51524"/>
                            <a:pt x="24788" y="56431"/>
                          </a:cubicBezTo>
                          <a:cubicBezTo>
                            <a:pt x="38170" y="61338"/>
                            <a:pt x="52769" y="72379"/>
                            <a:pt x="57636" y="67472"/>
                          </a:cubicBezTo>
                          <a:cubicBezTo>
                            <a:pt x="62502" y="62565"/>
                            <a:pt x="71018" y="66245"/>
                            <a:pt x="71018" y="60111"/>
                          </a:cubicBezTo>
                          <a:cubicBezTo>
                            <a:pt x="71018" y="53978"/>
                            <a:pt x="67368" y="46617"/>
                            <a:pt x="62502" y="51524"/>
                          </a:cubicBezTo>
                          <a:cubicBezTo>
                            <a:pt x="57636" y="56431"/>
                            <a:pt x="46686" y="58885"/>
                            <a:pt x="35737" y="51524"/>
                          </a:cubicBezTo>
                          <a:cubicBezTo>
                            <a:pt x="24788" y="44164"/>
                            <a:pt x="16272" y="47844"/>
                            <a:pt x="16272" y="31896"/>
                          </a:cubicBezTo>
                          <a:cubicBezTo>
                            <a:pt x="16272" y="15948"/>
                            <a:pt x="19922" y="24535"/>
                            <a:pt x="32087" y="0"/>
                          </a:cubicBezTo>
                          <a:close/>
                        </a:path>
                      </a:pathLst>
                    </a:custGeom>
                    <a:solidFill>
                      <a:srgbClr val="C7C2A9">
                        <a:alpha val="27000"/>
                      </a:srgbClr>
                    </a:solidFill>
                    <a:ln w="7700" cap="flat">
                      <a:noFill/>
                      <a:bevel/>
                    </a:ln>
                  </p:spPr>
                </p:sp>
              </p:grpSp>
              <p:grpSp>
                <p:nvGrpSpPr>
                  <p:cNvPr id="3911" name="Group 3910"/>
                  <p:cNvGrpSpPr/>
                  <p:nvPr/>
                </p:nvGrpSpPr>
                <p:grpSpPr>
                  <a:xfrm>
                    <a:off x="516882" y="1673324"/>
                    <a:ext cx="271318" cy="220841"/>
                    <a:chOff x="516882" y="1673324"/>
                    <a:chExt cx="271318" cy="220841"/>
                  </a:xfrm>
                </p:grpSpPr>
                <p:sp>
                  <p:nvSpPr>
                    <p:cNvPr id="3912" name="Freeform 3911"/>
                    <p:cNvSpPr/>
                    <p:nvPr/>
                  </p:nvSpPr>
                  <p:spPr>
                    <a:xfrm>
                      <a:off x="516882" y="1673324"/>
                      <a:ext cx="271318" cy="176421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71318" h="176421">
                          <a:moveTo>
                            <a:pt x="21102" y="38352"/>
                          </a:moveTo>
                          <a:cubicBezTo>
                            <a:pt x="33161" y="23012"/>
                            <a:pt x="78381" y="0"/>
                            <a:pt x="93454" y="0"/>
                          </a:cubicBezTo>
                          <a:cubicBezTo>
                            <a:pt x="108527" y="0"/>
                            <a:pt x="159776" y="3835"/>
                            <a:pt x="176357" y="24929"/>
                          </a:cubicBezTo>
                          <a:cubicBezTo>
                            <a:pt x="192937" y="46023"/>
                            <a:pt x="233635" y="88211"/>
                            <a:pt x="244186" y="101634"/>
                          </a:cubicBezTo>
                          <a:cubicBezTo>
                            <a:pt x="254737" y="115057"/>
                            <a:pt x="271318" y="128481"/>
                            <a:pt x="271318" y="145739"/>
                          </a:cubicBezTo>
                          <a:cubicBezTo>
                            <a:pt x="271318" y="162998"/>
                            <a:pt x="262274" y="162998"/>
                            <a:pt x="259259" y="161080"/>
                          </a:cubicBezTo>
                          <a:cubicBezTo>
                            <a:pt x="256245" y="159163"/>
                            <a:pt x="218561" y="134234"/>
                            <a:pt x="198966" y="134234"/>
                          </a:cubicBezTo>
                          <a:cubicBezTo>
                            <a:pt x="179371" y="134234"/>
                            <a:pt x="134152" y="134234"/>
                            <a:pt x="126615" y="134234"/>
                          </a:cubicBezTo>
                          <a:cubicBezTo>
                            <a:pt x="119078" y="134234"/>
                            <a:pt x="108527" y="155327"/>
                            <a:pt x="117571" y="161080"/>
                          </a:cubicBezTo>
                          <a:cubicBezTo>
                            <a:pt x="126615" y="166833"/>
                            <a:pt x="137166" y="164916"/>
                            <a:pt x="138674" y="170668"/>
                          </a:cubicBezTo>
                          <a:cubicBezTo>
                            <a:pt x="140181" y="176421"/>
                            <a:pt x="96468" y="180257"/>
                            <a:pt x="88932" y="170668"/>
                          </a:cubicBezTo>
                          <a:cubicBezTo>
                            <a:pt x="81395" y="161080"/>
                            <a:pt x="63307" y="149574"/>
                            <a:pt x="57278" y="141904"/>
                          </a:cubicBezTo>
                          <a:cubicBezTo>
                            <a:pt x="51249" y="134234"/>
                            <a:pt x="24117" y="122728"/>
                            <a:pt x="21102" y="120810"/>
                          </a:cubicBezTo>
                          <a:cubicBezTo>
                            <a:pt x="18087" y="118892"/>
                            <a:pt x="0" y="105469"/>
                            <a:pt x="0" y="93964"/>
                          </a:cubicBezTo>
                          <a:cubicBezTo>
                            <a:pt x="0" y="82458"/>
                            <a:pt x="9044" y="53693"/>
                            <a:pt x="21102" y="38352"/>
                          </a:cubicBezTo>
                          <a:close/>
                        </a:path>
                      </a:pathLst>
                    </a:custGeom>
                    <a:solidFill>
                      <a:srgbClr val="BBB496"/>
                    </a:solidFill>
                    <a:ln w="7700" cap="flat">
                      <a:solidFill>
                        <a:srgbClr val="BBB496"/>
                      </a:solidFill>
                      <a:bevel/>
                    </a:ln>
                  </p:spPr>
                </p:sp>
                <p:sp>
                  <p:nvSpPr>
                    <p:cNvPr id="3913" name="Freeform 3912"/>
                    <p:cNvSpPr/>
                    <p:nvPr/>
                  </p:nvSpPr>
                  <p:spPr>
                    <a:xfrm>
                      <a:off x="520252" y="1771617"/>
                      <a:ext cx="260498" cy="122540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60498" h="122540">
                          <a:moveTo>
                            <a:pt x="2625" y="3341"/>
                          </a:moveTo>
                          <a:cubicBezTo>
                            <a:pt x="-389" y="12929"/>
                            <a:pt x="17699" y="55117"/>
                            <a:pt x="22220" y="60869"/>
                          </a:cubicBezTo>
                          <a:cubicBezTo>
                            <a:pt x="26742" y="66622"/>
                            <a:pt x="40308" y="62787"/>
                            <a:pt x="52367" y="78128"/>
                          </a:cubicBezTo>
                          <a:cubicBezTo>
                            <a:pt x="64425" y="93469"/>
                            <a:pt x="61410" y="110728"/>
                            <a:pt x="92310" y="117439"/>
                          </a:cubicBezTo>
                          <a:cubicBezTo>
                            <a:pt x="123209" y="124151"/>
                            <a:pt x="138283" y="124151"/>
                            <a:pt x="153356" y="117439"/>
                          </a:cubicBezTo>
                          <a:cubicBezTo>
                            <a:pt x="168429" y="110728"/>
                            <a:pt x="159385" y="103057"/>
                            <a:pt x="191038" y="97304"/>
                          </a:cubicBezTo>
                          <a:cubicBezTo>
                            <a:pt x="222692" y="91551"/>
                            <a:pt x="236257" y="74293"/>
                            <a:pt x="242286" y="74293"/>
                          </a:cubicBezTo>
                          <a:cubicBezTo>
                            <a:pt x="248316" y="74293"/>
                            <a:pt x="260498" y="62026"/>
                            <a:pt x="260498" y="62026"/>
                          </a:cubicBezTo>
                          <a:cubicBezTo>
                            <a:pt x="260498" y="62026"/>
                            <a:pt x="210625" y="30306"/>
                            <a:pt x="203088" y="30306"/>
                          </a:cubicBezTo>
                          <a:cubicBezTo>
                            <a:pt x="195551" y="30306"/>
                            <a:pt x="126224" y="32105"/>
                            <a:pt x="123209" y="32105"/>
                          </a:cubicBezTo>
                          <a:cubicBezTo>
                            <a:pt x="120195" y="32105"/>
                            <a:pt x="100430" y="46086"/>
                            <a:pt x="109474" y="61427"/>
                          </a:cubicBezTo>
                          <a:cubicBezTo>
                            <a:pt x="118518" y="76769"/>
                            <a:pt x="103828" y="72200"/>
                            <a:pt x="103828" y="72200"/>
                          </a:cubicBezTo>
                          <a:lnTo>
                            <a:pt x="90049" y="74293"/>
                          </a:lnTo>
                          <a:lnTo>
                            <a:pt x="54434" y="38685"/>
                          </a:lnTo>
                          <a:lnTo>
                            <a:pt x="21034" y="20730"/>
                          </a:lnTo>
                          <a:cubicBezTo>
                            <a:pt x="21034" y="20730"/>
                            <a:pt x="8655" y="11011"/>
                            <a:pt x="2625" y="3341"/>
                          </a:cubicBezTo>
                          <a:cubicBezTo>
                            <a:pt x="-3404" y="-4330"/>
                            <a:pt x="2625" y="3341"/>
                            <a:pt x="2625" y="3341"/>
                          </a:cubicBezTo>
                          <a:close/>
                        </a:path>
                      </a:pathLst>
                    </a:custGeom>
                    <a:solidFill>
                      <a:srgbClr val="B2A67D"/>
                    </a:solidFill>
                    <a:ln w="7700" cap="flat">
                      <a:noFill/>
                      <a:bevel/>
                    </a:ln>
                  </p:spPr>
                </p:sp>
                <p:sp>
                  <p:nvSpPr>
                    <p:cNvPr id="3914" name="Freeform 3913"/>
                    <p:cNvSpPr/>
                    <p:nvPr/>
                  </p:nvSpPr>
                  <p:spPr>
                    <a:xfrm>
                      <a:off x="537008" y="1808517"/>
                      <a:ext cx="225530" cy="7934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25530" h="79342">
                          <a:moveTo>
                            <a:pt x="225530" y="31641"/>
                          </a:moveTo>
                          <a:cubicBezTo>
                            <a:pt x="225530" y="31641"/>
                            <a:pt x="196138" y="23011"/>
                            <a:pt x="183326" y="39311"/>
                          </a:cubicBezTo>
                          <a:cubicBezTo>
                            <a:pt x="170514" y="55611"/>
                            <a:pt x="168253" y="50817"/>
                            <a:pt x="145643" y="60405"/>
                          </a:cubicBezTo>
                          <a:cubicBezTo>
                            <a:pt x="123033" y="69993"/>
                            <a:pt x="142628" y="68076"/>
                            <a:pt x="112482" y="73829"/>
                          </a:cubicBezTo>
                          <a:cubicBezTo>
                            <a:pt x="82336" y="79581"/>
                            <a:pt x="72539" y="82457"/>
                            <a:pt x="65756" y="73829"/>
                          </a:cubicBezTo>
                          <a:cubicBezTo>
                            <a:pt x="58973" y="65199"/>
                            <a:pt x="59727" y="58487"/>
                            <a:pt x="56712" y="54652"/>
                          </a:cubicBezTo>
                          <a:cubicBezTo>
                            <a:pt x="53698" y="50817"/>
                            <a:pt x="23552" y="27806"/>
                            <a:pt x="23552" y="27806"/>
                          </a:cubicBezTo>
                          <a:cubicBezTo>
                            <a:pt x="23552" y="27806"/>
                            <a:pt x="5464" y="14382"/>
                            <a:pt x="2449" y="12465"/>
                          </a:cubicBezTo>
                          <a:cubicBezTo>
                            <a:pt x="-565" y="10547"/>
                            <a:pt x="-1319" y="3835"/>
                            <a:pt x="2449" y="959"/>
                          </a:cubicBezTo>
                          <a:cubicBezTo>
                            <a:pt x="6218" y="-1918"/>
                            <a:pt x="34103" y="959"/>
                            <a:pt x="37117" y="14382"/>
                          </a:cubicBezTo>
                          <a:cubicBezTo>
                            <a:pt x="40132" y="27806"/>
                            <a:pt x="67263" y="54652"/>
                            <a:pt x="80829" y="60405"/>
                          </a:cubicBezTo>
                          <a:cubicBezTo>
                            <a:pt x="94395" y="66158"/>
                            <a:pt x="106453" y="71911"/>
                            <a:pt x="127556" y="60405"/>
                          </a:cubicBezTo>
                          <a:cubicBezTo>
                            <a:pt x="148658" y="48899"/>
                            <a:pt x="138107" y="35476"/>
                            <a:pt x="160716" y="31641"/>
                          </a:cubicBezTo>
                          <a:cubicBezTo>
                            <a:pt x="183326" y="27806"/>
                            <a:pt x="195384" y="23970"/>
                            <a:pt x="195384" y="23970"/>
                          </a:cubicBezTo>
                          <a:cubicBezTo>
                            <a:pt x="195384" y="23970"/>
                            <a:pt x="225530" y="16300"/>
                            <a:pt x="225530" y="31641"/>
                          </a:cubicBezTo>
                          <a:close/>
                        </a:path>
                      </a:pathLst>
                    </a:custGeom>
                    <a:solidFill>
                      <a:srgbClr val="85713E">
                        <a:alpha val="16000"/>
                      </a:srgbClr>
                    </a:solidFill>
                    <a:ln w="7700" cap="flat">
                      <a:noFill/>
                      <a:bevel/>
                    </a:ln>
                  </p:spPr>
                </p:sp>
                <p:sp>
                  <p:nvSpPr>
                    <p:cNvPr id="3915" name="Freeform 3914"/>
                    <p:cNvSpPr/>
                    <p:nvPr/>
                  </p:nvSpPr>
                  <p:spPr>
                    <a:xfrm>
                      <a:off x="602199" y="1698253"/>
                      <a:ext cx="179056" cy="121941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79056" h="121941">
                          <a:moveTo>
                            <a:pt x="565" y="0"/>
                          </a:moveTo>
                          <a:cubicBezTo>
                            <a:pt x="565" y="0"/>
                            <a:pt x="77438" y="5753"/>
                            <a:pt x="89528" y="26847"/>
                          </a:cubicBezTo>
                          <a:cubicBezTo>
                            <a:pt x="101555" y="47941"/>
                            <a:pt x="125671" y="96840"/>
                            <a:pt x="144513" y="96840"/>
                          </a:cubicBezTo>
                          <a:cubicBezTo>
                            <a:pt x="163354" y="96840"/>
                            <a:pt x="179056" y="116975"/>
                            <a:pt x="179056" y="120810"/>
                          </a:cubicBezTo>
                          <a:cubicBezTo>
                            <a:pt x="179056" y="124645"/>
                            <a:pt x="152803" y="116975"/>
                            <a:pt x="152803" y="116975"/>
                          </a:cubicBezTo>
                          <a:cubicBezTo>
                            <a:pt x="152803" y="116975"/>
                            <a:pt x="116628" y="90128"/>
                            <a:pt x="115120" y="86293"/>
                          </a:cubicBezTo>
                          <a:cubicBezTo>
                            <a:pt x="113613" y="82458"/>
                            <a:pt x="97033" y="40270"/>
                            <a:pt x="93264" y="41229"/>
                          </a:cubicBezTo>
                          <a:cubicBezTo>
                            <a:pt x="89528" y="42188"/>
                            <a:pt x="-8479" y="5753"/>
                            <a:pt x="565" y="0"/>
                          </a:cubicBezTo>
                          <a:close/>
                        </a:path>
                      </a:pathLst>
                    </a:custGeom>
                    <a:solidFill>
                      <a:srgbClr val="C7C2A9">
                        <a:alpha val="36000"/>
                      </a:srgbClr>
                    </a:solidFill>
                    <a:ln w="7700" cap="flat">
                      <a:noFill/>
                      <a:bevel/>
                    </a:ln>
                  </p:spPr>
                </p:sp>
                <p:sp>
                  <p:nvSpPr>
                    <p:cNvPr id="3916" name="Freeform 3915"/>
                    <p:cNvSpPr/>
                    <p:nvPr/>
                  </p:nvSpPr>
                  <p:spPr>
                    <a:xfrm>
                      <a:off x="535877" y="1702088"/>
                      <a:ext cx="87989" cy="107147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87989" h="107147">
                          <a:moveTo>
                            <a:pt x="39755" y="0"/>
                          </a:moveTo>
                          <a:cubicBezTo>
                            <a:pt x="39755" y="0"/>
                            <a:pt x="-5464" y="28764"/>
                            <a:pt x="565" y="49858"/>
                          </a:cubicBezTo>
                          <a:cubicBezTo>
                            <a:pt x="6594" y="70952"/>
                            <a:pt x="14131" y="80540"/>
                            <a:pt x="30711" y="88211"/>
                          </a:cubicBezTo>
                          <a:cubicBezTo>
                            <a:pt x="47292" y="95881"/>
                            <a:pt x="65379" y="113140"/>
                            <a:pt x="71409" y="105469"/>
                          </a:cubicBezTo>
                          <a:cubicBezTo>
                            <a:pt x="77438" y="97799"/>
                            <a:pt x="87989" y="103552"/>
                            <a:pt x="87989" y="93964"/>
                          </a:cubicBezTo>
                          <a:cubicBezTo>
                            <a:pt x="87989" y="84376"/>
                            <a:pt x="83467" y="72870"/>
                            <a:pt x="77438" y="80540"/>
                          </a:cubicBezTo>
                          <a:cubicBezTo>
                            <a:pt x="71409" y="88211"/>
                            <a:pt x="57843" y="92046"/>
                            <a:pt x="44277" y="80540"/>
                          </a:cubicBezTo>
                          <a:cubicBezTo>
                            <a:pt x="30711" y="69034"/>
                            <a:pt x="20160" y="74787"/>
                            <a:pt x="20160" y="49858"/>
                          </a:cubicBezTo>
                          <a:cubicBezTo>
                            <a:pt x="20160" y="24929"/>
                            <a:pt x="24682" y="38353"/>
                            <a:pt x="39755" y="0"/>
                          </a:cubicBezTo>
                          <a:close/>
                        </a:path>
                      </a:pathLst>
                    </a:custGeom>
                    <a:solidFill>
                      <a:srgbClr val="C7C2A9">
                        <a:alpha val="27000"/>
                      </a:srgbClr>
                    </a:solidFill>
                    <a:ln w="7700" cap="flat">
                      <a:noFill/>
                      <a:bevel/>
                    </a:ln>
                  </p:spPr>
                </p:sp>
              </p:grpSp>
            </p:grpSp>
            <p:grpSp>
              <p:nvGrpSpPr>
                <p:cNvPr id="3917" name="Group 3916"/>
                <p:cNvGrpSpPr/>
                <p:nvPr/>
              </p:nvGrpSpPr>
              <p:grpSpPr>
                <a:xfrm>
                  <a:off x="272848" y="862654"/>
                  <a:ext cx="182988" cy="243945"/>
                  <a:chOff x="272848" y="862654"/>
                  <a:chExt cx="182988" cy="243945"/>
                </a:xfrm>
              </p:grpSpPr>
              <p:sp>
                <p:nvSpPr>
                  <p:cNvPr id="3918" name="Freeform 3917"/>
                  <p:cNvSpPr/>
                  <p:nvPr/>
                </p:nvSpPr>
                <p:spPr>
                  <a:xfrm>
                    <a:off x="272848" y="862654"/>
                    <a:ext cx="182988" cy="24394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82988" h="243945">
                        <a:moveTo>
                          <a:pt x="0" y="121972"/>
                        </a:moveTo>
                        <a:cubicBezTo>
                          <a:pt x="0" y="54526"/>
                          <a:pt x="40903" y="0"/>
                          <a:pt x="91494" y="0"/>
                        </a:cubicBezTo>
                        <a:cubicBezTo>
                          <a:pt x="141983" y="0"/>
                          <a:pt x="182988" y="54526"/>
                          <a:pt x="182988" y="121972"/>
                        </a:cubicBezTo>
                        <a:cubicBezTo>
                          <a:pt x="182988" y="189215"/>
                          <a:pt x="141983" y="243945"/>
                          <a:pt x="91494" y="243945"/>
                        </a:cubicBezTo>
                        <a:cubicBezTo>
                          <a:pt x="40903" y="243945"/>
                          <a:pt x="0" y="189215"/>
                          <a:pt x="0" y="121972"/>
                        </a:cubicBezTo>
                        <a:close/>
                      </a:path>
                    </a:pathLst>
                  </a:custGeom>
                  <a:solidFill>
                    <a:srgbClr val="B60717"/>
                  </a:solidFill>
                  <a:ln w="7700" cap="flat">
                    <a:noFill/>
                    <a:bevel/>
                  </a:ln>
                </p:spPr>
              </p:sp>
              <p:grpSp>
                <p:nvGrpSpPr>
                  <p:cNvPr id="3919" name="Group 3918"/>
                  <p:cNvGrpSpPr/>
                  <p:nvPr/>
                </p:nvGrpSpPr>
                <p:grpSpPr>
                  <a:xfrm>
                    <a:off x="278186" y="870462"/>
                    <a:ext cx="172312" cy="228327"/>
                    <a:chOff x="278186" y="870462"/>
                    <a:chExt cx="172312" cy="228327"/>
                  </a:xfrm>
                </p:grpSpPr>
                <p:sp>
                  <p:nvSpPr>
                    <p:cNvPr id="3920" name="Freeform 3919"/>
                    <p:cNvSpPr/>
                    <p:nvPr/>
                  </p:nvSpPr>
                  <p:spPr>
                    <a:xfrm>
                      <a:off x="278186" y="887482"/>
                      <a:ext cx="84235" cy="99791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84235" h="99791">
                          <a:moveTo>
                            <a:pt x="53120" y="5091"/>
                          </a:moveTo>
                          <a:cubicBezTo>
                            <a:pt x="53120" y="5091"/>
                            <a:pt x="67091" y="11376"/>
                            <a:pt x="63365" y="20918"/>
                          </a:cubicBezTo>
                          <a:cubicBezTo>
                            <a:pt x="59640" y="30461"/>
                            <a:pt x="38217" y="45124"/>
                            <a:pt x="37053" y="51176"/>
                          </a:cubicBezTo>
                          <a:cubicBezTo>
                            <a:pt x="35889" y="57227"/>
                            <a:pt x="62900" y="35116"/>
                            <a:pt x="66858" y="37444"/>
                          </a:cubicBezTo>
                          <a:cubicBezTo>
                            <a:pt x="70817" y="39771"/>
                            <a:pt x="88281" y="43029"/>
                            <a:pt x="83391" y="50478"/>
                          </a:cubicBezTo>
                          <a:cubicBezTo>
                            <a:pt x="78501" y="57925"/>
                            <a:pt x="43340" y="60951"/>
                            <a:pt x="35423" y="77476"/>
                          </a:cubicBezTo>
                          <a:cubicBezTo>
                            <a:pt x="27506" y="94002"/>
                            <a:pt x="28204" y="102846"/>
                            <a:pt x="16562" y="98889"/>
                          </a:cubicBezTo>
                          <a:cubicBezTo>
                            <a:pt x="4919" y="94933"/>
                            <a:pt x="-902" y="89347"/>
                            <a:pt x="0" y="86321"/>
                          </a:cubicBezTo>
                          <a:cubicBezTo>
                            <a:pt x="961" y="83295"/>
                            <a:pt x="5618" y="83761"/>
                            <a:pt x="6782" y="73752"/>
                          </a:cubicBezTo>
                          <a:cubicBezTo>
                            <a:pt x="7946" y="63744"/>
                            <a:pt x="18425" y="39771"/>
                            <a:pt x="24246" y="24177"/>
                          </a:cubicBezTo>
                          <a:cubicBezTo>
                            <a:pt x="30067" y="8583"/>
                            <a:pt x="32163" y="-8874"/>
                            <a:pt x="53120" y="5091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7700" cap="flat">
                      <a:noFill/>
                      <a:bevel/>
                    </a:ln>
                  </p:spPr>
                </p:sp>
                <p:sp>
                  <p:nvSpPr>
                    <p:cNvPr id="3921" name="Freeform 3920"/>
                    <p:cNvSpPr/>
                    <p:nvPr/>
                  </p:nvSpPr>
                  <p:spPr>
                    <a:xfrm>
                      <a:off x="316170" y="949321"/>
                      <a:ext cx="29019" cy="70610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9019" h="70610">
                          <a:moveTo>
                            <a:pt x="8732" y="4480"/>
                          </a:moveTo>
                          <a:cubicBezTo>
                            <a:pt x="8732" y="4480"/>
                            <a:pt x="-466" y="29734"/>
                            <a:pt x="0" y="46492"/>
                          </a:cubicBezTo>
                          <a:cubicBezTo>
                            <a:pt x="466" y="63250"/>
                            <a:pt x="3493" y="64181"/>
                            <a:pt x="9780" y="69301"/>
                          </a:cubicBezTo>
                          <a:cubicBezTo>
                            <a:pt x="16067" y="74422"/>
                            <a:pt x="24915" y="63482"/>
                            <a:pt x="20025" y="56034"/>
                          </a:cubicBezTo>
                          <a:cubicBezTo>
                            <a:pt x="15136" y="48586"/>
                            <a:pt x="23984" y="13209"/>
                            <a:pt x="27942" y="3433"/>
                          </a:cubicBezTo>
                          <a:cubicBezTo>
                            <a:pt x="31901" y="-6342"/>
                            <a:pt x="24217" y="5993"/>
                            <a:pt x="16998" y="24846"/>
                          </a:cubicBezTo>
                          <a:cubicBezTo>
                            <a:pt x="9780" y="43699"/>
                            <a:pt x="7451" y="42535"/>
                            <a:pt x="6054" y="35785"/>
                          </a:cubicBezTo>
                          <a:cubicBezTo>
                            <a:pt x="4657" y="29035"/>
                            <a:pt x="15834" y="640"/>
                            <a:pt x="15834" y="640"/>
                          </a:cubicBezTo>
                          <a:cubicBezTo>
                            <a:pt x="15834" y="640"/>
                            <a:pt x="9198" y="-407"/>
                            <a:pt x="8732" y="4480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7700" cap="flat">
                      <a:noFill/>
                      <a:bevel/>
                    </a:ln>
                  </p:spPr>
                </p:sp>
                <p:sp>
                  <p:nvSpPr>
                    <p:cNvPr id="3922" name="Freeform 3921"/>
                    <p:cNvSpPr/>
                    <p:nvPr/>
                  </p:nvSpPr>
                  <p:spPr>
                    <a:xfrm>
                      <a:off x="350400" y="870462"/>
                      <a:ext cx="100098" cy="11986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00098" h="119866">
                          <a:moveTo>
                            <a:pt x="12574" y="29559"/>
                          </a:moveTo>
                          <a:cubicBezTo>
                            <a:pt x="12574" y="29559"/>
                            <a:pt x="24450" y="6284"/>
                            <a:pt x="28408" y="3957"/>
                          </a:cubicBezTo>
                          <a:cubicBezTo>
                            <a:pt x="32367" y="1629"/>
                            <a:pt x="38188" y="0"/>
                            <a:pt x="42147" y="0"/>
                          </a:cubicBezTo>
                          <a:cubicBezTo>
                            <a:pt x="46105" y="0"/>
                            <a:pt x="57748" y="11405"/>
                            <a:pt x="56351" y="15827"/>
                          </a:cubicBezTo>
                          <a:cubicBezTo>
                            <a:pt x="54954" y="20249"/>
                            <a:pt x="41448" y="45852"/>
                            <a:pt x="37257" y="58420"/>
                          </a:cubicBezTo>
                          <a:cubicBezTo>
                            <a:pt x="33065" y="70989"/>
                            <a:pt x="29805" y="82161"/>
                            <a:pt x="29107" y="82859"/>
                          </a:cubicBezTo>
                          <a:cubicBezTo>
                            <a:pt x="28408" y="83557"/>
                            <a:pt x="47968" y="60980"/>
                            <a:pt x="65432" y="52834"/>
                          </a:cubicBezTo>
                          <a:cubicBezTo>
                            <a:pt x="82896" y="44688"/>
                            <a:pt x="88950" y="46084"/>
                            <a:pt x="94073" y="46783"/>
                          </a:cubicBezTo>
                          <a:cubicBezTo>
                            <a:pt x="99196" y="47481"/>
                            <a:pt x="102922" y="54231"/>
                            <a:pt x="97333" y="55162"/>
                          </a:cubicBezTo>
                          <a:cubicBezTo>
                            <a:pt x="91745" y="56093"/>
                            <a:pt x="48201" y="69127"/>
                            <a:pt x="34928" y="90307"/>
                          </a:cubicBezTo>
                          <a:cubicBezTo>
                            <a:pt x="21655" y="111487"/>
                            <a:pt x="20724" y="119866"/>
                            <a:pt x="14204" y="119866"/>
                          </a:cubicBezTo>
                          <a:cubicBezTo>
                            <a:pt x="7684" y="119866"/>
                            <a:pt x="0" y="118935"/>
                            <a:pt x="0" y="112884"/>
                          </a:cubicBezTo>
                          <a:cubicBezTo>
                            <a:pt x="0" y="106832"/>
                            <a:pt x="14204" y="79833"/>
                            <a:pt x="16766" y="68428"/>
                          </a:cubicBezTo>
                          <a:cubicBezTo>
                            <a:pt x="19327" y="57024"/>
                            <a:pt x="26778" y="27697"/>
                            <a:pt x="26778" y="23042"/>
                          </a:cubicBezTo>
                          <a:cubicBezTo>
                            <a:pt x="26778" y="18387"/>
                            <a:pt x="13156" y="30141"/>
                            <a:pt x="12574" y="29559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7700" cap="flat">
                      <a:noFill/>
                      <a:bevel/>
                    </a:ln>
                  </p:spPr>
                </p:sp>
                <p:sp>
                  <p:nvSpPr>
                    <p:cNvPr id="3923" name="Freeform 3922"/>
                    <p:cNvSpPr/>
                    <p:nvPr/>
                  </p:nvSpPr>
                  <p:spPr>
                    <a:xfrm>
                      <a:off x="313143" y="960682"/>
                      <a:ext cx="110286" cy="138107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10286" h="138107">
                          <a:moveTo>
                            <a:pt x="72185" y="553"/>
                          </a:moveTo>
                          <a:cubicBezTo>
                            <a:pt x="72185" y="553"/>
                            <a:pt x="69623" y="1018"/>
                            <a:pt x="75445" y="5906"/>
                          </a:cubicBezTo>
                          <a:cubicBezTo>
                            <a:pt x="81266" y="10794"/>
                            <a:pt x="101059" y="45473"/>
                            <a:pt x="96169" y="71076"/>
                          </a:cubicBezTo>
                          <a:cubicBezTo>
                            <a:pt x="91279" y="96678"/>
                            <a:pt x="84526" y="102730"/>
                            <a:pt x="60076" y="110410"/>
                          </a:cubicBezTo>
                          <a:cubicBezTo>
                            <a:pt x="35627" y="118091"/>
                            <a:pt x="0" y="138107"/>
                            <a:pt x="0" y="138107"/>
                          </a:cubicBezTo>
                          <a:cubicBezTo>
                            <a:pt x="0" y="138107"/>
                            <a:pt x="15368" y="129728"/>
                            <a:pt x="44475" y="122746"/>
                          </a:cubicBezTo>
                          <a:cubicBezTo>
                            <a:pt x="73582" y="115763"/>
                            <a:pt x="96402" y="121582"/>
                            <a:pt x="105017" y="111807"/>
                          </a:cubicBezTo>
                          <a:cubicBezTo>
                            <a:pt x="113633" y="102031"/>
                            <a:pt x="109441" y="84808"/>
                            <a:pt x="108044" y="77127"/>
                          </a:cubicBezTo>
                          <a:cubicBezTo>
                            <a:pt x="107113" y="59904"/>
                            <a:pt x="86389" y="12423"/>
                            <a:pt x="84060" y="8466"/>
                          </a:cubicBezTo>
                          <a:cubicBezTo>
                            <a:pt x="81732" y="4510"/>
                            <a:pt x="76842" y="-2007"/>
                            <a:pt x="72185" y="553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7700" cap="flat">
                      <a:noFill/>
                      <a:bevel/>
                    </a:ln>
                  </p:spPr>
                </p:sp>
              </p:grpSp>
            </p:grpSp>
          </p:grpSp>
        </p:grpSp>
        <p:sp>
          <p:nvSpPr>
            <p:cNvPr id="3199" name="FlexibleLine"/>
            <p:cNvSpPr/>
            <p:nvPr/>
          </p:nvSpPr>
          <p:spPr>
            <a:xfrm>
              <a:off x="4235266" y="3351946"/>
              <a:ext cx="964019" cy="780965"/>
            </a:xfrm>
            <a:custGeom>
              <a:avLst/>
              <a:gdLst/>
              <a:ahLst/>
              <a:cxnLst/>
              <a:rect l="0" t="0" r="0" b="0"/>
              <a:pathLst>
                <a:path w="964019" h="780965" fill="none">
                  <a:moveTo>
                    <a:pt x="0" y="0"/>
                  </a:moveTo>
                  <a:cubicBezTo>
                    <a:pt x="-530211" y="62477"/>
                    <a:pt x="-433809" y="718488"/>
                    <a:pt x="-964019" y="780965"/>
                  </a:cubicBezTo>
                </a:path>
              </a:pathLst>
            </a:custGeom>
            <a:noFill/>
            <a:ln w="7700" cap="flat">
              <a:solidFill>
                <a:srgbClr val="84BB5C"/>
              </a:solidFill>
              <a:bevel/>
            </a:ln>
          </p:spPr>
        </p:sp>
        <p:sp>
          <p:nvSpPr>
            <p:cNvPr id="3200" name="FlexibleLine"/>
            <p:cNvSpPr/>
            <p:nvPr/>
          </p:nvSpPr>
          <p:spPr>
            <a:xfrm>
              <a:off x="2585947" y="2570986"/>
              <a:ext cx="154000" cy="97059"/>
            </a:xfrm>
            <a:custGeom>
              <a:avLst/>
              <a:gdLst/>
              <a:ahLst/>
              <a:cxnLst/>
              <a:rect l="0" t="0" r="0" b="0"/>
              <a:pathLst>
                <a:path w="154000" h="97059" fill="none">
                  <a:moveTo>
                    <a:pt x="0" y="0"/>
                  </a:moveTo>
                  <a:cubicBezTo>
                    <a:pt x="-84700" y="-7765"/>
                    <a:pt x="-69300" y="-89295"/>
                    <a:pt x="-154000" y="-97059"/>
                  </a:cubicBezTo>
                </a:path>
              </a:pathLst>
            </a:custGeom>
            <a:noFill/>
            <a:ln w="7700" cap="flat">
              <a:solidFill>
                <a:srgbClr val="84BB5C"/>
              </a:solidFill>
              <a:bevel/>
            </a:ln>
          </p:spPr>
        </p:sp>
        <p:sp>
          <p:nvSpPr>
            <p:cNvPr id="3201" name="FlexibleLine"/>
            <p:cNvSpPr/>
            <p:nvPr/>
          </p:nvSpPr>
          <p:spPr>
            <a:xfrm>
              <a:off x="2585947" y="2570985"/>
              <a:ext cx="154000" cy="343459"/>
            </a:xfrm>
            <a:custGeom>
              <a:avLst/>
              <a:gdLst/>
              <a:ahLst/>
              <a:cxnLst/>
              <a:rect l="0" t="0" r="0" b="0"/>
              <a:pathLst>
                <a:path w="154000" h="343459" fill="none">
                  <a:moveTo>
                    <a:pt x="0" y="0"/>
                  </a:moveTo>
                  <a:cubicBezTo>
                    <a:pt x="-84700" y="27477"/>
                    <a:pt x="-69300" y="315983"/>
                    <a:pt x="-154000" y="343459"/>
                  </a:cubicBezTo>
                </a:path>
              </a:pathLst>
            </a:custGeom>
            <a:noFill/>
            <a:ln w="7700" cap="flat">
              <a:solidFill>
                <a:srgbClr val="84BB5C"/>
              </a:solidFill>
              <a:bevel/>
            </a:ln>
          </p:spPr>
        </p:sp>
        <p:sp>
          <p:nvSpPr>
            <p:cNvPr id="3202" name="FlexibleLine"/>
            <p:cNvSpPr/>
            <p:nvPr/>
          </p:nvSpPr>
          <p:spPr>
            <a:xfrm>
              <a:off x="2624447" y="4132905"/>
              <a:ext cx="154000" cy="572330"/>
            </a:xfrm>
            <a:custGeom>
              <a:avLst/>
              <a:gdLst/>
              <a:ahLst/>
              <a:cxnLst/>
              <a:rect l="0" t="0" r="0" b="0"/>
              <a:pathLst>
                <a:path w="154000" h="572330" fill="none">
                  <a:moveTo>
                    <a:pt x="0" y="0"/>
                  </a:moveTo>
                  <a:cubicBezTo>
                    <a:pt x="-84700" y="-45786"/>
                    <a:pt x="-69300" y="-526544"/>
                    <a:pt x="-154000" y="-572330"/>
                  </a:cubicBezTo>
                </a:path>
              </a:pathLst>
            </a:custGeom>
            <a:noFill/>
            <a:ln w="7700" cap="flat">
              <a:solidFill>
                <a:srgbClr val="84BB5C"/>
              </a:solidFill>
              <a:bevel/>
            </a:ln>
          </p:spPr>
        </p:sp>
        <p:sp>
          <p:nvSpPr>
            <p:cNvPr id="3203" name="FlexibleLine"/>
            <p:cNvSpPr/>
            <p:nvPr/>
          </p:nvSpPr>
          <p:spPr>
            <a:xfrm>
              <a:off x="2624447" y="4132909"/>
              <a:ext cx="154000" cy="121334"/>
            </a:xfrm>
            <a:custGeom>
              <a:avLst/>
              <a:gdLst/>
              <a:ahLst/>
              <a:cxnLst/>
              <a:rect l="0" t="0" r="0" b="0"/>
              <a:pathLst>
                <a:path w="154000" h="121334" fill="none">
                  <a:moveTo>
                    <a:pt x="0" y="0"/>
                  </a:moveTo>
                  <a:cubicBezTo>
                    <a:pt x="-84700" y="-9707"/>
                    <a:pt x="-69300" y="-111627"/>
                    <a:pt x="-154000" y="-121334"/>
                  </a:cubicBezTo>
                </a:path>
              </a:pathLst>
            </a:custGeom>
            <a:noFill/>
            <a:ln w="7700" cap="flat">
              <a:solidFill>
                <a:srgbClr val="84BB5C"/>
              </a:solidFill>
              <a:bevel/>
            </a:ln>
          </p:spPr>
        </p:sp>
        <p:sp>
          <p:nvSpPr>
            <p:cNvPr id="3204" name="FlexibleLine"/>
            <p:cNvSpPr/>
            <p:nvPr/>
          </p:nvSpPr>
          <p:spPr>
            <a:xfrm>
              <a:off x="2624447" y="4132909"/>
              <a:ext cx="154000" cy="433066"/>
            </a:xfrm>
            <a:custGeom>
              <a:avLst/>
              <a:gdLst/>
              <a:ahLst/>
              <a:cxnLst/>
              <a:rect l="0" t="0" r="0" b="0"/>
              <a:pathLst>
                <a:path w="154000" h="433066" fill="none">
                  <a:moveTo>
                    <a:pt x="0" y="0"/>
                  </a:moveTo>
                  <a:cubicBezTo>
                    <a:pt x="-84700" y="34645"/>
                    <a:pt x="-69300" y="398420"/>
                    <a:pt x="-154000" y="433066"/>
                  </a:cubicBezTo>
                </a:path>
              </a:pathLst>
            </a:custGeom>
            <a:noFill/>
            <a:ln w="7700" cap="flat">
              <a:solidFill>
                <a:srgbClr val="84BB5C"/>
              </a:solidFill>
              <a:bevel/>
            </a:ln>
          </p:spPr>
        </p:sp>
        <p:sp>
          <p:nvSpPr>
            <p:cNvPr id="3205" name="FlexibleLine"/>
            <p:cNvSpPr/>
            <p:nvPr/>
          </p:nvSpPr>
          <p:spPr>
            <a:xfrm>
              <a:off x="2624447" y="4132909"/>
              <a:ext cx="154000" cy="879663"/>
            </a:xfrm>
            <a:custGeom>
              <a:avLst/>
              <a:gdLst/>
              <a:ahLst/>
              <a:cxnLst/>
              <a:rect l="0" t="0" r="0" b="0"/>
              <a:pathLst>
                <a:path w="154000" h="879663" fill="none">
                  <a:moveTo>
                    <a:pt x="0" y="0"/>
                  </a:moveTo>
                  <a:cubicBezTo>
                    <a:pt x="-84700" y="70373"/>
                    <a:pt x="-69300" y="809293"/>
                    <a:pt x="-154000" y="879663"/>
                  </a:cubicBezTo>
                </a:path>
              </a:pathLst>
            </a:custGeom>
            <a:noFill/>
            <a:ln w="7700" cap="flat">
              <a:solidFill>
                <a:srgbClr val="84BB5C"/>
              </a:solidFill>
              <a:bevel/>
            </a:ln>
          </p:spPr>
        </p:sp>
        <p:sp>
          <p:nvSpPr>
            <p:cNvPr id="3206" name="FlexibleLine"/>
            <p:cNvSpPr/>
            <p:nvPr/>
          </p:nvSpPr>
          <p:spPr>
            <a:xfrm>
              <a:off x="5553488" y="3351944"/>
              <a:ext cx="154000" cy="641098"/>
            </a:xfrm>
            <a:custGeom>
              <a:avLst/>
              <a:gdLst/>
              <a:ahLst/>
              <a:cxnLst/>
              <a:rect l="0" t="0" r="0" b="0"/>
              <a:pathLst>
                <a:path w="154000" h="641098" fill="none">
                  <a:moveTo>
                    <a:pt x="0" y="0"/>
                  </a:moveTo>
                  <a:cubicBezTo>
                    <a:pt x="84700" y="-51288"/>
                    <a:pt x="69300" y="-589810"/>
                    <a:pt x="154000" y="-641098"/>
                  </a:cubicBezTo>
                </a:path>
              </a:pathLst>
            </a:custGeom>
            <a:noFill/>
            <a:ln w="7700" cap="flat">
              <a:solidFill>
                <a:srgbClr val="84BB5C"/>
              </a:solidFill>
              <a:bevel/>
            </a:ln>
          </p:spPr>
        </p:sp>
        <p:sp>
          <p:nvSpPr>
            <p:cNvPr id="3207" name="FlexibleLine"/>
            <p:cNvSpPr/>
            <p:nvPr/>
          </p:nvSpPr>
          <p:spPr>
            <a:xfrm>
              <a:off x="5553488" y="3351943"/>
              <a:ext cx="154000" cy="11635"/>
            </a:xfrm>
            <a:custGeom>
              <a:avLst/>
              <a:gdLst/>
              <a:ahLst/>
              <a:cxnLst/>
              <a:rect l="0" t="0" r="0" b="0"/>
              <a:pathLst>
                <a:path w="154000" h="11635" fill="none">
                  <a:moveTo>
                    <a:pt x="0" y="0"/>
                  </a:moveTo>
                  <a:cubicBezTo>
                    <a:pt x="84700" y="-931"/>
                    <a:pt x="69300" y="-10704"/>
                    <a:pt x="154000" y="-11635"/>
                  </a:cubicBezTo>
                </a:path>
              </a:pathLst>
            </a:custGeom>
            <a:noFill/>
            <a:ln w="7700" cap="flat">
              <a:solidFill>
                <a:srgbClr val="84BB5C"/>
              </a:solidFill>
              <a:bevel/>
            </a:ln>
          </p:spPr>
        </p:sp>
        <p:sp>
          <p:nvSpPr>
            <p:cNvPr id="3208" name="FlexibleLine"/>
            <p:cNvSpPr/>
            <p:nvPr/>
          </p:nvSpPr>
          <p:spPr>
            <a:xfrm>
              <a:off x="5553488" y="3351943"/>
              <a:ext cx="154000" cy="546106"/>
            </a:xfrm>
            <a:custGeom>
              <a:avLst/>
              <a:gdLst/>
              <a:ahLst/>
              <a:cxnLst/>
              <a:rect l="0" t="0" r="0" b="0"/>
              <a:pathLst>
                <a:path w="154000" h="546106" fill="none">
                  <a:moveTo>
                    <a:pt x="0" y="0"/>
                  </a:moveTo>
                  <a:cubicBezTo>
                    <a:pt x="84700" y="43688"/>
                    <a:pt x="69300" y="502417"/>
                    <a:pt x="154000" y="546106"/>
                  </a:cubicBezTo>
                </a:path>
              </a:pathLst>
            </a:custGeom>
            <a:noFill/>
            <a:ln w="7700" cap="flat">
              <a:solidFill>
                <a:srgbClr val="84BB5C"/>
              </a:solidFill>
              <a:bevel/>
            </a:ln>
          </p:spPr>
        </p:sp>
        <p:sp>
          <p:nvSpPr>
            <p:cNvPr id="3209" name="FlexibleLine"/>
            <p:cNvSpPr/>
            <p:nvPr/>
          </p:nvSpPr>
          <p:spPr>
            <a:xfrm>
              <a:off x="5553488" y="3351943"/>
              <a:ext cx="154000" cy="1100507"/>
            </a:xfrm>
            <a:custGeom>
              <a:avLst/>
              <a:gdLst/>
              <a:ahLst/>
              <a:cxnLst/>
              <a:rect l="0" t="0" r="0" b="0"/>
              <a:pathLst>
                <a:path w="154000" h="1100507" fill="none">
                  <a:moveTo>
                    <a:pt x="0" y="0"/>
                  </a:moveTo>
                  <a:cubicBezTo>
                    <a:pt x="84700" y="88040"/>
                    <a:pt x="69300" y="1012465"/>
                    <a:pt x="154000" y="1100507"/>
                  </a:cubicBezTo>
                </a:path>
              </a:pathLst>
            </a:custGeom>
            <a:noFill/>
            <a:ln w="7700" cap="flat">
              <a:solidFill>
                <a:srgbClr val="84BB5C"/>
              </a:solidFill>
              <a:bevel/>
            </a:ln>
          </p:spPr>
        </p:sp>
        <p:sp>
          <p:nvSpPr>
            <p:cNvPr id="3210" name="FlexibleLine"/>
            <p:cNvSpPr/>
            <p:nvPr/>
          </p:nvSpPr>
          <p:spPr>
            <a:xfrm>
              <a:off x="4235266" y="3351946"/>
              <a:ext cx="810022" cy="0"/>
            </a:xfrm>
            <a:custGeom>
              <a:avLst/>
              <a:gdLst/>
              <a:ahLst/>
              <a:cxnLst/>
              <a:rect l="0" t="0" r="0" b="0"/>
              <a:pathLst>
                <a:path w="810022" fill="none">
                  <a:moveTo>
                    <a:pt x="0" y="0"/>
                  </a:moveTo>
                  <a:cubicBezTo>
                    <a:pt x="445512" y="0"/>
                    <a:pt x="364510" y="0"/>
                    <a:pt x="810022" y="0"/>
                  </a:cubicBezTo>
                </a:path>
              </a:pathLst>
            </a:custGeom>
            <a:noFill/>
            <a:ln w="7700" cap="flat">
              <a:solidFill>
                <a:srgbClr val="84BB5C"/>
              </a:solidFill>
              <a:bevel/>
            </a:ln>
          </p:spPr>
        </p:sp>
        <p:sp>
          <p:nvSpPr>
            <p:cNvPr id="3211" name="FlexibleLine"/>
            <p:cNvSpPr/>
            <p:nvPr/>
          </p:nvSpPr>
          <p:spPr>
            <a:xfrm>
              <a:off x="4235266" y="3351946"/>
              <a:ext cx="964019" cy="780965"/>
            </a:xfrm>
            <a:custGeom>
              <a:avLst/>
              <a:gdLst/>
              <a:ahLst/>
              <a:cxnLst/>
              <a:rect l="0" t="0" r="0" b="0"/>
              <a:pathLst>
                <a:path w="964019" h="780965" fill="none">
                  <a:moveTo>
                    <a:pt x="0" y="0"/>
                  </a:moveTo>
                  <a:cubicBezTo>
                    <a:pt x="-530211" y="-62477"/>
                    <a:pt x="-433809" y="-718488"/>
                    <a:pt x="-964019" y="-780965"/>
                  </a:cubicBezTo>
                </a:path>
              </a:pathLst>
            </a:custGeom>
            <a:noFill/>
            <a:ln w="7700" cap="flat">
              <a:solidFill>
                <a:srgbClr val="84BB5C"/>
              </a:solidFill>
              <a:bevel/>
            </a:ln>
          </p:spPr>
        </p:sp>
        <p:sp>
          <p:nvSpPr>
            <p:cNvPr id="5813" name="Text 5813"/>
            <p:cNvSpPr txBox="1"/>
            <p:nvPr/>
          </p:nvSpPr>
          <p:spPr>
            <a:xfrm>
              <a:off x="2677800" y="503000"/>
              <a:ext cx="4774000" cy="431200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2184">
                  <a:solidFill>
                    <a:srgbClr val="303030"/>
                  </a:solidFill>
                  <a:latin typeface="Arial"/>
                </a:rPr>
                <a:t>4.1 Mind Map Examples - Education</a:t>
              </a:r>
            </a:p>
          </p:txBody>
        </p:sp>
        <p:grpSp>
          <p:nvGrpSpPr>
            <p:cNvPr id="3212" name="Main Topic"/>
            <p:cNvGrpSpPr/>
            <p:nvPr/>
          </p:nvGrpSpPr>
          <p:grpSpPr>
            <a:xfrm>
              <a:off x="2624447" y="3886511"/>
              <a:ext cx="646800" cy="492800"/>
              <a:chOff x="2624447" y="3886511"/>
              <a:chExt cx="646800" cy="492800"/>
            </a:xfrm>
          </p:grpSpPr>
          <p:sp>
            <p:nvSpPr>
              <p:cNvPr id="3213" name="Rectangle balloon"/>
              <p:cNvSpPr/>
              <p:nvPr/>
            </p:nvSpPr>
            <p:spPr>
              <a:xfrm>
                <a:off x="2624447" y="3886511"/>
                <a:ext cx="646800" cy="492800"/>
              </a:xfrm>
              <a:custGeom>
                <a:avLst/>
                <a:gdLst/>
                <a:ahLst/>
                <a:cxnLst/>
                <a:rect l="0" t="0" r="0" b="0"/>
                <a:pathLst>
                  <a:path w="646800" h="492800">
                    <a:moveTo>
                      <a:pt x="88704" y="0"/>
                    </a:moveTo>
                    <a:lnTo>
                      <a:pt x="558096" y="0"/>
                    </a:lnTo>
                    <a:cubicBezTo>
                      <a:pt x="607087" y="0"/>
                      <a:pt x="646800" y="39713"/>
                      <a:pt x="646800" y="88704"/>
                    </a:cubicBezTo>
                    <a:lnTo>
                      <a:pt x="646800" y="404096"/>
                    </a:lnTo>
                    <a:cubicBezTo>
                      <a:pt x="646800" y="453087"/>
                      <a:pt x="607087" y="492800"/>
                      <a:pt x="558096" y="492800"/>
                    </a:cubicBezTo>
                    <a:lnTo>
                      <a:pt x="88704" y="492800"/>
                    </a:lnTo>
                    <a:cubicBezTo>
                      <a:pt x="39713" y="492800"/>
                      <a:pt x="0" y="453087"/>
                      <a:pt x="0" y="404096"/>
                    </a:cubicBezTo>
                    <a:lnTo>
                      <a:pt x="0" y="88704"/>
                    </a:lnTo>
                    <a:cubicBezTo>
                      <a:pt x="0" y="39713"/>
                      <a:pt x="39713" y="0"/>
                      <a:pt x="88704" y="0"/>
                    </a:cubicBezTo>
                    <a:close/>
                  </a:path>
                </a:pathLst>
              </a:custGeom>
              <a:pattFill prst="ltDnDiag">
                <a:fgClr>
                  <a:srgbClr val="DDEFD4"/>
                </a:fgClr>
                <a:bgClr>
                  <a:srgbClr val="EFF7EB"/>
                </a:bgClr>
              </a:pattFill>
              <a:ln w="7700" cap="flat">
                <a:solidFill>
                  <a:srgbClr val="97D56A"/>
                </a:solidFill>
                <a:bevel/>
              </a:ln>
            </p:spPr>
          </p:sp>
          <p:sp>
            <p:nvSpPr>
              <p:cNvPr id="5814" name="Text 5814"/>
              <p:cNvSpPr txBox="1"/>
              <p:nvPr/>
            </p:nvSpPr>
            <p:spPr>
              <a:xfrm>
                <a:off x="2693747" y="3955811"/>
                <a:ext cx="577500" cy="3542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936">
                    <a:solidFill>
                      <a:srgbClr val="6E9C4C"/>
                    </a:solidFill>
                    <a:latin typeface="Comic Sans MS"/>
                  </a:rPr>
                  <a:t>In-Class </a:t>
                </a:r>
              </a:p>
              <a:p>
                <a:pPr algn="ctr"/>
                <a:r>
                  <a:rPr sz="936">
                    <a:solidFill>
                      <a:srgbClr val="6E9C4C"/>
                    </a:solidFill>
                    <a:latin typeface="Comic Sans MS"/>
                  </a:rPr>
                  <a:t>Usage</a:t>
                </a:r>
              </a:p>
            </p:txBody>
          </p:sp>
        </p:grpSp>
        <p:grpSp>
          <p:nvGrpSpPr>
            <p:cNvPr id="3215" name="Main Idea"/>
            <p:cNvGrpSpPr/>
            <p:nvPr/>
          </p:nvGrpSpPr>
          <p:grpSpPr>
            <a:xfrm>
              <a:off x="3733244" y="2803175"/>
              <a:ext cx="1004044" cy="1097543"/>
              <a:chOff x="3733244" y="2803175"/>
              <a:chExt cx="1004044" cy="1097543"/>
            </a:xfrm>
          </p:grpSpPr>
          <p:sp>
            <p:nvSpPr>
              <p:cNvPr id="3216" name="Rectangle balloon"/>
              <p:cNvSpPr/>
              <p:nvPr/>
            </p:nvSpPr>
            <p:spPr>
              <a:xfrm>
                <a:off x="3733244" y="2803175"/>
                <a:ext cx="1004044" cy="1097543"/>
              </a:xfrm>
              <a:custGeom>
                <a:avLst/>
                <a:gdLst/>
                <a:ahLst/>
                <a:cxnLst/>
                <a:rect l="0" t="0" r="0" b="0"/>
                <a:pathLst>
                  <a:path w="1004044" h="1097543">
                    <a:moveTo>
                      <a:pt x="92400" y="0"/>
                    </a:moveTo>
                    <a:lnTo>
                      <a:pt x="911644" y="0"/>
                    </a:lnTo>
                    <a:cubicBezTo>
                      <a:pt x="962676" y="0"/>
                      <a:pt x="1004044" y="41367"/>
                      <a:pt x="1004044" y="92400"/>
                    </a:cubicBezTo>
                    <a:lnTo>
                      <a:pt x="1004044" y="1005143"/>
                    </a:lnTo>
                    <a:cubicBezTo>
                      <a:pt x="1004044" y="1056175"/>
                      <a:pt x="962676" y="1097543"/>
                      <a:pt x="911644" y="1097543"/>
                    </a:cubicBezTo>
                    <a:lnTo>
                      <a:pt x="92400" y="1097543"/>
                    </a:lnTo>
                    <a:cubicBezTo>
                      <a:pt x="41367" y="1097543"/>
                      <a:pt x="0" y="1056175"/>
                      <a:pt x="0" y="1005143"/>
                    </a:cubicBezTo>
                    <a:lnTo>
                      <a:pt x="0" y="92400"/>
                    </a:lnTo>
                    <a:cubicBezTo>
                      <a:pt x="0" y="41367"/>
                      <a:pt x="41367" y="0"/>
                      <a:pt x="9240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AFCFD"/>
                  </a:gs>
                  <a:gs pos="100000">
                    <a:srgbClr val="E9F1F5"/>
                  </a:gs>
                </a:gsLst>
                <a:lin ang="5400000" scaled="0"/>
              </a:gradFill>
              <a:ln w="7700" cap="flat">
                <a:solidFill>
                  <a:srgbClr val="357D91"/>
                </a:solidFill>
                <a:bevel/>
              </a:ln>
              <a:effectLst>
                <a:outerShdw dist="21779" dir="2700000" algn="tl">
                  <a:srgbClr val="000000">
                    <a:alpha val="8000"/>
                  </a:srgbClr>
                </a:outerShdw>
              </a:effectLst>
            </p:spPr>
          </p:sp>
          <p:grpSp>
            <p:nvGrpSpPr>
              <p:cNvPr id="3218" name="Teacher"/>
              <p:cNvGrpSpPr/>
              <p:nvPr/>
            </p:nvGrpSpPr>
            <p:grpSpPr>
              <a:xfrm>
                <a:off x="3825645" y="2833973"/>
                <a:ext cx="311044" cy="1035943"/>
                <a:chOff x="3825645" y="2833973"/>
                <a:chExt cx="311044" cy="1035943"/>
              </a:xfrm>
            </p:grpSpPr>
            <p:sp>
              <p:nvSpPr>
                <p:cNvPr id="3219" name="Freeform 3218"/>
                <p:cNvSpPr/>
                <p:nvPr/>
              </p:nvSpPr>
              <p:spPr>
                <a:xfrm>
                  <a:off x="3968002" y="3802693"/>
                  <a:ext cx="20833" cy="193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0833" h="19300">
                      <a:moveTo>
                        <a:pt x="20833" y="0"/>
                      </a:moveTo>
                      <a:lnTo>
                        <a:pt x="12152" y="19300"/>
                      </a:lnTo>
                      <a:lnTo>
                        <a:pt x="0" y="15440"/>
                      </a:lnTo>
                      <a:lnTo>
                        <a:pt x="3472" y="0"/>
                      </a:lnTo>
                      <a:lnTo>
                        <a:pt x="20833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7700" cap="flat">
                  <a:noFill/>
                  <a:miter lim="800000"/>
                </a:ln>
              </p:spPr>
            </p:sp>
            <p:sp>
              <p:nvSpPr>
                <p:cNvPr id="3220" name="Freeform 3219"/>
                <p:cNvSpPr/>
                <p:nvPr/>
              </p:nvSpPr>
              <p:spPr>
                <a:xfrm>
                  <a:off x="3887996" y="3515145"/>
                  <a:ext cx="90637" cy="33228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0637" h="332288">
                      <a:moveTo>
                        <a:pt x="0" y="2194"/>
                      </a:moveTo>
                      <a:cubicBezTo>
                        <a:pt x="-1010" y="27630"/>
                        <a:pt x="42743" y="183258"/>
                        <a:pt x="46399" y="258851"/>
                      </a:cubicBezTo>
                      <a:cubicBezTo>
                        <a:pt x="47599" y="283682"/>
                        <a:pt x="31121" y="293449"/>
                        <a:pt x="23765" y="301627"/>
                      </a:cubicBezTo>
                      <a:cubicBezTo>
                        <a:pt x="16409" y="309804"/>
                        <a:pt x="31687" y="335594"/>
                        <a:pt x="41872" y="332288"/>
                      </a:cubicBezTo>
                      <a:cubicBezTo>
                        <a:pt x="52057" y="328048"/>
                        <a:pt x="95060" y="295336"/>
                        <a:pt x="90534" y="268916"/>
                      </a:cubicBezTo>
                      <a:cubicBezTo>
                        <a:pt x="87358" y="250376"/>
                        <a:pt x="78849" y="237361"/>
                        <a:pt x="75822" y="218591"/>
                      </a:cubicBezTo>
                      <a:cubicBezTo>
                        <a:pt x="65313" y="153407"/>
                        <a:pt x="76534" y="68804"/>
                        <a:pt x="53189" y="8484"/>
                      </a:cubicBezTo>
                      <a:cubicBezTo>
                        <a:pt x="47531" y="-6134"/>
                        <a:pt x="0" y="2194"/>
                        <a:pt x="0" y="2194"/>
                      </a:cubicBezTo>
                      <a:close/>
                    </a:path>
                  </a:pathLst>
                </a:custGeom>
                <a:solidFill>
                  <a:srgbClr val="FBDABF"/>
                </a:solidFill>
                <a:ln w="7700" cap="flat">
                  <a:noFill/>
                  <a:miter lim="800000"/>
                </a:ln>
              </p:spPr>
            </p:sp>
            <p:sp>
              <p:nvSpPr>
                <p:cNvPr id="3221" name="Freeform 3220"/>
                <p:cNvSpPr/>
                <p:nvPr/>
              </p:nvSpPr>
              <p:spPr>
                <a:xfrm>
                  <a:off x="3944578" y="3512909"/>
                  <a:ext cx="187494" cy="31829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7494" h="318294">
                      <a:moveTo>
                        <a:pt x="0" y="10722"/>
                      </a:moveTo>
                      <a:cubicBezTo>
                        <a:pt x="8377" y="40161"/>
                        <a:pt x="105596" y="127657"/>
                        <a:pt x="136934" y="220828"/>
                      </a:cubicBezTo>
                      <a:cubicBezTo>
                        <a:pt x="149850" y="259229"/>
                        <a:pt x="142026" y="269964"/>
                        <a:pt x="136368" y="307009"/>
                      </a:cubicBezTo>
                      <a:cubicBezTo>
                        <a:pt x="135564" y="312272"/>
                        <a:pt x="165226" y="320217"/>
                        <a:pt x="165226" y="317704"/>
                      </a:cubicBezTo>
                      <a:cubicBezTo>
                        <a:pt x="165226" y="315187"/>
                        <a:pt x="187860" y="238441"/>
                        <a:pt x="187860" y="223344"/>
                      </a:cubicBezTo>
                      <a:cubicBezTo>
                        <a:pt x="187860" y="208247"/>
                        <a:pt x="178511" y="202284"/>
                        <a:pt x="158436" y="178052"/>
                      </a:cubicBezTo>
                      <a:cubicBezTo>
                        <a:pt x="152472" y="170854"/>
                        <a:pt x="99810" y="4135"/>
                        <a:pt x="58144" y="0"/>
                      </a:cubicBezTo>
                      <a:cubicBezTo>
                        <a:pt x="43790" y="-1055"/>
                        <a:pt x="0" y="10722"/>
                        <a:pt x="0" y="10722"/>
                      </a:cubicBezTo>
                      <a:close/>
                    </a:path>
                  </a:pathLst>
                </a:custGeom>
                <a:solidFill>
                  <a:srgbClr val="FBDABF"/>
                </a:solidFill>
                <a:ln w="7700" cap="flat">
                  <a:noFill/>
                  <a:miter lim="800000"/>
                </a:ln>
              </p:spPr>
            </p:sp>
            <p:sp>
              <p:nvSpPr>
                <p:cNvPr id="3222" name="Freeform 3221"/>
                <p:cNvSpPr/>
                <p:nvPr/>
              </p:nvSpPr>
              <p:spPr>
                <a:xfrm>
                  <a:off x="3843861" y="3124807"/>
                  <a:ext cx="33950" cy="21765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3950" h="217654">
                      <a:moveTo>
                        <a:pt x="31687" y="11323"/>
                      </a:moveTo>
                      <a:cubicBezTo>
                        <a:pt x="31687" y="13839"/>
                        <a:pt x="33950" y="193750"/>
                        <a:pt x="33950" y="193750"/>
                      </a:cubicBezTo>
                      <a:lnTo>
                        <a:pt x="19238" y="217654"/>
                      </a:lnTo>
                      <a:cubicBezTo>
                        <a:pt x="19238" y="217654"/>
                        <a:pt x="6790" y="133360"/>
                        <a:pt x="6790" y="98133"/>
                      </a:cubicBezTo>
                      <a:cubicBezTo>
                        <a:pt x="6790" y="62906"/>
                        <a:pt x="350" y="0"/>
                        <a:pt x="350" y="0"/>
                      </a:cubicBezTo>
                      <a:lnTo>
                        <a:pt x="31687" y="11323"/>
                      </a:lnTo>
                      <a:close/>
                    </a:path>
                  </a:pathLst>
                </a:custGeom>
                <a:solidFill>
                  <a:srgbClr val="FBDABF"/>
                </a:solidFill>
                <a:ln w="7700" cap="flat">
                  <a:noFill/>
                  <a:miter lim="800000"/>
                </a:ln>
              </p:spPr>
            </p:sp>
            <p:grpSp>
              <p:nvGrpSpPr>
                <p:cNvPr id="3223" name="Group 3222"/>
                <p:cNvGrpSpPr/>
                <p:nvPr/>
              </p:nvGrpSpPr>
              <p:grpSpPr>
                <a:xfrm>
                  <a:off x="3826115" y="3236546"/>
                  <a:ext cx="97219" cy="131242"/>
                  <a:chOff x="3826115" y="3236546"/>
                  <a:chExt cx="97219" cy="131242"/>
                </a:xfrm>
              </p:grpSpPr>
              <p:sp>
                <p:nvSpPr>
                  <p:cNvPr id="3224" name="Freeform 3223"/>
                  <p:cNvSpPr/>
                  <p:nvPr/>
                </p:nvSpPr>
                <p:spPr>
                  <a:xfrm>
                    <a:off x="3837694" y="3236324"/>
                    <a:ext cx="86007" cy="13084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6007" h="130845">
                        <a:moveTo>
                          <a:pt x="49794" y="0"/>
                        </a:moveTo>
                        <a:lnTo>
                          <a:pt x="0" y="61648"/>
                        </a:lnTo>
                        <a:lnTo>
                          <a:pt x="43004" y="130845"/>
                        </a:lnTo>
                        <a:lnTo>
                          <a:pt x="85442" y="39631"/>
                        </a:lnTo>
                        <a:lnTo>
                          <a:pt x="49794" y="0"/>
                        </a:lnTo>
                        <a:close/>
                      </a:path>
                    </a:pathLst>
                  </a:custGeom>
                  <a:solidFill>
                    <a:srgbClr val="17365D"/>
                  </a:solidFill>
                  <a:ln w="7700" cap="flat">
                    <a:noFill/>
                    <a:miter lim="800000"/>
                  </a:ln>
                </p:spPr>
              </p:sp>
              <p:sp>
                <p:nvSpPr>
                  <p:cNvPr id="3225" name="Freeform 3224"/>
                  <p:cNvSpPr/>
                  <p:nvPr/>
                </p:nvSpPr>
                <p:spPr>
                  <a:xfrm>
                    <a:off x="3826115" y="3293160"/>
                    <a:ext cx="54396" cy="7462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4396" h="74628">
                        <a:moveTo>
                          <a:pt x="11579" y="1287"/>
                        </a:moveTo>
                        <a:lnTo>
                          <a:pt x="0" y="0"/>
                        </a:lnTo>
                        <a:lnTo>
                          <a:pt x="42823" y="73341"/>
                        </a:lnTo>
                        <a:lnTo>
                          <a:pt x="54583" y="74628"/>
                        </a:lnTo>
                        <a:lnTo>
                          <a:pt x="11579" y="1287"/>
                        </a:lnTo>
                        <a:close/>
                      </a:path>
                    </a:pathLst>
                  </a:custGeom>
                  <a:solidFill>
                    <a:srgbClr val="D8D8D8"/>
                  </a:solidFill>
                  <a:ln w="7700" cap="flat">
                    <a:noFill/>
                    <a:miter lim="800000"/>
                  </a:ln>
                </p:spPr>
              </p:sp>
              <p:sp>
                <p:nvSpPr>
                  <p:cNvPr id="3226" name="Freeform 3225"/>
                  <p:cNvSpPr/>
                  <p:nvPr/>
                </p:nvSpPr>
                <p:spPr>
                  <a:xfrm>
                    <a:off x="3826115" y="3239119"/>
                    <a:ext cx="61341" cy="5918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1341" h="59188">
                        <a:moveTo>
                          <a:pt x="0" y="54041"/>
                        </a:moveTo>
                        <a:lnTo>
                          <a:pt x="11579" y="58852"/>
                        </a:lnTo>
                        <a:lnTo>
                          <a:pt x="61341" y="0"/>
                        </a:lnTo>
                        <a:lnTo>
                          <a:pt x="53239" y="0"/>
                        </a:lnTo>
                        <a:lnTo>
                          <a:pt x="0" y="54041"/>
                        </a:lnTo>
                        <a:close/>
                      </a:path>
                    </a:pathLst>
                  </a:custGeom>
                  <a:solidFill>
                    <a:srgbClr val="EEECE1"/>
                  </a:solidFill>
                  <a:ln w="7700" cap="flat">
                    <a:noFill/>
                    <a:miter lim="800000"/>
                  </a:ln>
                </p:spPr>
              </p:sp>
            </p:grpSp>
            <p:sp>
              <p:nvSpPr>
                <p:cNvPr id="3227" name="Freeform 3226"/>
                <p:cNvSpPr/>
                <p:nvPr/>
              </p:nvSpPr>
              <p:spPr>
                <a:xfrm>
                  <a:off x="3865007" y="3278930"/>
                  <a:ext cx="177078" cy="26867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77078" h="268678">
                      <a:moveTo>
                        <a:pt x="-211" y="95615"/>
                      </a:moveTo>
                      <a:cubicBezTo>
                        <a:pt x="-211" y="122035"/>
                        <a:pt x="13035" y="253131"/>
                        <a:pt x="20821" y="256128"/>
                      </a:cubicBezTo>
                      <a:cubicBezTo>
                        <a:pt x="33494" y="261006"/>
                        <a:pt x="70412" y="275642"/>
                        <a:pt x="109938" y="265134"/>
                      </a:cubicBezTo>
                      <a:cubicBezTo>
                        <a:pt x="163178" y="250981"/>
                        <a:pt x="177078" y="232757"/>
                        <a:pt x="177078" y="230394"/>
                      </a:cubicBezTo>
                      <a:cubicBezTo>
                        <a:pt x="172437" y="168633"/>
                        <a:pt x="178025" y="92469"/>
                        <a:pt x="167842" y="49694"/>
                      </a:cubicBezTo>
                      <a:cubicBezTo>
                        <a:pt x="164179" y="34309"/>
                        <a:pt x="158789" y="14466"/>
                        <a:pt x="153131" y="4401"/>
                      </a:cubicBezTo>
                      <a:cubicBezTo>
                        <a:pt x="147472" y="-5664"/>
                        <a:pt x="20726" y="3143"/>
                        <a:pt x="11672" y="9434"/>
                      </a:cubicBezTo>
                      <a:cubicBezTo>
                        <a:pt x="2618" y="15725"/>
                        <a:pt x="-211" y="69195"/>
                        <a:pt x="-211" y="95615"/>
                      </a:cubicBezTo>
                      <a:close/>
                    </a:path>
                  </a:pathLst>
                </a:custGeom>
                <a:solidFill>
                  <a:srgbClr val="6790C4"/>
                </a:solidFill>
                <a:ln w="7700" cap="flat">
                  <a:noFill/>
                  <a:miter lim="800000"/>
                </a:ln>
              </p:spPr>
            </p:sp>
            <p:sp>
              <p:nvSpPr>
                <p:cNvPr id="3228" name="Freeform 3227"/>
                <p:cNvSpPr/>
                <p:nvPr/>
              </p:nvSpPr>
              <p:spPr>
                <a:xfrm>
                  <a:off x="3885732" y="2904637"/>
                  <a:ext cx="89120" cy="12203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9120" h="122037">
                      <a:moveTo>
                        <a:pt x="4527" y="13839"/>
                      </a:moveTo>
                      <a:lnTo>
                        <a:pt x="83495" y="-277"/>
                      </a:lnTo>
                      <a:cubicBezTo>
                        <a:pt x="83495" y="-277"/>
                        <a:pt x="91915" y="35227"/>
                        <a:pt x="88270" y="51583"/>
                      </a:cubicBezTo>
                      <a:cubicBezTo>
                        <a:pt x="84627" y="67938"/>
                        <a:pt x="77698" y="118264"/>
                        <a:pt x="77698" y="117005"/>
                      </a:cubicBezTo>
                      <a:lnTo>
                        <a:pt x="6790" y="122037"/>
                      </a:lnTo>
                      <a:cubicBezTo>
                        <a:pt x="6790" y="122037"/>
                        <a:pt x="0" y="83036"/>
                        <a:pt x="0" y="59132"/>
                      </a:cubicBezTo>
                      <a:cubicBezTo>
                        <a:pt x="0" y="35227"/>
                        <a:pt x="4527" y="13839"/>
                        <a:pt x="4527" y="13839"/>
                      </a:cubicBezTo>
                      <a:close/>
                    </a:path>
                  </a:pathLst>
                </a:custGeom>
                <a:solidFill>
                  <a:srgbClr val="391716"/>
                </a:solidFill>
                <a:ln w="7700" cap="flat">
                  <a:solidFill>
                    <a:srgbClr val="3C5C74"/>
                  </a:solidFill>
                  <a:miter lim="800000"/>
                </a:ln>
              </p:spPr>
            </p:sp>
            <p:sp>
              <p:nvSpPr>
                <p:cNvPr id="3229" name="Freeform 3228"/>
                <p:cNvSpPr/>
                <p:nvPr/>
              </p:nvSpPr>
              <p:spPr>
                <a:xfrm>
                  <a:off x="3881912" y="2959602"/>
                  <a:ext cx="117412" cy="13925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7412" h="139258">
                      <a:moveTo>
                        <a:pt x="34375" y="6683"/>
                      </a:moveTo>
                      <a:cubicBezTo>
                        <a:pt x="37204" y="3538"/>
                        <a:pt x="68325" y="-2124"/>
                        <a:pt x="69457" y="393"/>
                      </a:cubicBezTo>
                      <a:cubicBezTo>
                        <a:pt x="70589" y="2909"/>
                        <a:pt x="72852" y="43168"/>
                        <a:pt x="75115" y="44426"/>
                      </a:cubicBezTo>
                      <a:cubicBezTo>
                        <a:pt x="77379" y="45684"/>
                        <a:pt x="112461" y="58266"/>
                        <a:pt x="116987" y="58266"/>
                      </a:cubicBezTo>
                      <a:cubicBezTo>
                        <a:pt x="121514" y="58266"/>
                        <a:pt x="94353" y="132495"/>
                        <a:pt x="94353" y="132495"/>
                      </a:cubicBezTo>
                      <a:lnTo>
                        <a:pt x="15136" y="138785"/>
                      </a:lnTo>
                      <a:cubicBezTo>
                        <a:pt x="15136" y="138785"/>
                        <a:pt x="-2971" y="63298"/>
                        <a:pt x="354" y="59524"/>
                      </a:cubicBezTo>
                      <a:cubicBezTo>
                        <a:pt x="3819" y="55749"/>
                        <a:pt x="40033" y="49459"/>
                        <a:pt x="40033" y="43168"/>
                      </a:cubicBezTo>
                      <a:cubicBezTo>
                        <a:pt x="40033" y="36878"/>
                        <a:pt x="34375" y="6683"/>
                        <a:pt x="34375" y="6683"/>
                      </a:cubicBezTo>
                      <a:close/>
                    </a:path>
                  </a:pathLst>
                </a:custGeom>
                <a:solidFill>
                  <a:srgbClr val="FBDABF"/>
                </a:solidFill>
                <a:ln w="7700" cap="flat">
                  <a:noFill/>
                  <a:miter lim="800000"/>
                </a:ln>
              </p:spPr>
            </p:sp>
            <p:sp>
              <p:nvSpPr>
                <p:cNvPr id="3230" name="Freeform 3229"/>
                <p:cNvSpPr/>
                <p:nvPr/>
              </p:nvSpPr>
              <p:spPr>
                <a:xfrm>
                  <a:off x="3915919" y="2968915"/>
                  <a:ext cx="37470" cy="3482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7470" h="34821">
                      <a:moveTo>
                        <a:pt x="35879" y="0"/>
                      </a:moveTo>
                      <a:cubicBezTo>
                        <a:pt x="35879" y="0"/>
                        <a:pt x="42823" y="10293"/>
                        <a:pt x="27777" y="25733"/>
                      </a:cubicBezTo>
                      <a:cubicBezTo>
                        <a:pt x="20921" y="32769"/>
                        <a:pt x="2894" y="37172"/>
                        <a:pt x="3473" y="33856"/>
                      </a:cubicBezTo>
                      <a:cubicBezTo>
                        <a:pt x="4051" y="30539"/>
                        <a:pt x="0" y="0"/>
                        <a:pt x="0" y="0"/>
                      </a:cubicBezTo>
                      <a:lnTo>
                        <a:pt x="35879" y="0"/>
                      </a:lnTo>
                      <a:close/>
                    </a:path>
                  </a:pathLst>
                </a:custGeom>
                <a:solidFill>
                  <a:srgbClr val="A6836B">
                    <a:alpha val="46000"/>
                  </a:srgbClr>
                </a:solidFill>
                <a:ln w="7700" cap="flat">
                  <a:noFill/>
                  <a:miter lim="800000"/>
                </a:ln>
              </p:spPr>
            </p:sp>
            <p:sp>
              <p:nvSpPr>
                <p:cNvPr id="3231" name="Freeform 3230"/>
                <p:cNvSpPr/>
                <p:nvPr/>
              </p:nvSpPr>
              <p:spPr>
                <a:xfrm>
                  <a:off x="3894043" y="3074939"/>
                  <a:ext cx="72498" cy="11299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2498" h="112994">
                      <a:moveTo>
                        <a:pt x="0" y="4796"/>
                      </a:moveTo>
                      <a:cubicBezTo>
                        <a:pt x="0" y="4796"/>
                        <a:pt x="37346" y="-2752"/>
                        <a:pt x="65638" y="1022"/>
                      </a:cubicBezTo>
                      <a:cubicBezTo>
                        <a:pt x="93929" y="4796"/>
                        <a:pt x="26029" y="112994"/>
                        <a:pt x="26029" y="112994"/>
                      </a:cubicBezTo>
                      <a:lnTo>
                        <a:pt x="0" y="479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7700" cap="flat">
                  <a:noFill/>
                  <a:miter lim="800000"/>
                </a:ln>
              </p:spPr>
            </p:sp>
            <p:sp>
              <p:nvSpPr>
                <p:cNvPr id="3232" name="Freeform 3231"/>
                <p:cNvSpPr/>
                <p:nvPr/>
              </p:nvSpPr>
              <p:spPr>
                <a:xfrm>
                  <a:off x="3891117" y="2860932"/>
                  <a:ext cx="70600" cy="13252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0600" h="132529">
                      <a:moveTo>
                        <a:pt x="499" y="56514"/>
                      </a:moveTo>
                      <a:cubicBezTo>
                        <a:pt x="499" y="23372"/>
                        <a:pt x="9270" y="156"/>
                        <a:pt x="28540" y="156"/>
                      </a:cubicBezTo>
                      <a:cubicBezTo>
                        <a:pt x="47809" y="156"/>
                        <a:pt x="71157" y="27024"/>
                        <a:pt x="71157" y="60166"/>
                      </a:cubicBezTo>
                      <a:cubicBezTo>
                        <a:pt x="71157" y="93308"/>
                        <a:pt x="64198" y="112254"/>
                        <a:pt x="44479" y="132529"/>
                      </a:cubicBezTo>
                      <a:cubicBezTo>
                        <a:pt x="15588" y="117401"/>
                        <a:pt x="499" y="89656"/>
                        <a:pt x="499" y="56514"/>
                      </a:cubicBezTo>
                      <a:close/>
                    </a:path>
                  </a:pathLst>
                </a:custGeom>
                <a:solidFill>
                  <a:srgbClr val="FBDABF"/>
                </a:solidFill>
                <a:ln w="7700" cap="flat">
                  <a:solidFill>
                    <a:srgbClr val="BFA88D"/>
                  </a:solidFill>
                  <a:miter lim="800000"/>
                </a:ln>
              </p:spPr>
            </p:sp>
            <p:sp>
              <p:nvSpPr>
                <p:cNvPr id="3233" name="Freeform 3232"/>
                <p:cNvSpPr/>
                <p:nvPr/>
              </p:nvSpPr>
              <p:spPr>
                <a:xfrm>
                  <a:off x="3896318" y="3275146"/>
                  <a:ext cx="57362" cy="18665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7362" h="186652">
                      <a:moveTo>
                        <a:pt x="57362" y="38601"/>
                      </a:moveTo>
                      <a:cubicBezTo>
                        <a:pt x="57362" y="38601"/>
                        <a:pt x="39278" y="167110"/>
                        <a:pt x="28862" y="186652"/>
                      </a:cubicBezTo>
                      <a:cubicBezTo>
                        <a:pt x="26335" y="191092"/>
                        <a:pt x="9186" y="64335"/>
                        <a:pt x="-73" y="32168"/>
                      </a:cubicBezTo>
                      <a:cubicBezTo>
                        <a:pt x="-3670" y="19670"/>
                        <a:pt x="34648" y="0"/>
                        <a:pt x="38120" y="0"/>
                      </a:cubicBezTo>
                      <a:cubicBezTo>
                        <a:pt x="41593" y="0"/>
                        <a:pt x="60111" y="38601"/>
                        <a:pt x="57362" y="38601"/>
                      </a:cubicBezTo>
                      <a:close/>
                    </a:path>
                  </a:pathLst>
                </a:custGeom>
                <a:solidFill>
                  <a:srgbClr val="002060">
                    <a:alpha val="11000"/>
                  </a:srgbClr>
                </a:solidFill>
                <a:ln w="7700" cap="flat">
                  <a:noFill/>
                  <a:miter lim="800000"/>
                </a:ln>
              </p:spPr>
            </p:sp>
            <p:sp>
              <p:nvSpPr>
                <p:cNvPr id="3234" name="Freeform 3233"/>
                <p:cNvSpPr/>
                <p:nvPr/>
              </p:nvSpPr>
              <p:spPr>
                <a:xfrm>
                  <a:off x="3844209" y="3002769"/>
                  <a:ext cx="229160" cy="33116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29160" h="331162">
                      <a:moveTo>
                        <a:pt x="63024" y="7549"/>
                      </a:moveTo>
                      <a:cubicBezTo>
                        <a:pt x="60760" y="99392"/>
                        <a:pt x="79812" y="179734"/>
                        <a:pt x="79812" y="179734"/>
                      </a:cubicBezTo>
                      <a:lnTo>
                        <a:pt x="117344" y="0"/>
                      </a:lnTo>
                      <a:cubicBezTo>
                        <a:pt x="117344" y="0"/>
                        <a:pt x="186045" y="17266"/>
                        <a:pt x="188641" y="21388"/>
                      </a:cubicBezTo>
                      <a:cubicBezTo>
                        <a:pt x="196562" y="33969"/>
                        <a:pt x="228249" y="93101"/>
                        <a:pt x="229160" y="98134"/>
                      </a:cubicBezTo>
                      <a:cubicBezTo>
                        <a:pt x="230367" y="102534"/>
                        <a:pt x="216361" y="123507"/>
                        <a:pt x="203352" y="128328"/>
                      </a:cubicBezTo>
                      <a:cubicBezTo>
                        <a:pt x="196563" y="130844"/>
                        <a:pt x="179579" y="86123"/>
                        <a:pt x="178515" y="90570"/>
                      </a:cubicBezTo>
                      <a:cubicBezTo>
                        <a:pt x="167462" y="136822"/>
                        <a:pt x="139995" y="172014"/>
                        <a:pt x="148953" y="206419"/>
                      </a:cubicBezTo>
                      <a:cubicBezTo>
                        <a:pt x="161852" y="255968"/>
                        <a:pt x="186037" y="299183"/>
                        <a:pt x="182818" y="305830"/>
                      </a:cubicBezTo>
                      <a:cubicBezTo>
                        <a:pt x="174717" y="322557"/>
                        <a:pt x="121478" y="319984"/>
                        <a:pt x="107589" y="330277"/>
                      </a:cubicBezTo>
                      <a:cubicBezTo>
                        <a:pt x="99128" y="336546"/>
                        <a:pt x="87914" y="286223"/>
                        <a:pt x="87914" y="286223"/>
                      </a:cubicBezTo>
                      <a:cubicBezTo>
                        <a:pt x="86272" y="283660"/>
                        <a:pt x="88172" y="326666"/>
                        <a:pt x="79812" y="328990"/>
                      </a:cubicBezTo>
                      <a:cubicBezTo>
                        <a:pt x="66231" y="332765"/>
                        <a:pt x="24259" y="315866"/>
                        <a:pt x="24259" y="304543"/>
                      </a:cubicBezTo>
                      <a:cubicBezTo>
                        <a:pt x="24259" y="293219"/>
                        <a:pt x="48512" y="236921"/>
                        <a:pt x="46249" y="205468"/>
                      </a:cubicBezTo>
                      <a:cubicBezTo>
                        <a:pt x="45187" y="190709"/>
                        <a:pt x="17756" y="114488"/>
                        <a:pt x="17756" y="109456"/>
                      </a:cubicBezTo>
                      <a:cubicBezTo>
                        <a:pt x="17756" y="107322"/>
                        <a:pt x="18226" y="104568"/>
                        <a:pt x="17757" y="89326"/>
                      </a:cubicBezTo>
                      <a:cubicBezTo>
                        <a:pt x="17649" y="85843"/>
                        <a:pt x="30096" y="133269"/>
                        <a:pt x="23416" y="134619"/>
                      </a:cubicBezTo>
                      <a:cubicBezTo>
                        <a:pt x="10967" y="137135"/>
                        <a:pt x="2051" y="132033"/>
                        <a:pt x="0" y="122037"/>
                      </a:cubicBezTo>
                      <a:cubicBezTo>
                        <a:pt x="-1270" y="100649"/>
                        <a:pt x="15493" y="33550"/>
                        <a:pt x="15493" y="32711"/>
                      </a:cubicBezTo>
                      <a:cubicBezTo>
                        <a:pt x="15493" y="30195"/>
                        <a:pt x="63024" y="4403"/>
                        <a:pt x="63024" y="7549"/>
                      </a:cubicBezTo>
                      <a:close/>
                    </a:path>
                  </a:pathLst>
                </a:custGeom>
                <a:solidFill>
                  <a:srgbClr val="288CFE"/>
                </a:solidFill>
                <a:ln w="7700" cap="flat">
                  <a:noFill/>
                  <a:miter lim="800000"/>
                </a:ln>
              </p:spPr>
            </p:sp>
            <p:sp>
              <p:nvSpPr>
                <p:cNvPr id="3235" name="Freeform 3234"/>
                <p:cNvSpPr/>
                <p:nvPr/>
              </p:nvSpPr>
              <p:spPr>
                <a:xfrm>
                  <a:off x="3882120" y="3006543"/>
                  <a:ext cx="41376" cy="18021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1376" h="180217">
                      <a:moveTo>
                        <a:pt x="25114" y="0"/>
                      </a:moveTo>
                      <a:cubicBezTo>
                        <a:pt x="25114" y="8809"/>
                        <a:pt x="34957" y="73198"/>
                        <a:pt x="34957" y="80747"/>
                      </a:cubicBezTo>
                      <a:cubicBezTo>
                        <a:pt x="34957" y="88295"/>
                        <a:pt x="41901" y="175968"/>
                        <a:pt x="41901" y="179821"/>
                      </a:cubicBezTo>
                      <a:cubicBezTo>
                        <a:pt x="41901" y="183517"/>
                        <a:pt x="8139" y="93103"/>
                        <a:pt x="8139" y="88071"/>
                      </a:cubicBezTo>
                      <a:cubicBezTo>
                        <a:pt x="8139" y="83038"/>
                        <a:pt x="26246" y="65424"/>
                        <a:pt x="17193" y="60392"/>
                      </a:cubicBezTo>
                      <a:cubicBezTo>
                        <a:pt x="8139" y="55359"/>
                        <a:pt x="3047" y="54730"/>
                        <a:pt x="783" y="47182"/>
                      </a:cubicBezTo>
                      <a:cubicBezTo>
                        <a:pt x="-1480" y="39633"/>
                        <a:pt x="1349" y="17616"/>
                        <a:pt x="3613" y="15099"/>
                      </a:cubicBezTo>
                      <a:cubicBezTo>
                        <a:pt x="5876" y="12583"/>
                        <a:pt x="25114" y="0"/>
                        <a:pt x="25114" y="0"/>
                      </a:cubicBezTo>
                      <a:close/>
                    </a:path>
                  </a:pathLst>
                </a:custGeom>
                <a:solidFill>
                  <a:srgbClr val="C0D6FE"/>
                </a:solidFill>
                <a:ln w="7700" cap="flat">
                  <a:noFill/>
                  <a:miter lim="800000"/>
                </a:ln>
              </p:spPr>
            </p:sp>
            <p:sp>
              <p:nvSpPr>
                <p:cNvPr id="3236" name="Freeform 3235"/>
                <p:cNvSpPr/>
                <p:nvPr/>
              </p:nvSpPr>
              <p:spPr>
                <a:xfrm flipH="1">
                  <a:off x="3920119" y="3006543"/>
                  <a:ext cx="63294" cy="18021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3294" h="180217">
                      <a:moveTo>
                        <a:pt x="21858" y="0"/>
                      </a:moveTo>
                      <a:cubicBezTo>
                        <a:pt x="27516" y="8809"/>
                        <a:pt x="33175" y="40058"/>
                        <a:pt x="38833" y="61446"/>
                      </a:cubicBezTo>
                      <a:cubicBezTo>
                        <a:pt x="40749" y="68688"/>
                        <a:pt x="62863" y="175890"/>
                        <a:pt x="62863" y="179821"/>
                      </a:cubicBezTo>
                      <a:cubicBezTo>
                        <a:pt x="62863" y="183438"/>
                        <a:pt x="21858" y="96878"/>
                        <a:pt x="16199" y="81780"/>
                      </a:cubicBezTo>
                      <a:cubicBezTo>
                        <a:pt x="10904" y="67652"/>
                        <a:pt x="27516" y="65424"/>
                        <a:pt x="18463" y="60392"/>
                      </a:cubicBezTo>
                      <a:cubicBezTo>
                        <a:pt x="9409" y="55359"/>
                        <a:pt x="7146" y="51585"/>
                        <a:pt x="4883" y="44036"/>
                      </a:cubicBezTo>
                      <a:cubicBezTo>
                        <a:pt x="2619" y="36488"/>
                        <a:pt x="-1907" y="17615"/>
                        <a:pt x="356" y="15099"/>
                      </a:cubicBezTo>
                      <a:cubicBezTo>
                        <a:pt x="7712" y="6922"/>
                        <a:pt x="21858" y="0"/>
                        <a:pt x="21858" y="0"/>
                      </a:cubicBezTo>
                      <a:close/>
                    </a:path>
                  </a:pathLst>
                </a:custGeom>
                <a:solidFill>
                  <a:srgbClr val="C0D6FE"/>
                </a:solidFill>
                <a:ln w="7700" cap="flat">
                  <a:noFill/>
                  <a:miter lim="800000"/>
                </a:ln>
              </p:spPr>
            </p:sp>
            <p:sp>
              <p:nvSpPr>
                <p:cNvPr id="3237" name="Freeform 3236"/>
                <p:cNvSpPr/>
                <p:nvPr/>
              </p:nvSpPr>
              <p:spPr>
                <a:xfrm>
                  <a:off x="3871105" y="2834065"/>
                  <a:ext cx="120874" cy="23337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0874" h="233374">
                      <a:moveTo>
                        <a:pt x="34398" y="76948"/>
                      </a:moveTo>
                      <a:cubicBezTo>
                        <a:pt x="13566" y="134850"/>
                        <a:pt x="35272" y="231152"/>
                        <a:pt x="29338" y="220290"/>
                      </a:cubicBezTo>
                      <a:cubicBezTo>
                        <a:pt x="10100" y="185063"/>
                        <a:pt x="-12534" y="93220"/>
                        <a:pt x="7910" y="39121"/>
                      </a:cubicBezTo>
                      <a:cubicBezTo>
                        <a:pt x="18220" y="11839"/>
                        <a:pt x="45972" y="-10546"/>
                        <a:pt x="65552" y="5152"/>
                      </a:cubicBezTo>
                      <a:cubicBezTo>
                        <a:pt x="65552" y="5152"/>
                        <a:pt x="77965" y="1811"/>
                        <a:pt x="84791" y="8926"/>
                      </a:cubicBezTo>
                      <a:cubicBezTo>
                        <a:pt x="96030" y="20596"/>
                        <a:pt x="105263" y="40911"/>
                        <a:pt x="109688" y="69316"/>
                      </a:cubicBezTo>
                      <a:cubicBezTo>
                        <a:pt x="117692" y="121058"/>
                        <a:pt x="125120" y="147330"/>
                        <a:pt x="117692" y="173451"/>
                      </a:cubicBezTo>
                      <a:cubicBezTo>
                        <a:pt x="110338" y="199572"/>
                        <a:pt x="88186" y="225541"/>
                        <a:pt x="88186" y="232248"/>
                      </a:cubicBezTo>
                      <a:cubicBezTo>
                        <a:pt x="88187" y="241255"/>
                        <a:pt x="91440" y="153958"/>
                        <a:pt x="88752" y="94963"/>
                      </a:cubicBezTo>
                      <a:cubicBezTo>
                        <a:pt x="87638" y="70515"/>
                        <a:pt x="77069" y="45190"/>
                        <a:pt x="66684" y="35347"/>
                      </a:cubicBezTo>
                      <a:cubicBezTo>
                        <a:pt x="54903" y="38192"/>
                        <a:pt x="47130" y="48641"/>
                        <a:pt x="34398" y="76948"/>
                      </a:cubicBezTo>
                      <a:close/>
                    </a:path>
                  </a:pathLst>
                </a:custGeom>
                <a:solidFill>
                  <a:srgbClr val="602826"/>
                </a:solidFill>
                <a:ln w="7700" cap="flat">
                  <a:noFill/>
                  <a:miter lim="800000"/>
                </a:ln>
              </p:spPr>
            </p:sp>
            <p:sp>
              <p:nvSpPr>
                <p:cNvPr id="3238" name="Freeform 3237"/>
                <p:cNvSpPr/>
                <p:nvPr/>
              </p:nvSpPr>
              <p:spPr>
                <a:xfrm>
                  <a:off x="3958743" y="3176071"/>
                  <a:ext cx="155088" cy="17756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5088" h="177564">
                      <a:moveTo>
                        <a:pt x="55554" y="0"/>
                      </a:moveTo>
                      <a:lnTo>
                        <a:pt x="155088" y="88782"/>
                      </a:lnTo>
                      <a:lnTo>
                        <a:pt x="107106" y="177564"/>
                      </a:lnTo>
                      <a:lnTo>
                        <a:pt x="0" y="84922"/>
                      </a:lnTo>
                      <a:lnTo>
                        <a:pt x="55554" y="0"/>
                      </a:lnTo>
                      <a:close/>
                    </a:path>
                  </a:pathLst>
                </a:custGeom>
                <a:solidFill>
                  <a:srgbClr val="99CC66"/>
                </a:solidFill>
                <a:ln w="7700" cap="flat">
                  <a:noFill/>
                  <a:miter lim="800000"/>
                </a:ln>
              </p:spPr>
            </p:sp>
            <p:sp>
              <p:nvSpPr>
                <p:cNvPr id="3239" name="Freeform 3238"/>
                <p:cNvSpPr/>
                <p:nvPr/>
              </p:nvSpPr>
              <p:spPr>
                <a:xfrm>
                  <a:off x="3934438" y="3194084"/>
                  <a:ext cx="125572" cy="13845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5572" h="138458">
                      <a:moveTo>
                        <a:pt x="0" y="32819"/>
                      </a:moveTo>
                      <a:lnTo>
                        <a:pt x="125572" y="138458"/>
                      </a:lnTo>
                      <a:lnTo>
                        <a:pt x="91836" y="0"/>
                      </a:lnTo>
                      <a:lnTo>
                        <a:pt x="0" y="32819"/>
                      </a:lnTo>
                      <a:close/>
                    </a:path>
                  </a:pathLst>
                </a:custGeom>
                <a:solidFill>
                  <a:srgbClr val="FFFFFF">
                    <a:alpha val="0"/>
                  </a:srgbClr>
                </a:solidFill>
                <a:ln w="77000" cap="flat">
                  <a:solidFill>
                    <a:srgbClr val="FFFFFF"/>
                  </a:solidFill>
                  <a:miter lim="800000"/>
                </a:ln>
              </p:spPr>
            </p:sp>
            <p:sp>
              <p:nvSpPr>
                <p:cNvPr id="3240" name="Freeform 3239"/>
                <p:cNvSpPr/>
                <p:nvPr/>
              </p:nvSpPr>
              <p:spPr>
                <a:xfrm>
                  <a:off x="4005690" y="3104281"/>
                  <a:ext cx="96334" cy="19532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6334" h="195324">
                      <a:moveTo>
                        <a:pt x="41872" y="26816"/>
                      </a:moveTo>
                      <a:cubicBezTo>
                        <a:pt x="48662" y="43172"/>
                        <a:pt x="72428" y="101046"/>
                        <a:pt x="70164" y="101046"/>
                      </a:cubicBezTo>
                      <a:cubicBezTo>
                        <a:pt x="67901" y="101046"/>
                        <a:pt x="0" y="168985"/>
                        <a:pt x="0" y="174017"/>
                      </a:cubicBezTo>
                      <a:cubicBezTo>
                        <a:pt x="0" y="179050"/>
                        <a:pt x="14712" y="197923"/>
                        <a:pt x="14712" y="194460"/>
                      </a:cubicBezTo>
                      <a:cubicBezTo>
                        <a:pt x="14712" y="190372"/>
                        <a:pt x="100719" y="108595"/>
                        <a:pt x="96193" y="94755"/>
                      </a:cubicBezTo>
                      <a:cubicBezTo>
                        <a:pt x="93458" y="86395"/>
                        <a:pt x="65638" y="6687"/>
                        <a:pt x="65638" y="396"/>
                      </a:cubicBezTo>
                      <a:cubicBezTo>
                        <a:pt x="65638" y="396"/>
                        <a:pt x="41872" y="26816"/>
                        <a:pt x="41872" y="26816"/>
                      </a:cubicBezTo>
                      <a:close/>
                    </a:path>
                  </a:pathLst>
                </a:custGeom>
                <a:solidFill>
                  <a:srgbClr val="FBDABF"/>
                </a:solidFill>
                <a:ln w="7700" cap="flat">
                  <a:noFill/>
                  <a:miter lim="800000"/>
                </a:ln>
              </p:spPr>
            </p:sp>
            <p:sp>
              <p:nvSpPr>
                <p:cNvPr id="3241" name="Freeform 3240"/>
                <p:cNvSpPr/>
                <p:nvPr/>
              </p:nvSpPr>
              <p:spPr>
                <a:xfrm>
                  <a:off x="3993395" y="3270636"/>
                  <a:ext cx="33950" cy="3900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3950" h="39002">
                      <a:moveTo>
                        <a:pt x="0" y="19501"/>
                      </a:moveTo>
                      <a:cubicBezTo>
                        <a:pt x="0" y="8731"/>
                        <a:pt x="7600" y="0"/>
                        <a:pt x="16975" y="0"/>
                      </a:cubicBezTo>
                      <a:cubicBezTo>
                        <a:pt x="26350" y="0"/>
                        <a:pt x="33950" y="8731"/>
                        <a:pt x="33950" y="19501"/>
                      </a:cubicBezTo>
                      <a:cubicBezTo>
                        <a:pt x="33950" y="30271"/>
                        <a:pt x="26350" y="39002"/>
                        <a:pt x="16975" y="39002"/>
                      </a:cubicBezTo>
                      <a:cubicBezTo>
                        <a:pt x="7600" y="39002"/>
                        <a:pt x="0" y="30271"/>
                        <a:pt x="0" y="19501"/>
                      </a:cubicBezTo>
                      <a:close/>
                    </a:path>
                  </a:pathLst>
                </a:custGeom>
                <a:solidFill>
                  <a:srgbClr val="FBDABF"/>
                </a:solidFill>
                <a:ln w="7700" cap="flat">
                  <a:noFill/>
                  <a:miter lim="800000"/>
                </a:ln>
              </p:spPr>
            </p:sp>
            <p:sp>
              <p:nvSpPr>
                <p:cNvPr id="3242" name="Freeform 3241"/>
                <p:cNvSpPr/>
                <p:nvPr/>
              </p:nvSpPr>
              <p:spPr>
                <a:xfrm>
                  <a:off x="3895955" y="3776472"/>
                  <a:ext cx="93102" cy="8677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3102" h="86773">
                      <a:moveTo>
                        <a:pt x="25401" y="33889"/>
                      </a:moveTo>
                      <a:cubicBezTo>
                        <a:pt x="18145" y="45562"/>
                        <a:pt x="20883" y="51684"/>
                        <a:pt x="27475" y="52566"/>
                      </a:cubicBezTo>
                      <a:cubicBezTo>
                        <a:pt x="48367" y="55362"/>
                        <a:pt x="74873" y="18355"/>
                        <a:pt x="80175" y="1642"/>
                      </a:cubicBezTo>
                      <a:cubicBezTo>
                        <a:pt x="82689" y="-6285"/>
                        <a:pt x="90815" y="13220"/>
                        <a:pt x="92788" y="19882"/>
                      </a:cubicBezTo>
                      <a:cubicBezTo>
                        <a:pt x="95898" y="30388"/>
                        <a:pt x="83457" y="26887"/>
                        <a:pt x="50282" y="67740"/>
                      </a:cubicBezTo>
                      <a:cubicBezTo>
                        <a:pt x="37083" y="83994"/>
                        <a:pt x="15076" y="93274"/>
                        <a:pt x="4897" y="81625"/>
                      </a:cubicBezTo>
                      <a:cubicBezTo>
                        <a:pt x="-12920" y="61235"/>
                        <a:pt x="25401" y="33889"/>
                        <a:pt x="25401" y="33889"/>
                      </a:cubicBezTo>
                      <a:close/>
                    </a:path>
                  </a:pathLst>
                </a:custGeom>
                <a:solidFill>
                  <a:srgbClr val="2A1110"/>
                </a:solidFill>
                <a:ln w="7700" cap="flat">
                  <a:noFill/>
                  <a:miter lim="800000"/>
                </a:ln>
              </p:spPr>
            </p:sp>
            <p:sp>
              <p:nvSpPr>
                <p:cNvPr id="3243" name="Freeform 3242"/>
                <p:cNvSpPr/>
                <p:nvPr/>
              </p:nvSpPr>
              <p:spPr>
                <a:xfrm>
                  <a:off x="4081135" y="3722558"/>
                  <a:ext cx="55336" cy="11495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5336" h="114951">
                      <a:moveTo>
                        <a:pt x="9107" y="42241"/>
                      </a:moveTo>
                      <a:cubicBezTo>
                        <a:pt x="9107" y="48654"/>
                        <a:pt x="3504" y="76431"/>
                        <a:pt x="13556" y="79637"/>
                      </a:cubicBezTo>
                      <a:cubicBezTo>
                        <a:pt x="17083" y="80761"/>
                        <a:pt x="33578" y="79637"/>
                        <a:pt x="40251" y="55840"/>
                      </a:cubicBezTo>
                      <a:cubicBezTo>
                        <a:pt x="45534" y="37001"/>
                        <a:pt x="50349" y="5229"/>
                        <a:pt x="50349" y="955"/>
                      </a:cubicBezTo>
                      <a:cubicBezTo>
                        <a:pt x="50349" y="-3320"/>
                        <a:pt x="58121" y="8150"/>
                        <a:pt x="54711" y="17311"/>
                      </a:cubicBezTo>
                      <a:cubicBezTo>
                        <a:pt x="46905" y="38273"/>
                        <a:pt x="49766" y="80035"/>
                        <a:pt x="45812" y="88703"/>
                      </a:cubicBezTo>
                      <a:cubicBezTo>
                        <a:pt x="38502" y="104733"/>
                        <a:pt x="22425" y="122053"/>
                        <a:pt x="3546" y="111367"/>
                      </a:cubicBezTo>
                      <a:cubicBezTo>
                        <a:pt x="-6465" y="105701"/>
                        <a:pt x="9107" y="42241"/>
                        <a:pt x="9107" y="42241"/>
                      </a:cubicBezTo>
                      <a:close/>
                    </a:path>
                  </a:pathLst>
                </a:custGeom>
                <a:solidFill>
                  <a:srgbClr val="2A1110"/>
                </a:solidFill>
                <a:ln w="7700" cap="flat">
                  <a:noFill/>
                  <a:miter lim="800000"/>
                </a:ln>
              </p:spPr>
            </p:sp>
            <p:sp>
              <p:nvSpPr>
                <p:cNvPr id="3244" name="Freeform 3243"/>
                <p:cNvSpPr/>
                <p:nvPr/>
              </p:nvSpPr>
              <p:spPr>
                <a:xfrm>
                  <a:off x="4009957" y="3392235"/>
                  <a:ext cx="23003" cy="9473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003" h="94732">
                      <a:moveTo>
                        <a:pt x="21701" y="0"/>
                      </a:moveTo>
                      <a:cubicBezTo>
                        <a:pt x="24015" y="16726"/>
                        <a:pt x="27487" y="25733"/>
                        <a:pt x="867" y="93928"/>
                      </a:cubicBezTo>
                      <a:cubicBezTo>
                        <a:pt x="-3479" y="105063"/>
                        <a:pt x="21701" y="0"/>
                        <a:pt x="21701" y="0"/>
                      </a:cubicBezTo>
                      <a:close/>
                    </a:path>
                  </a:pathLst>
                </a:custGeom>
                <a:solidFill>
                  <a:srgbClr val="002060">
                    <a:alpha val="30000"/>
                  </a:srgbClr>
                </a:solidFill>
                <a:ln w="7700" cap="flat">
                  <a:noFill/>
                  <a:miter lim="800000"/>
                </a:ln>
              </p:spPr>
            </p:sp>
            <p:sp>
              <p:nvSpPr>
                <p:cNvPr id="3245" name="Freeform 3244"/>
                <p:cNvSpPr/>
                <p:nvPr/>
              </p:nvSpPr>
              <p:spPr>
                <a:xfrm>
                  <a:off x="3865430" y="3082142"/>
                  <a:ext cx="7523" cy="5476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523" h="54765">
                      <a:moveTo>
                        <a:pt x="7668" y="0"/>
                      </a:moveTo>
                      <a:cubicBezTo>
                        <a:pt x="7668" y="0"/>
                        <a:pt x="724" y="43829"/>
                        <a:pt x="2195" y="51468"/>
                      </a:cubicBezTo>
                      <a:cubicBezTo>
                        <a:pt x="4392" y="62872"/>
                        <a:pt x="-2033" y="41971"/>
                        <a:pt x="723" y="25734"/>
                      </a:cubicBezTo>
                      <a:cubicBezTo>
                        <a:pt x="3560" y="9024"/>
                        <a:pt x="7668" y="0"/>
                        <a:pt x="7668" y="0"/>
                      </a:cubicBezTo>
                      <a:close/>
                    </a:path>
                  </a:pathLst>
                </a:custGeom>
                <a:solidFill>
                  <a:srgbClr val="0070C0">
                    <a:alpha val="64000"/>
                  </a:srgbClr>
                </a:solidFill>
                <a:ln w="7700" cap="flat">
                  <a:noFill/>
                  <a:miter lim="800000"/>
                </a:ln>
              </p:spPr>
            </p:sp>
            <p:sp>
              <p:nvSpPr>
                <p:cNvPr id="3246" name="Freeform 3245"/>
                <p:cNvSpPr/>
                <p:nvPr/>
              </p:nvSpPr>
              <p:spPr>
                <a:xfrm>
                  <a:off x="3919392" y="3209525"/>
                  <a:ext cx="6944" cy="1158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944" h="11580">
                      <a:moveTo>
                        <a:pt x="0" y="5790"/>
                      </a:moveTo>
                      <a:cubicBezTo>
                        <a:pt x="0" y="2592"/>
                        <a:pt x="1555" y="0"/>
                        <a:pt x="3472" y="0"/>
                      </a:cubicBezTo>
                      <a:cubicBezTo>
                        <a:pt x="5390" y="0"/>
                        <a:pt x="6944" y="2592"/>
                        <a:pt x="6944" y="5790"/>
                      </a:cubicBezTo>
                      <a:cubicBezTo>
                        <a:pt x="6944" y="8988"/>
                        <a:pt x="5390" y="11580"/>
                        <a:pt x="3472" y="11580"/>
                      </a:cubicBezTo>
                      <a:cubicBezTo>
                        <a:pt x="1555" y="11580"/>
                        <a:pt x="0" y="8988"/>
                        <a:pt x="0" y="5790"/>
                      </a:cubicBezTo>
                      <a:close/>
                    </a:path>
                  </a:pathLst>
                </a:custGeom>
                <a:solidFill>
                  <a:srgbClr val="C3EFFE"/>
                </a:solidFill>
                <a:ln w="7700" cap="flat">
                  <a:noFill/>
                  <a:miter lim="800000"/>
                </a:ln>
              </p:spPr>
            </p:sp>
            <p:sp>
              <p:nvSpPr>
                <p:cNvPr id="3247" name="Freeform 3246"/>
                <p:cNvSpPr/>
                <p:nvPr/>
              </p:nvSpPr>
              <p:spPr>
                <a:xfrm>
                  <a:off x="3924022" y="3246195"/>
                  <a:ext cx="6944" cy="1158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944" h="11580">
                      <a:moveTo>
                        <a:pt x="0" y="5790"/>
                      </a:moveTo>
                      <a:cubicBezTo>
                        <a:pt x="0" y="2592"/>
                        <a:pt x="1555" y="0"/>
                        <a:pt x="3472" y="0"/>
                      </a:cubicBezTo>
                      <a:cubicBezTo>
                        <a:pt x="5390" y="0"/>
                        <a:pt x="6944" y="2592"/>
                        <a:pt x="6944" y="5790"/>
                      </a:cubicBezTo>
                      <a:cubicBezTo>
                        <a:pt x="6944" y="8988"/>
                        <a:pt x="5390" y="11580"/>
                        <a:pt x="3472" y="11580"/>
                      </a:cubicBezTo>
                      <a:cubicBezTo>
                        <a:pt x="1555" y="11580"/>
                        <a:pt x="0" y="8988"/>
                        <a:pt x="0" y="5790"/>
                      </a:cubicBezTo>
                      <a:close/>
                    </a:path>
                  </a:pathLst>
                </a:custGeom>
                <a:solidFill>
                  <a:srgbClr val="C3EFFE"/>
                </a:solidFill>
                <a:ln w="7700" cap="flat">
                  <a:noFill/>
                  <a:miter lim="800000"/>
                </a:ln>
              </p:spPr>
            </p:sp>
            <p:sp>
              <p:nvSpPr>
                <p:cNvPr id="3248" name="Freeform 3247"/>
                <p:cNvSpPr/>
                <p:nvPr/>
              </p:nvSpPr>
              <p:spPr>
                <a:xfrm>
                  <a:off x="3884889" y="2841371"/>
                  <a:ext cx="54397" cy="4318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4397" h="43185">
                      <a:moveTo>
                        <a:pt x="50706" y="161"/>
                      </a:moveTo>
                      <a:cubicBezTo>
                        <a:pt x="50706" y="161"/>
                        <a:pt x="27559" y="-7559"/>
                        <a:pt x="-218" y="42621"/>
                      </a:cubicBezTo>
                      <a:cubicBezTo>
                        <a:pt x="-218" y="42621"/>
                        <a:pt x="27559" y="2734"/>
                        <a:pt x="51768" y="7881"/>
                      </a:cubicBezTo>
                      <a:cubicBezTo>
                        <a:pt x="57546" y="9109"/>
                        <a:pt x="51768" y="161"/>
                        <a:pt x="50706" y="161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A47B00"/>
                    </a:gs>
                    <a:gs pos="100000">
                      <a:srgbClr val="663300"/>
                    </a:gs>
                  </a:gsLst>
                  <a:lin ang="8100000" scaled="0"/>
                </a:gradFill>
                <a:ln w="7700" cap="flat">
                  <a:noFill/>
                  <a:miter lim="800000"/>
                </a:ln>
              </p:spPr>
            </p:sp>
            <p:sp>
              <p:nvSpPr>
                <p:cNvPr id="3249" name="Freeform 3248"/>
                <p:cNvSpPr/>
                <p:nvPr/>
              </p:nvSpPr>
              <p:spPr>
                <a:xfrm>
                  <a:off x="3902250" y="2864813"/>
                  <a:ext cx="36457" cy="4632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6457" h="46321">
                      <a:moveTo>
                        <a:pt x="31031" y="-121"/>
                      </a:moveTo>
                      <a:cubicBezTo>
                        <a:pt x="31031" y="-121"/>
                        <a:pt x="3254" y="12746"/>
                        <a:pt x="-218" y="46200"/>
                      </a:cubicBezTo>
                      <a:cubicBezTo>
                        <a:pt x="-218" y="46200"/>
                        <a:pt x="18300" y="11460"/>
                        <a:pt x="34407" y="4182"/>
                      </a:cubicBezTo>
                      <a:cubicBezTo>
                        <a:pt x="39857" y="1719"/>
                        <a:pt x="32093" y="-121"/>
                        <a:pt x="31031" y="-121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A47B00"/>
                    </a:gs>
                    <a:gs pos="100000">
                      <a:srgbClr val="663300"/>
                    </a:gs>
                  </a:gsLst>
                  <a:lin ang="8100000" scaled="0"/>
                </a:gradFill>
                <a:ln w="7700" cap="flat">
                  <a:noFill/>
                  <a:miter lim="800000"/>
                </a:ln>
              </p:spPr>
            </p:sp>
            <p:sp>
              <p:nvSpPr>
                <p:cNvPr id="3250" name="Freeform 3249"/>
                <p:cNvSpPr/>
                <p:nvPr/>
              </p:nvSpPr>
              <p:spPr>
                <a:xfrm>
                  <a:off x="3962215" y="2950501"/>
                  <a:ext cx="13165" cy="10607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165" h="106071">
                      <a:moveTo>
                        <a:pt x="6944" y="321"/>
                      </a:moveTo>
                      <a:cubicBezTo>
                        <a:pt x="6944" y="321"/>
                        <a:pt x="2893" y="102692"/>
                        <a:pt x="0" y="105908"/>
                      </a:cubicBezTo>
                      <a:cubicBezTo>
                        <a:pt x="-2894" y="109124"/>
                        <a:pt x="12620" y="89180"/>
                        <a:pt x="12730" y="84035"/>
                      </a:cubicBezTo>
                      <a:cubicBezTo>
                        <a:pt x="13888" y="29994"/>
                        <a:pt x="4050" y="-2818"/>
                        <a:pt x="6944" y="321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663300"/>
                    </a:gs>
                    <a:gs pos="100000">
                      <a:srgbClr val="996633"/>
                    </a:gs>
                  </a:gsLst>
                  <a:lin ang="5400000" scaled="0"/>
                </a:gradFill>
                <a:ln w="7700" cap="flat">
                  <a:noFill/>
                  <a:miter lim="800000"/>
                </a:ln>
              </p:spPr>
            </p:sp>
          </p:grpSp>
          <p:sp>
            <p:nvSpPr>
              <p:cNvPr id="5815" name="Text 5815"/>
              <p:cNvSpPr txBox="1"/>
              <p:nvPr/>
            </p:nvSpPr>
            <p:spPr>
              <a:xfrm>
                <a:off x="4167488" y="3105546"/>
                <a:ext cx="546700" cy="4928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80">
                    <a:solidFill>
                      <a:srgbClr val="303030"/>
                    </a:solidFill>
                    <a:latin typeface="Arial"/>
                  </a:rPr>
                  <a:t>Mind Map </a:t>
                </a:r>
              </a:p>
              <a:p>
                <a:pPr algn="ctr"/>
                <a:r>
                  <a:rPr sz="780">
                    <a:solidFill>
                      <a:srgbClr val="303030"/>
                    </a:solidFill>
                    <a:latin typeface="Arial"/>
                  </a:rPr>
                  <a:t>Usage </a:t>
                </a:r>
              </a:p>
              <a:p>
                <a:pPr algn="ctr"/>
                <a:r>
                  <a:rPr sz="780">
                    <a:solidFill>
                      <a:srgbClr val="303030"/>
                    </a:solidFill>
                    <a:latin typeface="Arial"/>
                  </a:rPr>
                  <a:t>for </a:t>
                </a:r>
              </a:p>
              <a:p>
                <a:pPr algn="ctr"/>
                <a:r>
                  <a:rPr sz="780">
                    <a:solidFill>
                      <a:srgbClr val="303030"/>
                    </a:solidFill>
                    <a:latin typeface="Arial"/>
                  </a:rPr>
                  <a:t>Teaching</a:t>
                </a:r>
              </a:p>
            </p:txBody>
          </p:sp>
        </p:grpSp>
        <p:grpSp>
          <p:nvGrpSpPr>
            <p:cNvPr id="3251" name="Main Topic"/>
            <p:cNvGrpSpPr/>
            <p:nvPr/>
          </p:nvGrpSpPr>
          <p:grpSpPr>
            <a:xfrm>
              <a:off x="5045288" y="3016996"/>
              <a:ext cx="508200" cy="669900"/>
              <a:chOff x="5045288" y="3016996"/>
              <a:chExt cx="508200" cy="669900"/>
            </a:xfrm>
          </p:grpSpPr>
          <p:sp>
            <p:nvSpPr>
              <p:cNvPr id="3252" name="Rectangle balloon"/>
              <p:cNvSpPr/>
              <p:nvPr/>
            </p:nvSpPr>
            <p:spPr>
              <a:xfrm>
                <a:off x="5045288" y="3016996"/>
                <a:ext cx="508200" cy="669900"/>
              </a:xfrm>
              <a:custGeom>
                <a:avLst/>
                <a:gdLst/>
                <a:ahLst/>
                <a:cxnLst/>
                <a:rect l="0" t="0" r="0" b="0"/>
                <a:pathLst>
                  <a:path w="508200" h="669900">
                    <a:moveTo>
                      <a:pt x="91476" y="0"/>
                    </a:moveTo>
                    <a:lnTo>
                      <a:pt x="416724" y="0"/>
                    </a:lnTo>
                    <a:cubicBezTo>
                      <a:pt x="467246" y="0"/>
                      <a:pt x="508200" y="40954"/>
                      <a:pt x="508200" y="91476"/>
                    </a:cubicBezTo>
                    <a:lnTo>
                      <a:pt x="508200" y="578424"/>
                    </a:lnTo>
                    <a:cubicBezTo>
                      <a:pt x="508200" y="628946"/>
                      <a:pt x="467246" y="669900"/>
                      <a:pt x="416724" y="669900"/>
                    </a:cubicBezTo>
                    <a:lnTo>
                      <a:pt x="91476" y="669900"/>
                    </a:lnTo>
                    <a:cubicBezTo>
                      <a:pt x="40954" y="669900"/>
                      <a:pt x="0" y="628946"/>
                      <a:pt x="0" y="578424"/>
                    </a:cubicBezTo>
                    <a:lnTo>
                      <a:pt x="0" y="91476"/>
                    </a:lnTo>
                    <a:cubicBezTo>
                      <a:pt x="0" y="40954"/>
                      <a:pt x="40954" y="0"/>
                      <a:pt x="91476" y="0"/>
                    </a:cubicBezTo>
                    <a:close/>
                  </a:path>
                </a:pathLst>
              </a:custGeom>
              <a:pattFill prst="ltDnDiag">
                <a:fgClr>
                  <a:srgbClr val="DDEFD4"/>
                </a:fgClr>
                <a:bgClr>
                  <a:srgbClr val="EFF7EB"/>
                </a:bgClr>
              </a:pattFill>
              <a:ln w="7700" cap="flat">
                <a:solidFill>
                  <a:srgbClr val="97D56A"/>
                </a:solidFill>
                <a:bevel/>
              </a:ln>
            </p:spPr>
          </p:sp>
          <p:sp>
            <p:nvSpPr>
              <p:cNvPr id="5816" name="Text 5816"/>
              <p:cNvSpPr txBox="1"/>
              <p:nvPr/>
            </p:nvSpPr>
            <p:spPr>
              <a:xfrm>
                <a:off x="5114588" y="3086296"/>
                <a:ext cx="438900" cy="5313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936">
                    <a:solidFill>
                      <a:srgbClr val="6E9C4C"/>
                    </a:solidFill>
                    <a:latin typeface="Comic Sans MS"/>
                  </a:rPr>
                  <a:t>After </a:t>
                </a:r>
              </a:p>
              <a:p>
                <a:pPr algn="ctr"/>
                <a:r>
                  <a:rPr sz="936">
                    <a:solidFill>
                      <a:srgbClr val="6E9C4C"/>
                    </a:solidFill>
                    <a:latin typeface="Comic Sans MS"/>
                  </a:rPr>
                  <a:t>Class </a:t>
                </a:r>
              </a:p>
              <a:p>
                <a:pPr algn="ctr"/>
                <a:r>
                  <a:rPr sz="936">
                    <a:solidFill>
                      <a:srgbClr val="6E9C4C"/>
                    </a:solidFill>
                    <a:latin typeface="Comic Sans MS"/>
                  </a:rPr>
                  <a:t>Usage</a:t>
                </a:r>
              </a:p>
            </p:txBody>
          </p:sp>
        </p:grpSp>
        <p:grpSp>
          <p:nvGrpSpPr>
            <p:cNvPr id="3254" name="Main Topic"/>
            <p:cNvGrpSpPr/>
            <p:nvPr/>
          </p:nvGrpSpPr>
          <p:grpSpPr>
            <a:xfrm>
              <a:off x="2585947" y="2324581"/>
              <a:ext cx="685300" cy="492800"/>
              <a:chOff x="2585947" y="2324581"/>
              <a:chExt cx="685300" cy="492800"/>
            </a:xfrm>
          </p:grpSpPr>
          <p:sp>
            <p:nvSpPr>
              <p:cNvPr id="3255" name="Rectangle balloon"/>
              <p:cNvSpPr/>
              <p:nvPr/>
            </p:nvSpPr>
            <p:spPr>
              <a:xfrm>
                <a:off x="2585947" y="2324581"/>
                <a:ext cx="685300" cy="492800"/>
              </a:xfrm>
              <a:custGeom>
                <a:avLst/>
                <a:gdLst/>
                <a:ahLst/>
                <a:cxnLst/>
                <a:rect l="0" t="0" r="0" b="0"/>
                <a:pathLst>
                  <a:path w="685300" h="492800">
                    <a:moveTo>
                      <a:pt x="88704" y="0"/>
                    </a:moveTo>
                    <a:lnTo>
                      <a:pt x="596596" y="0"/>
                    </a:lnTo>
                    <a:cubicBezTo>
                      <a:pt x="645587" y="0"/>
                      <a:pt x="685300" y="39713"/>
                      <a:pt x="685300" y="88704"/>
                    </a:cubicBezTo>
                    <a:lnTo>
                      <a:pt x="685300" y="404096"/>
                    </a:lnTo>
                    <a:cubicBezTo>
                      <a:pt x="685300" y="453087"/>
                      <a:pt x="645587" y="492800"/>
                      <a:pt x="596596" y="492800"/>
                    </a:cubicBezTo>
                    <a:lnTo>
                      <a:pt x="88704" y="492800"/>
                    </a:lnTo>
                    <a:cubicBezTo>
                      <a:pt x="39713" y="492800"/>
                      <a:pt x="0" y="453087"/>
                      <a:pt x="0" y="404096"/>
                    </a:cubicBezTo>
                    <a:lnTo>
                      <a:pt x="0" y="88704"/>
                    </a:lnTo>
                    <a:cubicBezTo>
                      <a:pt x="0" y="39713"/>
                      <a:pt x="39713" y="0"/>
                      <a:pt x="88704" y="0"/>
                    </a:cubicBezTo>
                    <a:close/>
                  </a:path>
                </a:pathLst>
              </a:custGeom>
              <a:pattFill prst="ltDnDiag">
                <a:fgClr>
                  <a:srgbClr val="DDEFD4"/>
                </a:fgClr>
                <a:bgClr>
                  <a:srgbClr val="EFF7EB"/>
                </a:bgClr>
              </a:pattFill>
              <a:ln w="7700" cap="flat">
                <a:solidFill>
                  <a:srgbClr val="97D56A"/>
                </a:solidFill>
                <a:bevel/>
              </a:ln>
            </p:spPr>
          </p:sp>
          <p:sp>
            <p:nvSpPr>
              <p:cNvPr id="5817" name="Text 5817"/>
              <p:cNvSpPr txBox="1"/>
              <p:nvPr/>
            </p:nvSpPr>
            <p:spPr>
              <a:xfrm>
                <a:off x="2655247" y="2393881"/>
                <a:ext cx="616000" cy="3542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936">
                    <a:solidFill>
                      <a:srgbClr val="6E9C4C"/>
                    </a:solidFill>
                    <a:latin typeface="Comic Sans MS"/>
                  </a:rPr>
                  <a:t>Pre-class </a:t>
                </a:r>
              </a:p>
              <a:p>
                <a:pPr algn="ctr"/>
                <a:r>
                  <a:rPr sz="936">
                    <a:solidFill>
                      <a:srgbClr val="6E9C4C"/>
                    </a:solidFill>
                    <a:latin typeface="Comic Sans MS"/>
                  </a:rPr>
                  <a:t>Usage</a:t>
                </a:r>
              </a:p>
            </p:txBody>
          </p:sp>
        </p:grpSp>
        <p:grpSp>
          <p:nvGrpSpPr>
            <p:cNvPr id="3257" name="Sub Topic"/>
            <p:cNvGrpSpPr/>
            <p:nvPr/>
          </p:nvGrpSpPr>
          <p:grpSpPr>
            <a:xfrm>
              <a:off x="1022847" y="2227523"/>
              <a:ext cx="1409100" cy="246400"/>
              <a:chOff x="1022847" y="2227523"/>
              <a:chExt cx="1409100" cy="246400"/>
            </a:xfrm>
          </p:grpSpPr>
          <p:sp>
            <p:nvSpPr>
              <p:cNvPr id="3258" name="Rectangle balloon"/>
              <p:cNvSpPr/>
              <p:nvPr/>
            </p:nvSpPr>
            <p:spPr>
              <a:xfrm>
                <a:off x="1022847" y="2227523"/>
                <a:ext cx="1409100" cy="246400"/>
              </a:xfrm>
              <a:custGeom>
                <a:avLst/>
                <a:gdLst/>
                <a:ahLst/>
                <a:cxnLst/>
                <a:rect l="0" t="0" r="0" b="0"/>
                <a:pathLst>
                  <a:path w="1409100" h="246400" fill="none">
                    <a:moveTo>
                      <a:pt x="0" y="246400"/>
                    </a:moveTo>
                    <a:lnTo>
                      <a:pt x="1409100" y="246400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84BB5C"/>
                </a:solidFill>
                <a:bevel/>
              </a:ln>
            </p:spPr>
          </p:sp>
          <p:grpSp>
            <p:nvGrpSpPr>
              <p:cNvPr id="3260" name="Numbers"/>
              <p:cNvGrpSpPr/>
              <p:nvPr/>
            </p:nvGrpSpPr>
            <p:grpSpPr>
              <a:xfrm>
                <a:off x="1053647" y="2281423"/>
                <a:ext cx="184800" cy="184800"/>
                <a:chOff x="1053647" y="2281423"/>
                <a:chExt cx="184800" cy="184800"/>
              </a:xfrm>
            </p:grpSpPr>
            <p:sp>
              <p:nvSpPr>
                <p:cNvPr id="3261" name="Freeform 3260"/>
                <p:cNvSpPr/>
                <p:nvPr/>
              </p:nvSpPr>
              <p:spPr>
                <a:xfrm>
                  <a:off x="1053647" y="2281423"/>
                  <a:ext cx="184800" cy="1848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4800" h="184800">
                      <a:moveTo>
                        <a:pt x="0" y="92400"/>
                      </a:moveTo>
                      <a:cubicBezTo>
                        <a:pt x="0" y="41324"/>
                        <a:pt x="41362" y="0"/>
                        <a:pt x="92400" y="0"/>
                      </a:cubicBezTo>
                      <a:cubicBezTo>
                        <a:pt x="143424" y="0"/>
                        <a:pt x="184800" y="41324"/>
                        <a:pt x="184800" y="92400"/>
                      </a:cubicBezTo>
                      <a:cubicBezTo>
                        <a:pt x="184800" y="143393"/>
                        <a:pt x="143424" y="184800"/>
                        <a:pt x="92400" y="184800"/>
                      </a:cubicBezTo>
                      <a:cubicBezTo>
                        <a:pt x="41362" y="184800"/>
                        <a:pt x="0" y="143393"/>
                        <a:pt x="0" y="92400"/>
                      </a:cubicBezTo>
                      <a:close/>
                    </a:path>
                  </a:pathLst>
                </a:custGeom>
                <a:solidFill>
                  <a:srgbClr val="1E90FF"/>
                </a:solidFill>
                <a:ln w="7700" cap="flat">
                  <a:solidFill>
                    <a:srgbClr val="1E90FF"/>
                  </a:solidFill>
                  <a:bevel/>
                </a:ln>
              </p:spPr>
            </p:sp>
            <p:sp>
              <p:nvSpPr>
                <p:cNvPr id="3262" name="Freeform 3261"/>
                <p:cNvSpPr/>
                <p:nvPr/>
              </p:nvSpPr>
              <p:spPr>
                <a:xfrm>
                  <a:off x="1058009" y="2285836"/>
                  <a:ext cx="176077" cy="17597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76077" h="175973">
                      <a:moveTo>
                        <a:pt x="0" y="87986"/>
                      </a:moveTo>
                      <a:cubicBezTo>
                        <a:pt x="0" y="39350"/>
                        <a:pt x="39409" y="0"/>
                        <a:pt x="88038" y="0"/>
                      </a:cubicBezTo>
                      <a:cubicBezTo>
                        <a:pt x="136654" y="0"/>
                        <a:pt x="176077" y="39350"/>
                        <a:pt x="176077" y="87986"/>
                      </a:cubicBezTo>
                      <a:cubicBezTo>
                        <a:pt x="176077" y="136544"/>
                        <a:pt x="136654" y="175973"/>
                        <a:pt x="88038" y="175973"/>
                      </a:cubicBezTo>
                      <a:cubicBezTo>
                        <a:pt x="39409" y="175973"/>
                        <a:pt x="0" y="136544"/>
                        <a:pt x="0" y="87986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FFFFFF">
                        <a:alpha val="0"/>
                      </a:srgbClr>
                    </a:gs>
                    <a:gs pos="69634">
                      <a:srgbClr val="FFFFFF">
                        <a:alpha val="0"/>
                      </a:srgbClr>
                    </a:gs>
                    <a:gs pos="0">
                      <a:srgbClr val="FFFFFF">
                        <a:alpha val="40000"/>
                      </a:srgbClr>
                    </a:gs>
                  </a:gsLst>
                  <a:path path="circle">
                    <a:fillToRect l="50000" t="50000" r="50000" b="50000"/>
                  </a:path>
                </a:gradFill>
                <a:ln w="7700" cap="flat">
                  <a:noFill/>
                  <a:bevel/>
                </a:ln>
              </p:spPr>
            </p:sp>
            <p:sp>
              <p:nvSpPr>
                <p:cNvPr id="3263" name="Freeform 3262"/>
                <p:cNvSpPr/>
                <p:nvPr/>
              </p:nvSpPr>
              <p:spPr>
                <a:xfrm>
                  <a:off x="1089010" y="2289858"/>
                  <a:ext cx="116355" cy="7022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6355" h="70226">
                      <a:moveTo>
                        <a:pt x="0" y="35113"/>
                      </a:moveTo>
                      <a:cubicBezTo>
                        <a:pt x="0" y="15721"/>
                        <a:pt x="26047" y="0"/>
                        <a:pt x="58178" y="0"/>
                      </a:cubicBezTo>
                      <a:cubicBezTo>
                        <a:pt x="90309" y="0"/>
                        <a:pt x="116355" y="15721"/>
                        <a:pt x="116355" y="35113"/>
                      </a:cubicBezTo>
                      <a:cubicBezTo>
                        <a:pt x="116355" y="54505"/>
                        <a:pt x="90309" y="70226"/>
                        <a:pt x="58178" y="70226"/>
                      </a:cubicBezTo>
                      <a:cubicBezTo>
                        <a:pt x="26047" y="70226"/>
                        <a:pt x="0" y="54505"/>
                        <a:pt x="0" y="35113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3264" name="Freeform 3263"/>
                <p:cNvSpPr/>
                <p:nvPr/>
              </p:nvSpPr>
              <p:spPr>
                <a:xfrm>
                  <a:off x="1114940" y="2289288"/>
                  <a:ext cx="65022" cy="3088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5022" h="30882">
                      <a:moveTo>
                        <a:pt x="0" y="15441"/>
                      </a:moveTo>
                      <a:cubicBezTo>
                        <a:pt x="0" y="6913"/>
                        <a:pt x="14556" y="0"/>
                        <a:pt x="32511" y="0"/>
                      </a:cubicBezTo>
                      <a:cubicBezTo>
                        <a:pt x="50466" y="0"/>
                        <a:pt x="65022" y="6913"/>
                        <a:pt x="65022" y="15441"/>
                      </a:cubicBezTo>
                      <a:cubicBezTo>
                        <a:pt x="65022" y="23968"/>
                        <a:pt x="50466" y="30882"/>
                        <a:pt x="32511" y="30882"/>
                      </a:cubicBezTo>
                      <a:cubicBezTo>
                        <a:pt x="14556" y="30882"/>
                        <a:pt x="0" y="23968"/>
                        <a:pt x="0" y="15441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FFFF">
                        <a:alpha val="85000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5818" name="Text 5818"/>
                <p:cNvSpPr txBox="1"/>
                <p:nvPr/>
              </p:nvSpPr>
              <p:spPr>
                <a:xfrm>
                  <a:off x="1015147" y="2281423"/>
                  <a:ext cx="261800" cy="184800"/>
                </a:xfrm>
                <a:prstGeom prst="rect">
                  <a:avLst/>
                </a:prstGeom>
                <a:noFill/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1248" b="1">
                      <a:solidFill>
                        <a:srgbClr val="FFFFFF"/>
                      </a:solidFill>
                      <a:latin typeface="Arial"/>
                    </a:rPr>
                    <a:t>1</a:t>
                  </a:r>
                </a:p>
              </p:txBody>
            </p:sp>
          </p:grpSp>
          <p:sp>
            <p:nvSpPr>
              <p:cNvPr id="5819" name="Text 5819"/>
              <p:cNvSpPr txBox="1"/>
              <p:nvPr/>
            </p:nvSpPr>
            <p:spPr>
              <a:xfrm>
                <a:off x="1269247" y="2289123"/>
                <a:ext cx="1201200" cy="1771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936">
                    <a:solidFill>
                      <a:srgbClr val="6E9C4C"/>
                    </a:solidFill>
                    <a:latin typeface="Comic Sans MS"/>
                  </a:rPr>
                  <a:t>Curriculum Planning</a:t>
                </a:r>
              </a:p>
            </p:txBody>
          </p:sp>
        </p:grpSp>
        <p:grpSp>
          <p:nvGrpSpPr>
            <p:cNvPr id="3265" name="Sub Topic"/>
            <p:cNvGrpSpPr/>
            <p:nvPr/>
          </p:nvGrpSpPr>
          <p:grpSpPr>
            <a:xfrm>
              <a:off x="481460" y="2643322"/>
              <a:ext cx="1950487" cy="271119"/>
              <a:chOff x="481460" y="2643322"/>
              <a:chExt cx="1950487" cy="271119"/>
            </a:xfrm>
          </p:grpSpPr>
          <p:sp>
            <p:nvSpPr>
              <p:cNvPr id="3266" name="Rectangle balloon"/>
              <p:cNvSpPr/>
              <p:nvPr/>
            </p:nvSpPr>
            <p:spPr>
              <a:xfrm>
                <a:off x="481460" y="2643322"/>
                <a:ext cx="1950487" cy="271119"/>
              </a:xfrm>
              <a:custGeom>
                <a:avLst/>
                <a:gdLst/>
                <a:ahLst/>
                <a:cxnLst/>
                <a:rect l="0" t="0" r="0" b="0"/>
                <a:pathLst>
                  <a:path w="1950487" h="271119" fill="none">
                    <a:moveTo>
                      <a:pt x="0" y="271119"/>
                    </a:moveTo>
                    <a:lnTo>
                      <a:pt x="1950487" y="271119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84BB5C"/>
                </a:solidFill>
                <a:bevel/>
              </a:ln>
            </p:spPr>
          </p:sp>
          <p:grpSp>
            <p:nvGrpSpPr>
              <p:cNvPr id="3268" name="Numbers"/>
              <p:cNvGrpSpPr/>
              <p:nvPr/>
            </p:nvGrpSpPr>
            <p:grpSpPr>
              <a:xfrm>
                <a:off x="1092144" y="2721941"/>
                <a:ext cx="184800" cy="184800"/>
                <a:chOff x="1092144" y="2721941"/>
                <a:chExt cx="184800" cy="184800"/>
              </a:xfrm>
            </p:grpSpPr>
            <p:sp>
              <p:nvSpPr>
                <p:cNvPr id="3269" name="Freeform 3268"/>
                <p:cNvSpPr/>
                <p:nvPr/>
              </p:nvSpPr>
              <p:spPr>
                <a:xfrm>
                  <a:off x="1092144" y="2721941"/>
                  <a:ext cx="184800" cy="1848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4800" h="184800">
                      <a:moveTo>
                        <a:pt x="0" y="92400"/>
                      </a:moveTo>
                      <a:cubicBezTo>
                        <a:pt x="0" y="41324"/>
                        <a:pt x="41362" y="0"/>
                        <a:pt x="92400" y="0"/>
                      </a:cubicBezTo>
                      <a:cubicBezTo>
                        <a:pt x="143424" y="0"/>
                        <a:pt x="184800" y="41324"/>
                        <a:pt x="184800" y="92400"/>
                      </a:cubicBezTo>
                      <a:cubicBezTo>
                        <a:pt x="184800" y="143393"/>
                        <a:pt x="143424" y="184800"/>
                        <a:pt x="92400" y="184800"/>
                      </a:cubicBezTo>
                      <a:cubicBezTo>
                        <a:pt x="41362" y="184800"/>
                        <a:pt x="0" y="143393"/>
                        <a:pt x="0" y="92400"/>
                      </a:cubicBezTo>
                      <a:close/>
                    </a:path>
                  </a:pathLst>
                </a:custGeom>
                <a:solidFill>
                  <a:srgbClr val="1E90FF"/>
                </a:solidFill>
                <a:ln w="7700" cap="flat">
                  <a:solidFill>
                    <a:srgbClr val="1E90FF"/>
                  </a:solidFill>
                  <a:bevel/>
                </a:ln>
              </p:spPr>
            </p:sp>
            <p:sp>
              <p:nvSpPr>
                <p:cNvPr id="3270" name="Freeform 3269"/>
                <p:cNvSpPr/>
                <p:nvPr/>
              </p:nvSpPr>
              <p:spPr>
                <a:xfrm>
                  <a:off x="1096506" y="2726354"/>
                  <a:ext cx="176077" cy="17597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76077" h="175973">
                      <a:moveTo>
                        <a:pt x="0" y="87986"/>
                      </a:moveTo>
                      <a:cubicBezTo>
                        <a:pt x="0" y="39350"/>
                        <a:pt x="39409" y="0"/>
                        <a:pt x="88038" y="0"/>
                      </a:cubicBezTo>
                      <a:cubicBezTo>
                        <a:pt x="136654" y="0"/>
                        <a:pt x="176077" y="39350"/>
                        <a:pt x="176077" y="87986"/>
                      </a:cubicBezTo>
                      <a:cubicBezTo>
                        <a:pt x="176077" y="136544"/>
                        <a:pt x="136654" y="175973"/>
                        <a:pt x="88038" y="175973"/>
                      </a:cubicBezTo>
                      <a:cubicBezTo>
                        <a:pt x="39409" y="175973"/>
                        <a:pt x="0" y="136544"/>
                        <a:pt x="0" y="87986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FFFFFF">
                        <a:alpha val="0"/>
                      </a:srgbClr>
                    </a:gs>
                    <a:gs pos="69634">
                      <a:srgbClr val="FFFFFF">
                        <a:alpha val="0"/>
                      </a:srgbClr>
                    </a:gs>
                    <a:gs pos="0">
                      <a:srgbClr val="FFFFFF">
                        <a:alpha val="40000"/>
                      </a:srgbClr>
                    </a:gs>
                  </a:gsLst>
                  <a:path path="circle">
                    <a:fillToRect l="50000" t="50000" r="50000" b="50000"/>
                  </a:path>
                </a:gradFill>
                <a:ln w="7700" cap="flat">
                  <a:noFill/>
                  <a:bevel/>
                </a:ln>
              </p:spPr>
            </p:sp>
            <p:sp>
              <p:nvSpPr>
                <p:cNvPr id="3271" name="Freeform 3270"/>
                <p:cNvSpPr/>
                <p:nvPr/>
              </p:nvSpPr>
              <p:spPr>
                <a:xfrm>
                  <a:off x="1127507" y="2730376"/>
                  <a:ext cx="116355" cy="7022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6355" h="70226">
                      <a:moveTo>
                        <a:pt x="0" y="35113"/>
                      </a:moveTo>
                      <a:cubicBezTo>
                        <a:pt x="0" y="15721"/>
                        <a:pt x="26047" y="0"/>
                        <a:pt x="58178" y="0"/>
                      </a:cubicBezTo>
                      <a:cubicBezTo>
                        <a:pt x="90309" y="0"/>
                        <a:pt x="116355" y="15721"/>
                        <a:pt x="116355" y="35113"/>
                      </a:cubicBezTo>
                      <a:cubicBezTo>
                        <a:pt x="116355" y="54505"/>
                        <a:pt x="90309" y="70226"/>
                        <a:pt x="58178" y="70226"/>
                      </a:cubicBezTo>
                      <a:cubicBezTo>
                        <a:pt x="26047" y="70226"/>
                        <a:pt x="0" y="54505"/>
                        <a:pt x="0" y="35113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3272" name="Freeform 3271"/>
                <p:cNvSpPr/>
                <p:nvPr/>
              </p:nvSpPr>
              <p:spPr>
                <a:xfrm>
                  <a:off x="1153437" y="2729806"/>
                  <a:ext cx="65022" cy="3088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5022" h="30882">
                      <a:moveTo>
                        <a:pt x="0" y="15441"/>
                      </a:moveTo>
                      <a:cubicBezTo>
                        <a:pt x="0" y="6913"/>
                        <a:pt x="14556" y="0"/>
                        <a:pt x="32511" y="0"/>
                      </a:cubicBezTo>
                      <a:cubicBezTo>
                        <a:pt x="50466" y="0"/>
                        <a:pt x="65022" y="6913"/>
                        <a:pt x="65022" y="15441"/>
                      </a:cubicBezTo>
                      <a:cubicBezTo>
                        <a:pt x="65022" y="23968"/>
                        <a:pt x="50466" y="30882"/>
                        <a:pt x="32511" y="30882"/>
                      </a:cubicBezTo>
                      <a:cubicBezTo>
                        <a:pt x="14556" y="30882"/>
                        <a:pt x="0" y="23968"/>
                        <a:pt x="0" y="15441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FFFF">
                        <a:alpha val="85000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5820" name="Text 5820"/>
                <p:cNvSpPr txBox="1"/>
                <p:nvPr/>
              </p:nvSpPr>
              <p:spPr>
                <a:xfrm>
                  <a:off x="1053644" y="2721941"/>
                  <a:ext cx="261800" cy="184800"/>
                </a:xfrm>
                <a:prstGeom prst="rect">
                  <a:avLst/>
                </a:prstGeom>
                <a:noFill/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1248" b="1">
                      <a:solidFill>
                        <a:srgbClr val="FFFFFF"/>
                      </a:solidFill>
                      <a:latin typeface="Arial"/>
                    </a:rPr>
                    <a:t>2</a:t>
                  </a:r>
                </a:p>
              </p:txBody>
            </p:sp>
          </p:grpSp>
          <p:grpSp>
            <p:nvGrpSpPr>
              <p:cNvPr id="3273" name="Reading"/>
              <p:cNvGrpSpPr/>
              <p:nvPr/>
            </p:nvGrpSpPr>
            <p:grpSpPr>
              <a:xfrm>
                <a:off x="512260" y="2697222"/>
                <a:ext cx="549084" cy="209519"/>
                <a:chOff x="512260" y="2697222"/>
                <a:chExt cx="549084" cy="209519"/>
              </a:xfrm>
            </p:grpSpPr>
            <p:grpSp>
              <p:nvGrpSpPr>
                <p:cNvPr id="3274" name="Group 3273"/>
                <p:cNvGrpSpPr/>
                <p:nvPr/>
              </p:nvGrpSpPr>
              <p:grpSpPr>
                <a:xfrm>
                  <a:off x="512260" y="2697222"/>
                  <a:ext cx="549084" cy="209519"/>
                  <a:chOff x="512260" y="2697222"/>
                  <a:chExt cx="549084" cy="209519"/>
                </a:xfrm>
              </p:grpSpPr>
              <p:sp>
                <p:nvSpPr>
                  <p:cNvPr id="3275" name="Freeform 3274"/>
                  <p:cNvSpPr/>
                  <p:nvPr/>
                </p:nvSpPr>
                <p:spPr>
                  <a:xfrm>
                    <a:off x="512181" y="2764728"/>
                    <a:ext cx="547378" cy="14198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47378" h="141984">
                        <a:moveTo>
                          <a:pt x="0" y="7924"/>
                        </a:moveTo>
                        <a:lnTo>
                          <a:pt x="98468" y="141984"/>
                        </a:lnTo>
                        <a:lnTo>
                          <a:pt x="299900" y="127463"/>
                        </a:lnTo>
                        <a:lnTo>
                          <a:pt x="320763" y="78923"/>
                        </a:lnTo>
                        <a:cubicBezTo>
                          <a:pt x="320763" y="78923"/>
                          <a:pt x="318059" y="79355"/>
                          <a:pt x="322735" y="76819"/>
                        </a:cubicBezTo>
                        <a:cubicBezTo>
                          <a:pt x="327412" y="74283"/>
                          <a:pt x="345223" y="107178"/>
                          <a:pt x="345223" y="107178"/>
                        </a:cubicBezTo>
                        <a:cubicBezTo>
                          <a:pt x="345223" y="107178"/>
                          <a:pt x="344881" y="110901"/>
                          <a:pt x="358550" y="110901"/>
                        </a:cubicBezTo>
                        <a:cubicBezTo>
                          <a:pt x="372219" y="110901"/>
                          <a:pt x="544456" y="92758"/>
                          <a:pt x="544456" y="92758"/>
                        </a:cubicBezTo>
                        <a:lnTo>
                          <a:pt x="547378" y="85443"/>
                        </a:lnTo>
                        <a:lnTo>
                          <a:pt x="353136" y="104280"/>
                        </a:lnTo>
                        <a:lnTo>
                          <a:pt x="330115" y="67332"/>
                        </a:lnTo>
                        <a:cubicBezTo>
                          <a:pt x="330115" y="67332"/>
                          <a:pt x="319324" y="63709"/>
                          <a:pt x="315727" y="72403"/>
                        </a:cubicBezTo>
                        <a:cubicBezTo>
                          <a:pt x="312130" y="81096"/>
                          <a:pt x="295584" y="118769"/>
                          <a:pt x="295584" y="118769"/>
                        </a:cubicBezTo>
                        <a:lnTo>
                          <a:pt x="103503" y="133984"/>
                        </a:lnTo>
                        <a:lnTo>
                          <a:pt x="2788" y="0"/>
                        </a:lnTo>
                        <a:lnTo>
                          <a:pt x="0" y="7924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7700" cap="flat">
                    <a:solidFill>
                      <a:srgbClr val="000000"/>
                    </a:solidFill>
                    <a:bevel/>
                  </a:ln>
                </p:spPr>
              </p:sp>
              <p:sp>
                <p:nvSpPr>
                  <p:cNvPr id="3276" name="Freeform 3275"/>
                  <p:cNvSpPr/>
                  <p:nvPr/>
                </p:nvSpPr>
                <p:spPr>
                  <a:xfrm>
                    <a:off x="514922" y="2745848"/>
                    <a:ext cx="130931" cy="15286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30931" h="152865">
                        <a:moveTo>
                          <a:pt x="0" y="18882"/>
                        </a:moveTo>
                        <a:lnTo>
                          <a:pt x="26618" y="18882"/>
                        </a:lnTo>
                        <a:lnTo>
                          <a:pt x="38128" y="13765"/>
                        </a:lnTo>
                        <a:lnTo>
                          <a:pt x="43883" y="0"/>
                        </a:lnTo>
                        <a:lnTo>
                          <a:pt x="130931" y="98529"/>
                        </a:lnTo>
                        <a:lnTo>
                          <a:pt x="100716" y="152865"/>
                        </a:lnTo>
                        <a:lnTo>
                          <a:pt x="0" y="18882"/>
                        </a:lnTo>
                        <a:close/>
                      </a:path>
                    </a:pathLst>
                  </a:custGeom>
                  <a:solidFill>
                    <a:srgbClr val="EBDECE"/>
                  </a:solidFill>
                  <a:ln w="7700" cap="flat">
                    <a:solidFill>
                      <a:srgbClr val="EBDECE"/>
                    </a:solidFill>
                    <a:bevel/>
                  </a:ln>
                </p:spPr>
              </p:sp>
              <p:sp>
                <p:nvSpPr>
                  <p:cNvPr id="3277" name="Freeform 3276"/>
                  <p:cNvSpPr/>
                  <p:nvPr/>
                </p:nvSpPr>
                <p:spPr>
                  <a:xfrm>
                    <a:off x="615670" y="2822189"/>
                    <a:ext cx="212242" cy="7654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12242" h="76542">
                        <a:moveTo>
                          <a:pt x="30183" y="22187"/>
                        </a:moveTo>
                        <a:lnTo>
                          <a:pt x="0" y="76542"/>
                        </a:lnTo>
                        <a:lnTo>
                          <a:pt x="192048" y="61309"/>
                        </a:lnTo>
                        <a:lnTo>
                          <a:pt x="212242" y="14942"/>
                        </a:lnTo>
                        <a:lnTo>
                          <a:pt x="212242" y="11320"/>
                        </a:lnTo>
                        <a:cubicBezTo>
                          <a:pt x="212242" y="11320"/>
                          <a:pt x="150322" y="-20557"/>
                          <a:pt x="30183" y="22187"/>
                        </a:cubicBezTo>
                        <a:close/>
                      </a:path>
                    </a:pathLst>
                  </a:custGeom>
                  <a:solidFill>
                    <a:srgbClr val="DBCABA"/>
                  </a:solidFill>
                  <a:ln w="7700" cap="flat">
                    <a:solidFill>
                      <a:srgbClr val="DBCABA"/>
                    </a:solidFill>
                    <a:bevel/>
                  </a:ln>
                </p:spPr>
              </p:sp>
              <p:sp>
                <p:nvSpPr>
                  <p:cNvPr id="3278" name="Freeform 3277"/>
                  <p:cNvSpPr/>
                  <p:nvPr/>
                </p:nvSpPr>
                <p:spPr>
                  <a:xfrm>
                    <a:off x="842340" y="2802356"/>
                    <a:ext cx="217169" cy="6669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17169" h="66697">
                        <a:moveTo>
                          <a:pt x="0" y="29704"/>
                        </a:moveTo>
                        <a:lnTo>
                          <a:pt x="22931" y="66697"/>
                        </a:lnTo>
                        <a:lnTo>
                          <a:pt x="217169" y="47816"/>
                        </a:lnTo>
                        <a:cubicBezTo>
                          <a:pt x="217169" y="47816"/>
                          <a:pt x="213573" y="32602"/>
                          <a:pt x="207817" y="26806"/>
                        </a:cubicBezTo>
                        <a:cubicBezTo>
                          <a:pt x="202062" y="21010"/>
                          <a:pt x="199904" y="724"/>
                          <a:pt x="199904" y="724"/>
                        </a:cubicBezTo>
                        <a:lnTo>
                          <a:pt x="181919" y="724"/>
                        </a:lnTo>
                        <a:cubicBezTo>
                          <a:pt x="181919" y="724"/>
                          <a:pt x="76167" y="-7969"/>
                          <a:pt x="0" y="29704"/>
                        </a:cubicBezTo>
                        <a:close/>
                      </a:path>
                    </a:pathLst>
                  </a:custGeom>
                  <a:solidFill>
                    <a:srgbClr val="DBCABA"/>
                  </a:solidFill>
                  <a:ln w="7700" cap="flat">
                    <a:solidFill>
                      <a:srgbClr val="DBCABA"/>
                    </a:solidFill>
                    <a:bevel/>
                  </a:ln>
                </p:spPr>
              </p:sp>
              <p:sp>
                <p:nvSpPr>
                  <p:cNvPr id="3279" name="Freeform 3278"/>
                  <p:cNvSpPr/>
                  <p:nvPr/>
                </p:nvSpPr>
                <p:spPr>
                  <a:xfrm>
                    <a:off x="558806" y="2745847"/>
                    <a:ext cx="275575" cy="9861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75575" h="98619">
                        <a:moveTo>
                          <a:pt x="25179" y="3622"/>
                        </a:moveTo>
                        <a:lnTo>
                          <a:pt x="0" y="0"/>
                        </a:lnTo>
                        <a:lnTo>
                          <a:pt x="87047" y="98619"/>
                        </a:lnTo>
                        <a:cubicBezTo>
                          <a:pt x="87047" y="98619"/>
                          <a:pt x="141722" y="78244"/>
                          <a:pt x="189202" y="78244"/>
                        </a:cubicBezTo>
                        <a:cubicBezTo>
                          <a:pt x="236683" y="78244"/>
                          <a:pt x="269100" y="87661"/>
                          <a:pt x="269100" y="87661"/>
                        </a:cubicBezTo>
                        <a:lnTo>
                          <a:pt x="275575" y="84764"/>
                        </a:lnTo>
                        <a:lnTo>
                          <a:pt x="271933" y="76795"/>
                        </a:lnTo>
                        <a:cubicBezTo>
                          <a:pt x="271933" y="76795"/>
                          <a:pt x="233086" y="49989"/>
                          <a:pt x="190641" y="57958"/>
                        </a:cubicBezTo>
                        <a:cubicBezTo>
                          <a:pt x="148197" y="65927"/>
                          <a:pt x="103593" y="84764"/>
                          <a:pt x="105752" y="84764"/>
                        </a:cubicBezTo>
                        <a:lnTo>
                          <a:pt x="25179" y="3622"/>
                        </a:lnTo>
                        <a:close/>
                      </a:path>
                    </a:pathLst>
                  </a:custGeom>
                  <a:solidFill>
                    <a:srgbClr val="E6DBD2"/>
                  </a:solidFill>
                  <a:ln w="7700" cap="flat">
                    <a:solidFill>
                      <a:srgbClr val="E6DBD2"/>
                    </a:solidFill>
                    <a:bevel/>
                  </a:ln>
                </p:spPr>
              </p:sp>
              <p:sp>
                <p:nvSpPr>
                  <p:cNvPr id="3280" name="Freeform 3279"/>
                  <p:cNvSpPr/>
                  <p:nvPr/>
                </p:nvSpPr>
                <p:spPr>
                  <a:xfrm>
                    <a:off x="578563" y="2717147"/>
                    <a:ext cx="259121" cy="11803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59121" h="118039">
                        <a:moveTo>
                          <a:pt x="83197" y="118039"/>
                        </a:moveTo>
                        <a:lnTo>
                          <a:pt x="0" y="29016"/>
                        </a:lnTo>
                        <a:cubicBezTo>
                          <a:pt x="0" y="29016"/>
                          <a:pt x="16144" y="13039"/>
                          <a:pt x="52834" y="2896"/>
                        </a:cubicBezTo>
                        <a:cubicBezTo>
                          <a:pt x="89523" y="-7247"/>
                          <a:pt x="147232" y="12113"/>
                          <a:pt x="147232" y="12037"/>
                        </a:cubicBezTo>
                        <a:cubicBezTo>
                          <a:pt x="147232" y="12113"/>
                          <a:pt x="264259" y="110222"/>
                          <a:pt x="259121" y="110222"/>
                        </a:cubicBezTo>
                        <a:cubicBezTo>
                          <a:pt x="253544" y="110222"/>
                          <a:pt x="208138" y="98569"/>
                          <a:pt x="180538" y="100925"/>
                        </a:cubicBezTo>
                        <a:cubicBezTo>
                          <a:pt x="127849" y="105421"/>
                          <a:pt x="159105" y="101824"/>
                          <a:pt x="83197" y="118039"/>
                        </a:cubicBezTo>
                        <a:close/>
                      </a:path>
                    </a:pathLst>
                  </a:custGeom>
                  <a:solidFill>
                    <a:srgbClr val="F9F7F4"/>
                  </a:solidFill>
                  <a:ln w="7700" cap="flat">
                    <a:solidFill>
                      <a:srgbClr val="F9F9F9"/>
                    </a:solidFill>
                    <a:bevel/>
                  </a:ln>
                </p:spPr>
              </p:sp>
              <p:sp>
                <p:nvSpPr>
                  <p:cNvPr id="3281" name="Freeform 3280"/>
                  <p:cNvSpPr/>
                  <p:nvPr/>
                </p:nvSpPr>
                <p:spPr>
                  <a:xfrm>
                    <a:off x="725796" y="2697296"/>
                    <a:ext cx="311950" cy="13490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11950" h="134902">
                        <a:moveTo>
                          <a:pt x="0" y="31888"/>
                        </a:moveTo>
                        <a:lnTo>
                          <a:pt x="70813" y="91997"/>
                        </a:lnTo>
                        <a:lnTo>
                          <a:pt x="108585" y="133315"/>
                        </a:lnTo>
                        <a:lnTo>
                          <a:pt x="116453" y="134902"/>
                        </a:lnTo>
                        <a:cubicBezTo>
                          <a:pt x="116453" y="134902"/>
                          <a:pt x="158727" y="114505"/>
                          <a:pt x="204769" y="110882"/>
                        </a:cubicBezTo>
                        <a:cubicBezTo>
                          <a:pt x="250811" y="107260"/>
                          <a:pt x="311950" y="105785"/>
                          <a:pt x="311950" y="105785"/>
                        </a:cubicBezTo>
                        <a:lnTo>
                          <a:pt x="156545" y="6559"/>
                        </a:lnTo>
                        <a:cubicBezTo>
                          <a:pt x="156545" y="6559"/>
                          <a:pt x="30844" y="-19550"/>
                          <a:pt x="0" y="31888"/>
                        </a:cubicBezTo>
                        <a:close/>
                      </a:path>
                    </a:pathLst>
                  </a:custGeom>
                  <a:solidFill>
                    <a:srgbClr val="F0EBE5"/>
                  </a:solidFill>
                  <a:ln w="7700" cap="flat">
                    <a:solidFill>
                      <a:srgbClr val="F0EBE5"/>
                    </a:solidFill>
                    <a:bevel/>
                  </a:ln>
                </p:spPr>
              </p:sp>
              <p:sp>
                <p:nvSpPr>
                  <p:cNvPr id="3282" name="Freeform 3281"/>
                  <p:cNvSpPr/>
                  <p:nvPr/>
                </p:nvSpPr>
                <p:spPr>
                  <a:xfrm>
                    <a:off x="555208" y="2760337"/>
                    <a:ext cx="79854" cy="9708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9854" h="97080">
                        <a:moveTo>
                          <a:pt x="0" y="0"/>
                        </a:moveTo>
                        <a:lnTo>
                          <a:pt x="79854" y="93458"/>
                        </a:lnTo>
                        <a:lnTo>
                          <a:pt x="76256" y="9708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1EAE0"/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3283" name="Freeform 3282"/>
                  <p:cNvSpPr/>
                  <p:nvPr/>
                </p:nvSpPr>
                <p:spPr>
                  <a:xfrm>
                    <a:off x="546576" y="2767582"/>
                    <a:ext cx="78415" cy="11157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8415" h="111570">
                        <a:moveTo>
                          <a:pt x="0" y="0"/>
                        </a:moveTo>
                        <a:lnTo>
                          <a:pt x="76257" y="111570"/>
                        </a:lnTo>
                        <a:lnTo>
                          <a:pt x="78415" y="105774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1EAE0"/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3284" name="Freeform 3283"/>
                  <p:cNvSpPr/>
                  <p:nvPr/>
                </p:nvSpPr>
                <p:spPr>
                  <a:xfrm>
                    <a:off x="537943" y="2774102"/>
                    <a:ext cx="76976" cy="11736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6976" h="117366">
                        <a:moveTo>
                          <a:pt x="0" y="0"/>
                        </a:moveTo>
                        <a:lnTo>
                          <a:pt x="74818" y="117366"/>
                        </a:lnTo>
                        <a:lnTo>
                          <a:pt x="76976" y="113018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1EAE0"/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3285" name="Freeform 3284"/>
                  <p:cNvSpPr/>
                  <p:nvPr/>
                </p:nvSpPr>
                <p:spPr>
                  <a:xfrm>
                    <a:off x="636230" y="2842837"/>
                    <a:ext cx="165777" cy="2078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65777" h="20783">
                        <a:moveTo>
                          <a:pt x="0" y="20738"/>
                        </a:moveTo>
                        <a:cubicBezTo>
                          <a:pt x="0" y="20738"/>
                          <a:pt x="64297" y="-3532"/>
                          <a:pt x="102425" y="91"/>
                        </a:cubicBezTo>
                        <a:cubicBezTo>
                          <a:pt x="140553" y="3713"/>
                          <a:pt x="165777" y="12407"/>
                          <a:pt x="165777" y="12407"/>
                        </a:cubicBezTo>
                        <a:cubicBezTo>
                          <a:pt x="165777" y="12407"/>
                          <a:pt x="88037" y="-10052"/>
                          <a:pt x="0" y="20738"/>
                        </a:cubicBezTo>
                        <a:close/>
                      </a:path>
                    </a:pathLst>
                  </a:custGeom>
                  <a:solidFill>
                    <a:srgbClr val="ECE2D6"/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3286" name="Freeform 3285"/>
                  <p:cNvSpPr/>
                  <p:nvPr/>
                </p:nvSpPr>
                <p:spPr>
                  <a:xfrm>
                    <a:off x="634274" y="2851372"/>
                    <a:ext cx="165777" cy="2078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65777" h="20783">
                        <a:moveTo>
                          <a:pt x="0" y="20738"/>
                        </a:moveTo>
                        <a:cubicBezTo>
                          <a:pt x="0" y="20738"/>
                          <a:pt x="64297" y="-3532"/>
                          <a:pt x="102425" y="91"/>
                        </a:cubicBezTo>
                        <a:cubicBezTo>
                          <a:pt x="140553" y="3713"/>
                          <a:pt x="165777" y="12407"/>
                          <a:pt x="165777" y="12407"/>
                        </a:cubicBezTo>
                        <a:cubicBezTo>
                          <a:pt x="165777" y="12407"/>
                          <a:pt x="88037" y="-10052"/>
                          <a:pt x="0" y="20738"/>
                        </a:cubicBezTo>
                        <a:close/>
                      </a:path>
                    </a:pathLst>
                  </a:custGeom>
                  <a:solidFill>
                    <a:srgbClr val="ECE2D6"/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3287" name="Freeform 3286"/>
                  <p:cNvSpPr/>
                  <p:nvPr/>
                </p:nvSpPr>
                <p:spPr>
                  <a:xfrm>
                    <a:off x="630633" y="2863009"/>
                    <a:ext cx="165777" cy="2078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65777" h="20783">
                        <a:moveTo>
                          <a:pt x="0" y="20738"/>
                        </a:moveTo>
                        <a:cubicBezTo>
                          <a:pt x="0" y="20738"/>
                          <a:pt x="64297" y="-3532"/>
                          <a:pt x="102425" y="91"/>
                        </a:cubicBezTo>
                        <a:cubicBezTo>
                          <a:pt x="140553" y="3713"/>
                          <a:pt x="165777" y="12407"/>
                          <a:pt x="165777" y="12407"/>
                        </a:cubicBezTo>
                        <a:cubicBezTo>
                          <a:pt x="165777" y="12407"/>
                          <a:pt x="88037" y="-10052"/>
                          <a:pt x="0" y="20738"/>
                        </a:cubicBezTo>
                        <a:close/>
                      </a:path>
                    </a:pathLst>
                  </a:custGeom>
                  <a:solidFill>
                    <a:srgbClr val="ECE2D6"/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3288" name="Freeform 3287"/>
                  <p:cNvSpPr/>
                  <p:nvPr/>
                </p:nvSpPr>
                <p:spPr>
                  <a:xfrm>
                    <a:off x="621394" y="2874079"/>
                    <a:ext cx="185605" cy="1763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85605" h="17637">
                        <a:moveTo>
                          <a:pt x="0" y="17598"/>
                        </a:moveTo>
                        <a:cubicBezTo>
                          <a:pt x="0" y="17598"/>
                          <a:pt x="71987" y="-2997"/>
                          <a:pt x="114675" y="77"/>
                        </a:cubicBezTo>
                        <a:cubicBezTo>
                          <a:pt x="157364" y="3151"/>
                          <a:pt x="185605" y="10528"/>
                          <a:pt x="185605" y="10528"/>
                        </a:cubicBezTo>
                        <a:cubicBezTo>
                          <a:pt x="185605" y="10528"/>
                          <a:pt x="98566" y="-8530"/>
                          <a:pt x="0" y="17598"/>
                        </a:cubicBezTo>
                        <a:close/>
                      </a:path>
                    </a:pathLst>
                  </a:custGeom>
                  <a:solidFill>
                    <a:srgbClr val="ECE2D6"/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3289" name="Freeform 3288"/>
                  <p:cNvSpPr/>
                  <p:nvPr/>
                </p:nvSpPr>
                <p:spPr>
                  <a:xfrm>
                    <a:off x="854479" y="2813903"/>
                    <a:ext cx="184932" cy="2404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84932" h="24044">
                        <a:moveTo>
                          <a:pt x="0" y="23953"/>
                        </a:moveTo>
                        <a:cubicBezTo>
                          <a:pt x="7194" y="22504"/>
                          <a:pt x="56833" y="3668"/>
                          <a:pt x="102155" y="770"/>
                        </a:cubicBezTo>
                        <a:cubicBezTo>
                          <a:pt x="147477" y="-2128"/>
                          <a:pt x="184932" y="2943"/>
                          <a:pt x="184932" y="2943"/>
                        </a:cubicBezTo>
                        <a:lnTo>
                          <a:pt x="184932" y="7290"/>
                        </a:lnTo>
                        <a:cubicBezTo>
                          <a:pt x="184932" y="7290"/>
                          <a:pt x="96400" y="-2128"/>
                          <a:pt x="0" y="23953"/>
                        </a:cubicBezTo>
                        <a:close/>
                      </a:path>
                    </a:pathLst>
                  </a:custGeom>
                  <a:solidFill>
                    <a:srgbClr val="E8DDD0"/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3290" name="Freeform 3289"/>
                  <p:cNvSpPr/>
                  <p:nvPr/>
                </p:nvSpPr>
                <p:spPr>
                  <a:xfrm>
                    <a:off x="858459" y="2823683"/>
                    <a:ext cx="184932" cy="2404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84932" h="24044">
                        <a:moveTo>
                          <a:pt x="0" y="23953"/>
                        </a:moveTo>
                        <a:cubicBezTo>
                          <a:pt x="7194" y="22504"/>
                          <a:pt x="56833" y="3668"/>
                          <a:pt x="102155" y="770"/>
                        </a:cubicBezTo>
                        <a:cubicBezTo>
                          <a:pt x="147477" y="-2128"/>
                          <a:pt x="184932" y="2943"/>
                          <a:pt x="184932" y="2943"/>
                        </a:cubicBezTo>
                        <a:lnTo>
                          <a:pt x="184932" y="7290"/>
                        </a:lnTo>
                        <a:cubicBezTo>
                          <a:pt x="184932" y="7290"/>
                          <a:pt x="96400" y="-2128"/>
                          <a:pt x="0" y="23953"/>
                        </a:cubicBezTo>
                        <a:close/>
                      </a:path>
                    </a:pathLst>
                  </a:custGeom>
                  <a:solidFill>
                    <a:srgbClr val="E8DDD0"/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3291" name="Freeform 3290"/>
                  <p:cNvSpPr/>
                  <p:nvPr/>
                </p:nvSpPr>
                <p:spPr>
                  <a:xfrm>
                    <a:off x="858459" y="2835003"/>
                    <a:ext cx="184932" cy="2404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84932" h="24044">
                        <a:moveTo>
                          <a:pt x="0" y="23953"/>
                        </a:moveTo>
                        <a:cubicBezTo>
                          <a:pt x="7194" y="22504"/>
                          <a:pt x="56833" y="3668"/>
                          <a:pt x="102155" y="770"/>
                        </a:cubicBezTo>
                        <a:cubicBezTo>
                          <a:pt x="147477" y="-2128"/>
                          <a:pt x="184932" y="2943"/>
                          <a:pt x="184932" y="2943"/>
                        </a:cubicBezTo>
                        <a:lnTo>
                          <a:pt x="184932" y="7290"/>
                        </a:lnTo>
                        <a:cubicBezTo>
                          <a:pt x="184932" y="7290"/>
                          <a:pt x="96400" y="-2128"/>
                          <a:pt x="0" y="23953"/>
                        </a:cubicBezTo>
                        <a:close/>
                      </a:path>
                    </a:pathLst>
                  </a:custGeom>
                  <a:solidFill>
                    <a:srgbClr val="E8DDD0"/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3292" name="Freeform 3291"/>
                  <p:cNvSpPr/>
                  <p:nvPr/>
                </p:nvSpPr>
                <p:spPr>
                  <a:xfrm>
                    <a:off x="514922" y="2764729"/>
                    <a:ext cx="292797" cy="13871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92797" h="138718">
                        <a:moveTo>
                          <a:pt x="0" y="0"/>
                        </a:moveTo>
                        <a:lnTo>
                          <a:pt x="100716" y="133984"/>
                        </a:lnTo>
                        <a:lnTo>
                          <a:pt x="292797" y="118769"/>
                        </a:lnTo>
                        <a:lnTo>
                          <a:pt x="99997" y="138718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FFFFF">
                      <a:alpha val="20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3293" name="Freeform 3292"/>
                  <p:cNvSpPr/>
                  <p:nvPr/>
                </p:nvSpPr>
                <p:spPr>
                  <a:xfrm>
                    <a:off x="865271" y="2850172"/>
                    <a:ext cx="196072" cy="2467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96072" h="24677">
                        <a:moveTo>
                          <a:pt x="196072" y="0"/>
                        </a:moveTo>
                        <a:lnTo>
                          <a:pt x="0" y="18836"/>
                        </a:lnTo>
                        <a:lnTo>
                          <a:pt x="804" y="24677"/>
                        </a:lnTo>
                        <a:lnTo>
                          <a:pt x="196072" y="0"/>
                        </a:lnTo>
                        <a:close/>
                      </a:path>
                    </a:pathLst>
                  </a:custGeom>
                  <a:solidFill>
                    <a:srgbClr val="FFFFFF">
                      <a:alpha val="16000"/>
                    </a:srgbClr>
                  </a:solidFill>
                  <a:ln w="7700" cap="flat">
                    <a:noFill/>
                    <a:bevel/>
                  </a:ln>
                </p:spPr>
              </p:sp>
            </p:grpSp>
            <p:grpSp>
              <p:nvGrpSpPr>
                <p:cNvPr id="3294" name="Group 3293"/>
                <p:cNvGrpSpPr/>
                <p:nvPr/>
              </p:nvGrpSpPr>
              <p:grpSpPr>
                <a:xfrm>
                  <a:off x="786801" y="2712060"/>
                  <a:ext cx="231644" cy="85886"/>
                  <a:chOff x="786801" y="2712060"/>
                  <a:chExt cx="231644" cy="85886"/>
                </a:xfrm>
              </p:grpSpPr>
              <p:sp>
                <p:nvSpPr>
                  <p:cNvPr id="3295" name="Freeform 3294"/>
                  <p:cNvSpPr/>
                  <p:nvPr/>
                </p:nvSpPr>
                <p:spPr>
                  <a:xfrm>
                    <a:off x="922778" y="2765289"/>
                    <a:ext cx="9314" cy="2369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314" h="23690">
                        <a:moveTo>
                          <a:pt x="-14" y="23690"/>
                        </a:moveTo>
                        <a:cubicBezTo>
                          <a:pt x="-14" y="23690"/>
                          <a:pt x="4657" y="14297"/>
                          <a:pt x="5233" y="9747"/>
                        </a:cubicBezTo>
                        <a:cubicBezTo>
                          <a:pt x="5816" y="5197"/>
                          <a:pt x="9314" y="2261"/>
                          <a:pt x="9314" y="2261"/>
                        </a:cubicBezTo>
                        <a:cubicBezTo>
                          <a:pt x="9314" y="2261"/>
                          <a:pt x="7128" y="-1800"/>
                          <a:pt x="5233" y="940"/>
                        </a:cubicBezTo>
                        <a:cubicBezTo>
                          <a:pt x="3338" y="3680"/>
                          <a:pt x="-14" y="21342"/>
                          <a:pt x="-14" y="23690"/>
                        </a:cubicBezTo>
                        <a:close/>
                      </a:path>
                    </a:pathLst>
                  </a:custGeom>
                  <a:solidFill>
                    <a:srgbClr val="606060"/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3296" name="Freeform 3295"/>
                  <p:cNvSpPr/>
                  <p:nvPr/>
                </p:nvSpPr>
                <p:spPr>
                  <a:xfrm>
                    <a:off x="840727" y="2743823"/>
                    <a:ext cx="12320" cy="3561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2320" h="35616">
                        <a:moveTo>
                          <a:pt x="6103" y="0"/>
                        </a:moveTo>
                        <a:cubicBezTo>
                          <a:pt x="6103" y="0"/>
                          <a:pt x="9018" y="13404"/>
                          <a:pt x="6978" y="20253"/>
                        </a:cubicBezTo>
                        <a:cubicBezTo>
                          <a:pt x="4937" y="27103"/>
                          <a:pt x="-18" y="35616"/>
                          <a:pt x="-18" y="35616"/>
                        </a:cubicBezTo>
                        <a:cubicBezTo>
                          <a:pt x="-18" y="35616"/>
                          <a:pt x="8824" y="29745"/>
                          <a:pt x="10961" y="20253"/>
                        </a:cubicBezTo>
                        <a:cubicBezTo>
                          <a:pt x="13099" y="10762"/>
                          <a:pt x="12030" y="8316"/>
                          <a:pt x="12030" y="8316"/>
                        </a:cubicBezTo>
                        <a:cubicBezTo>
                          <a:pt x="12030" y="8316"/>
                          <a:pt x="9212" y="0"/>
                          <a:pt x="6103" y="0"/>
                        </a:cubicBezTo>
                        <a:close/>
                      </a:path>
                    </a:pathLst>
                  </a:custGeom>
                  <a:solidFill>
                    <a:srgbClr val="606060"/>
                  </a:solidFill>
                  <a:ln w="7700" cap="flat">
                    <a:solidFill>
                      <a:srgbClr val="606060"/>
                    </a:solidFill>
                    <a:bevel/>
                  </a:ln>
                </p:spPr>
              </p:sp>
              <p:sp>
                <p:nvSpPr>
                  <p:cNvPr id="3297" name="Freeform 3296"/>
                  <p:cNvSpPr/>
                  <p:nvPr/>
                </p:nvSpPr>
                <p:spPr>
                  <a:xfrm>
                    <a:off x="786801" y="2727884"/>
                    <a:ext cx="63149" cy="5515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3149" h="55155">
                        <a:moveTo>
                          <a:pt x="662" y="86"/>
                        </a:moveTo>
                        <a:cubicBezTo>
                          <a:pt x="662" y="86"/>
                          <a:pt x="-893" y="7131"/>
                          <a:pt x="662" y="10947"/>
                        </a:cubicBezTo>
                        <a:cubicBezTo>
                          <a:pt x="2217" y="14763"/>
                          <a:pt x="3577" y="9675"/>
                          <a:pt x="6006" y="22298"/>
                        </a:cubicBezTo>
                        <a:cubicBezTo>
                          <a:pt x="8435" y="34920"/>
                          <a:pt x="10864" y="44020"/>
                          <a:pt x="18734" y="48521"/>
                        </a:cubicBezTo>
                        <a:cubicBezTo>
                          <a:pt x="26605" y="53022"/>
                          <a:pt x="40499" y="57034"/>
                          <a:pt x="49341" y="54197"/>
                        </a:cubicBezTo>
                        <a:cubicBezTo>
                          <a:pt x="58183" y="51359"/>
                          <a:pt x="63149" y="38834"/>
                          <a:pt x="63149" y="26603"/>
                        </a:cubicBezTo>
                        <a:cubicBezTo>
                          <a:pt x="63149" y="14372"/>
                          <a:pt x="60709" y="14470"/>
                          <a:pt x="60709" y="14470"/>
                        </a:cubicBezTo>
                        <a:cubicBezTo>
                          <a:pt x="60709" y="14470"/>
                          <a:pt x="26216" y="-1480"/>
                          <a:pt x="662" y="86"/>
                        </a:cubicBezTo>
                        <a:close/>
                      </a:path>
                    </a:pathLst>
                  </a:custGeom>
                  <a:solidFill>
                    <a:srgbClr val="202020"/>
                  </a:solidFill>
                  <a:ln w="7700" cap="flat">
                    <a:solidFill>
                      <a:srgbClr val="202020"/>
                    </a:solidFill>
                    <a:bevel/>
                  </a:ln>
                </p:spPr>
              </p:sp>
              <p:sp>
                <p:nvSpPr>
                  <p:cNvPr id="3298" name="Freeform 3297"/>
                  <p:cNvSpPr/>
                  <p:nvPr/>
                </p:nvSpPr>
                <p:spPr>
                  <a:xfrm>
                    <a:off x="935166" y="2733869"/>
                    <a:ext cx="75196" cy="2082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5196" h="20824">
                        <a:moveTo>
                          <a:pt x="2027" y="20715"/>
                        </a:moveTo>
                        <a:lnTo>
                          <a:pt x="0" y="19639"/>
                        </a:lnTo>
                        <a:cubicBezTo>
                          <a:pt x="0" y="19639"/>
                          <a:pt x="35257" y="10637"/>
                          <a:pt x="39435" y="9365"/>
                        </a:cubicBezTo>
                        <a:cubicBezTo>
                          <a:pt x="43613" y="8092"/>
                          <a:pt x="59742" y="2711"/>
                          <a:pt x="63726" y="1341"/>
                        </a:cubicBezTo>
                        <a:cubicBezTo>
                          <a:pt x="67710" y="-29"/>
                          <a:pt x="73539" y="-420"/>
                          <a:pt x="75196" y="460"/>
                        </a:cubicBezTo>
                        <a:cubicBezTo>
                          <a:pt x="76843" y="1341"/>
                          <a:pt x="2901" y="22574"/>
                          <a:pt x="2027" y="20715"/>
                        </a:cubicBezTo>
                        <a:close/>
                      </a:path>
                    </a:pathLst>
                  </a:custGeom>
                  <a:solidFill>
                    <a:srgbClr val="AB6354"/>
                  </a:solidFill>
                  <a:ln w="7700" cap="flat">
                    <a:solidFill>
                      <a:srgbClr val="AB6252"/>
                    </a:solidFill>
                    <a:bevel/>
                  </a:ln>
                </p:spPr>
              </p:sp>
              <p:sp>
                <p:nvSpPr>
                  <p:cNvPr id="3299" name="Freeform 3298"/>
                  <p:cNvSpPr/>
                  <p:nvPr/>
                </p:nvSpPr>
                <p:spPr>
                  <a:xfrm>
                    <a:off x="1008813" y="2740566"/>
                    <a:ext cx="8699" cy="1722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699" h="17223">
                        <a:moveTo>
                          <a:pt x="-11" y="1200"/>
                        </a:moveTo>
                        <a:cubicBezTo>
                          <a:pt x="-11" y="1200"/>
                          <a:pt x="2516" y="2766"/>
                          <a:pt x="3584" y="7169"/>
                        </a:cubicBezTo>
                        <a:cubicBezTo>
                          <a:pt x="4653" y="11572"/>
                          <a:pt x="5528" y="15291"/>
                          <a:pt x="5625" y="15486"/>
                        </a:cubicBezTo>
                        <a:cubicBezTo>
                          <a:pt x="5722" y="15682"/>
                          <a:pt x="6694" y="17835"/>
                          <a:pt x="8248" y="17052"/>
                        </a:cubicBezTo>
                        <a:cubicBezTo>
                          <a:pt x="9803" y="16269"/>
                          <a:pt x="6791" y="1200"/>
                          <a:pt x="4265" y="320"/>
                        </a:cubicBezTo>
                        <a:cubicBezTo>
                          <a:pt x="1738" y="-561"/>
                          <a:pt x="-11" y="515"/>
                          <a:pt x="-11" y="1200"/>
                        </a:cubicBezTo>
                        <a:close/>
                      </a:path>
                    </a:pathLst>
                  </a:custGeom>
                  <a:solidFill>
                    <a:srgbClr val="492015"/>
                  </a:solidFill>
                  <a:ln w="7700" cap="flat">
                    <a:solidFill>
                      <a:srgbClr val="492015"/>
                    </a:solidFill>
                    <a:bevel/>
                  </a:ln>
                </p:spPr>
              </p:sp>
              <p:sp>
                <p:nvSpPr>
                  <p:cNvPr id="3300" name="Freeform 3299"/>
                  <p:cNvSpPr/>
                  <p:nvPr/>
                </p:nvSpPr>
                <p:spPr>
                  <a:xfrm>
                    <a:off x="937193" y="2734282"/>
                    <a:ext cx="81253" cy="3185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1253" h="31855">
                        <a:moveTo>
                          <a:pt x="0" y="20107"/>
                        </a:moveTo>
                        <a:lnTo>
                          <a:pt x="0" y="31855"/>
                        </a:lnTo>
                        <a:cubicBezTo>
                          <a:pt x="0" y="31855"/>
                          <a:pt x="28566" y="25293"/>
                          <a:pt x="40712" y="20498"/>
                        </a:cubicBezTo>
                        <a:cubicBezTo>
                          <a:pt x="52857" y="15703"/>
                          <a:pt x="63351" y="10517"/>
                          <a:pt x="65489" y="9343"/>
                        </a:cubicBezTo>
                        <a:cubicBezTo>
                          <a:pt x="67626" y="8169"/>
                          <a:pt x="73553" y="5625"/>
                          <a:pt x="75885" y="9343"/>
                        </a:cubicBezTo>
                        <a:cubicBezTo>
                          <a:pt x="78217" y="13061"/>
                          <a:pt x="79869" y="23336"/>
                          <a:pt x="79869" y="23336"/>
                        </a:cubicBezTo>
                        <a:cubicBezTo>
                          <a:pt x="79869" y="23336"/>
                          <a:pt x="81715" y="17660"/>
                          <a:pt x="81132" y="11789"/>
                        </a:cubicBezTo>
                        <a:cubicBezTo>
                          <a:pt x="80549" y="5918"/>
                          <a:pt x="77051" y="-1225"/>
                          <a:pt x="70833" y="145"/>
                        </a:cubicBezTo>
                        <a:cubicBezTo>
                          <a:pt x="68202" y="725"/>
                          <a:pt x="63577" y="1768"/>
                          <a:pt x="57813" y="3570"/>
                        </a:cubicBezTo>
                        <a:cubicBezTo>
                          <a:pt x="49952" y="6028"/>
                          <a:pt x="39187" y="9565"/>
                          <a:pt x="33133" y="11202"/>
                        </a:cubicBezTo>
                        <a:cubicBezTo>
                          <a:pt x="22639" y="14040"/>
                          <a:pt x="0" y="20107"/>
                          <a:pt x="0" y="20107"/>
                        </a:cubicBezTo>
                        <a:close/>
                      </a:path>
                    </a:pathLst>
                  </a:custGeom>
                  <a:solidFill>
                    <a:srgbClr val="91311B"/>
                  </a:solidFill>
                  <a:ln w="7700" cap="flat">
                    <a:solidFill>
                      <a:srgbClr val="91311B"/>
                    </a:solidFill>
                    <a:bevel/>
                  </a:ln>
                </p:spPr>
              </p:sp>
              <p:sp>
                <p:nvSpPr>
                  <p:cNvPr id="3301" name="Freeform 3300"/>
                  <p:cNvSpPr/>
                  <p:nvPr/>
                </p:nvSpPr>
                <p:spPr>
                  <a:xfrm>
                    <a:off x="793883" y="2712060"/>
                    <a:ext cx="113317" cy="2981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13317" h="29814">
                        <a:moveTo>
                          <a:pt x="0" y="14736"/>
                        </a:moveTo>
                        <a:cubicBezTo>
                          <a:pt x="0" y="14736"/>
                          <a:pt x="46242" y="3189"/>
                          <a:pt x="47797" y="2700"/>
                        </a:cubicBezTo>
                        <a:cubicBezTo>
                          <a:pt x="49352" y="2211"/>
                          <a:pt x="57222" y="156"/>
                          <a:pt x="58679" y="156"/>
                        </a:cubicBezTo>
                        <a:cubicBezTo>
                          <a:pt x="60137" y="156"/>
                          <a:pt x="73545" y="-1018"/>
                          <a:pt x="85205" y="2994"/>
                        </a:cubicBezTo>
                        <a:cubicBezTo>
                          <a:pt x="96864" y="7005"/>
                          <a:pt x="112120" y="15225"/>
                          <a:pt x="112703" y="16888"/>
                        </a:cubicBezTo>
                        <a:cubicBezTo>
                          <a:pt x="113317" y="18552"/>
                          <a:pt x="113480" y="24423"/>
                          <a:pt x="113091" y="26478"/>
                        </a:cubicBezTo>
                        <a:cubicBezTo>
                          <a:pt x="112703" y="28532"/>
                          <a:pt x="111828" y="29814"/>
                          <a:pt x="110565" y="29814"/>
                        </a:cubicBezTo>
                        <a:cubicBezTo>
                          <a:pt x="109301" y="29814"/>
                          <a:pt x="95116" y="17965"/>
                          <a:pt x="91618" y="15518"/>
                        </a:cubicBezTo>
                        <a:cubicBezTo>
                          <a:pt x="88120" y="13072"/>
                          <a:pt x="72962" y="3972"/>
                          <a:pt x="58971" y="8473"/>
                        </a:cubicBezTo>
                        <a:cubicBezTo>
                          <a:pt x="44979" y="12974"/>
                          <a:pt x="42259" y="14051"/>
                          <a:pt x="41093" y="14442"/>
                        </a:cubicBezTo>
                        <a:cubicBezTo>
                          <a:pt x="39927" y="14833"/>
                          <a:pt x="24769" y="19139"/>
                          <a:pt x="24769" y="19139"/>
                        </a:cubicBezTo>
                        <a:cubicBezTo>
                          <a:pt x="24769" y="19139"/>
                          <a:pt x="3393" y="15127"/>
                          <a:pt x="0" y="14736"/>
                        </a:cubicBezTo>
                        <a:close/>
                      </a:path>
                    </a:pathLst>
                  </a:custGeom>
                  <a:solidFill>
                    <a:srgbClr val="91311B"/>
                  </a:solidFill>
                  <a:ln w="7700" cap="flat">
                    <a:solidFill>
                      <a:srgbClr val="91311B"/>
                    </a:solidFill>
                    <a:bevel/>
                  </a:ln>
                </p:spPr>
              </p:sp>
              <p:sp>
                <p:nvSpPr>
                  <p:cNvPr id="3302" name="Freeform 3301"/>
                  <p:cNvSpPr/>
                  <p:nvPr/>
                </p:nvSpPr>
                <p:spPr>
                  <a:xfrm>
                    <a:off x="863067" y="2719192"/>
                    <a:ext cx="43929" cy="2268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3929" h="22681">
                        <a:moveTo>
                          <a:pt x="0" y="167"/>
                        </a:moveTo>
                        <a:cubicBezTo>
                          <a:pt x="0" y="167"/>
                          <a:pt x="10192" y="-1595"/>
                          <a:pt x="22240" y="5451"/>
                        </a:cubicBezTo>
                        <a:cubicBezTo>
                          <a:pt x="34288" y="12496"/>
                          <a:pt x="43929" y="19345"/>
                          <a:pt x="43929" y="19345"/>
                        </a:cubicBezTo>
                        <a:cubicBezTo>
                          <a:pt x="43929" y="19345"/>
                          <a:pt x="43324" y="22886"/>
                          <a:pt x="41381" y="22681"/>
                        </a:cubicBezTo>
                        <a:cubicBezTo>
                          <a:pt x="39438" y="22476"/>
                          <a:pt x="22434" y="8386"/>
                          <a:pt x="22434" y="8386"/>
                        </a:cubicBezTo>
                        <a:cubicBezTo>
                          <a:pt x="22434" y="8386"/>
                          <a:pt x="13204" y="1537"/>
                          <a:pt x="0" y="167"/>
                        </a:cubicBezTo>
                        <a:close/>
                      </a:path>
                    </a:pathLst>
                  </a:custGeom>
                  <a:solidFill>
                    <a:srgbClr val="552519"/>
                  </a:solidFill>
                  <a:ln w="7700" cap="flat">
                    <a:solidFill>
                      <a:srgbClr val="532418"/>
                    </a:solidFill>
                    <a:bevel/>
                  </a:ln>
                </p:spPr>
              </p:sp>
              <p:sp>
                <p:nvSpPr>
                  <p:cNvPr id="3303" name="Freeform 3302"/>
                  <p:cNvSpPr/>
                  <p:nvPr/>
                </p:nvSpPr>
                <p:spPr>
                  <a:xfrm>
                    <a:off x="791009" y="2714075"/>
                    <a:ext cx="53392" cy="1272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3392" h="12720">
                        <a:moveTo>
                          <a:pt x="0" y="12378"/>
                        </a:moveTo>
                        <a:lnTo>
                          <a:pt x="2874" y="12720"/>
                        </a:lnTo>
                        <a:lnTo>
                          <a:pt x="38525" y="3816"/>
                        </a:lnTo>
                        <a:lnTo>
                          <a:pt x="53392" y="0"/>
                        </a:lnTo>
                        <a:lnTo>
                          <a:pt x="44841" y="1076"/>
                        </a:lnTo>
                        <a:lnTo>
                          <a:pt x="0" y="12378"/>
                        </a:lnTo>
                        <a:close/>
                      </a:path>
                    </a:pathLst>
                  </a:custGeom>
                  <a:solidFill>
                    <a:srgbClr val="AB6252"/>
                  </a:solidFill>
                  <a:ln w="7700" cap="flat">
                    <a:solidFill>
                      <a:srgbClr val="AC6B5B"/>
                    </a:solidFill>
                    <a:bevel/>
                  </a:ln>
                </p:spPr>
              </p:sp>
              <p:sp>
                <p:nvSpPr>
                  <p:cNvPr id="3304" name="Freeform 3303"/>
                  <p:cNvSpPr/>
                  <p:nvPr/>
                </p:nvSpPr>
                <p:spPr>
                  <a:xfrm>
                    <a:off x="787188" y="2726462"/>
                    <a:ext cx="75196" cy="2114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5196" h="21145">
                        <a:moveTo>
                          <a:pt x="0" y="1507"/>
                        </a:moveTo>
                        <a:cubicBezTo>
                          <a:pt x="0" y="1507"/>
                          <a:pt x="1829" y="0"/>
                          <a:pt x="2607" y="0"/>
                        </a:cubicBezTo>
                        <a:cubicBezTo>
                          <a:pt x="3384" y="0"/>
                          <a:pt x="3821" y="0"/>
                          <a:pt x="3821" y="0"/>
                        </a:cubicBezTo>
                        <a:lnTo>
                          <a:pt x="31464" y="4737"/>
                        </a:lnTo>
                        <a:cubicBezTo>
                          <a:pt x="31464" y="4737"/>
                          <a:pt x="53229" y="10412"/>
                          <a:pt x="59545" y="13543"/>
                        </a:cubicBezTo>
                        <a:cubicBezTo>
                          <a:pt x="65860" y="16674"/>
                          <a:pt x="64403" y="18436"/>
                          <a:pt x="68192" y="19512"/>
                        </a:cubicBezTo>
                        <a:cubicBezTo>
                          <a:pt x="71982" y="20588"/>
                          <a:pt x="75196" y="19512"/>
                          <a:pt x="75196" y="19512"/>
                        </a:cubicBezTo>
                        <a:cubicBezTo>
                          <a:pt x="75196" y="19512"/>
                          <a:pt x="73245" y="21469"/>
                          <a:pt x="68775" y="21077"/>
                        </a:cubicBezTo>
                        <a:cubicBezTo>
                          <a:pt x="64306" y="20686"/>
                          <a:pt x="60711" y="16185"/>
                          <a:pt x="60711" y="16185"/>
                        </a:cubicBezTo>
                        <a:cubicBezTo>
                          <a:pt x="60711" y="16185"/>
                          <a:pt x="31367" y="1605"/>
                          <a:pt x="0" y="1507"/>
                        </a:cubicBezTo>
                        <a:close/>
                      </a:path>
                    </a:pathLst>
                  </a:custGeom>
                  <a:solidFill>
                    <a:srgbClr val="808080"/>
                  </a:solidFill>
                  <a:ln w="7700" cap="flat">
                    <a:solidFill>
                      <a:srgbClr val="808080"/>
                    </a:solidFill>
                    <a:bevel/>
                  </a:ln>
                </p:spPr>
              </p:sp>
              <p:sp>
                <p:nvSpPr>
                  <p:cNvPr id="3305" name="Freeform 3304"/>
                  <p:cNvSpPr/>
                  <p:nvPr/>
                </p:nvSpPr>
                <p:spPr>
                  <a:xfrm>
                    <a:off x="827109" y="2734924"/>
                    <a:ext cx="20336" cy="942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0336" h="9426">
                        <a:moveTo>
                          <a:pt x="191" y="0"/>
                        </a:moveTo>
                        <a:cubicBezTo>
                          <a:pt x="191" y="0"/>
                          <a:pt x="-295" y="873"/>
                          <a:pt x="191" y="873"/>
                        </a:cubicBezTo>
                        <a:cubicBezTo>
                          <a:pt x="677" y="873"/>
                          <a:pt x="19041" y="7429"/>
                          <a:pt x="19721" y="8897"/>
                        </a:cubicBezTo>
                        <a:cubicBezTo>
                          <a:pt x="20401" y="10364"/>
                          <a:pt x="20790" y="8407"/>
                          <a:pt x="19333" y="7233"/>
                        </a:cubicBezTo>
                        <a:cubicBezTo>
                          <a:pt x="17875" y="6059"/>
                          <a:pt x="1552" y="286"/>
                          <a:pt x="191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82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3306" name="Freeform 3305"/>
                  <p:cNvSpPr/>
                  <p:nvPr/>
                </p:nvSpPr>
                <p:spPr>
                  <a:xfrm>
                    <a:off x="854322" y="2745978"/>
                    <a:ext cx="8062" cy="197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062" h="1972">
                        <a:moveTo>
                          <a:pt x="-11" y="1170"/>
                        </a:moveTo>
                        <a:cubicBezTo>
                          <a:pt x="-11" y="1170"/>
                          <a:pt x="87" y="1952"/>
                          <a:pt x="3584" y="1952"/>
                        </a:cubicBezTo>
                        <a:cubicBezTo>
                          <a:pt x="7082" y="1952"/>
                          <a:pt x="8062" y="-5"/>
                          <a:pt x="8062" y="-5"/>
                        </a:cubicBezTo>
                        <a:cubicBezTo>
                          <a:pt x="8062" y="-5"/>
                          <a:pt x="6014" y="1952"/>
                          <a:pt x="-11" y="1170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7700" cap="flat">
                    <a:solidFill>
                      <a:srgbClr val="000000"/>
                    </a:solidFill>
                    <a:bevel/>
                  </a:ln>
                </p:spPr>
              </p:sp>
              <p:sp>
                <p:nvSpPr>
                  <p:cNvPr id="3307" name="Freeform 3306"/>
                  <p:cNvSpPr/>
                  <p:nvPr/>
                </p:nvSpPr>
                <p:spPr>
                  <a:xfrm>
                    <a:off x="798438" y="2733686"/>
                    <a:ext cx="47481" cy="4579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7481" h="45798">
                        <a:moveTo>
                          <a:pt x="3818" y="350"/>
                        </a:moveTo>
                        <a:cubicBezTo>
                          <a:pt x="1583" y="1329"/>
                          <a:pt x="-554" y="2894"/>
                          <a:pt x="126" y="16397"/>
                        </a:cubicBezTo>
                        <a:cubicBezTo>
                          <a:pt x="806" y="29901"/>
                          <a:pt x="4693" y="38512"/>
                          <a:pt x="16838" y="42915"/>
                        </a:cubicBezTo>
                        <a:cubicBezTo>
                          <a:pt x="28984" y="47318"/>
                          <a:pt x="39283" y="46731"/>
                          <a:pt x="42587" y="41251"/>
                        </a:cubicBezTo>
                        <a:cubicBezTo>
                          <a:pt x="44238" y="38511"/>
                          <a:pt x="45890" y="35282"/>
                          <a:pt x="46862" y="30390"/>
                        </a:cubicBezTo>
                        <a:cubicBezTo>
                          <a:pt x="47833" y="25498"/>
                          <a:pt x="47542" y="18942"/>
                          <a:pt x="46862" y="15615"/>
                        </a:cubicBezTo>
                        <a:cubicBezTo>
                          <a:pt x="45982" y="11309"/>
                          <a:pt x="35643" y="5386"/>
                          <a:pt x="23651" y="2258"/>
                        </a:cubicBezTo>
                        <a:cubicBezTo>
                          <a:pt x="17110" y="551"/>
                          <a:pt x="6053" y="-628"/>
                          <a:pt x="3818" y="350"/>
                        </a:cubicBezTo>
                        <a:close/>
                      </a:path>
                    </a:pathLst>
                  </a:custGeom>
                  <a:solidFill>
                    <a:srgbClr val="D4EBF2"/>
                  </a:solidFill>
                  <a:ln w="7700" cap="flat">
                    <a:solidFill>
                      <a:srgbClr val="000000"/>
                    </a:solidFill>
                    <a:bevel/>
                  </a:ln>
                </p:spPr>
              </p:sp>
              <p:sp>
                <p:nvSpPr>
                  <p:cNvPr id="3308" name="Freeform 3307"/>
                  <p:cNvSpPr/>
                  <p:nvPr/>
                </p:nvSpPr>
                <p:spPr>
                  <a:xfrm>
                    <a:off x="795887" y="2733847"/>
                    <a:ext cx="22477" cy="4384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2477" h="43849">
                        <a:moveTo>
                          <a:pt x="5956" y="0"/>
                        </a:moveTo>
                        <a:cubicBezTo>
                          <a:pt x="5956" y="0"/>
                          <a:pt x="1000" y="385"/>
                          <a:pt x="418" y="4886"/>
                        </a:cubicBezTo>
                        <a:cubicBezTo>
                          <a:pt x="-165" y="9387"/>
                          <a:pt x="-846" y="26218"/>
                          <a:pt x="3624" y="34143"/>
                        </a:cubicBezTo>
                        <a:cubicBezTo>
                          <a:pt x="8093" y="42069"/>
                          <a:pt x="22477" y="43849"/>
                          <a:pt x="22477" y="43849"/>
                        </a:cubicBezTo>
                        <a:lnTo>
                          <a:pt x="22477" y="43849"/>
                        </a:lnTo>
                        <a:cubicBezTo>
                          <a:pt x="22477" y="43849"/>
                          <a:pt x="9259" y="40504"/>
                          <a:pt x="5179" y="29251"/>
                        </a:cubicBezTo>
                        <a:cubicBezTo>
                          <a:pt x="1098" y="17998"/>
                          <a:pt x="3915" y="4006"/>
                          <a:pt x="5956" y="0"/>
                        </a:cubicBezTo>
                        <a:close/>
                      </a:path>
                    </a:pathLst>
                  </a:custGeom>
                  <a:solidFill>
                    <a:srgbClr val="404040"/>
                  </a:solidFill>
                  <a:ln w="7700" cap="flat">
                    <a:solidFill>
                      <a:srgbClr val="404040"/>
                    </a:solidFill>
                    <a:bevel/>
                  </a:ln>
                </p:spPr>
              </p:sp>
              <p:sp>
                <p:nvSpPr>
                  <p:cNvPr id="3309" name="Freeform 3308"/>
                  <p:cNvSpPr/>
                  <p:nvPr/>
                </p:nvSpPr>
                <p:spPr>
                  <a:xfrm>
                    <a:off x="800783" y="2770059"/>
                    <a:ext cx="7743" cy="614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743" h="6146">
                        <a:moveTo>
                          <a:pt x="-9" y="-14"/>
                        </a:moveTo>
                        <a:cubicBezTo>
                          <a:pt x="-9" y="-14"/>
                          <a:pt x="865" y="3411"/>
                          <a:pt x="6209" y="5564"/>
                        </a:cubicBezTo>
                        <a:cubicBezTo>
                          <a:pt x="11553" y="7716"/>
                          <a:pt x="1351" y="3313"/>
                          <a:pt x="-9" y="-1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3310" name="Freeform 3309"/>
                  <p:cNvSpPr/>
                  <p:nvPr/>
                </p:nvSpPr>
                <p:spPr>
                  <a:xfrm>
                    <a:off x="788737" y="2733365"/>
                    <a:ext cx="4964" cy="305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964" h="3050">
                        <a:moveTo>
                          <a:pt x="-11" y="867"/>
                        </a:moveTo>
                        <a:cubicBezTo>
                          <a:pt x="-11" y="867"/>
                          <a:pt x="87" y="2335"/>
                          <a:pt x="1981" y="2873"/>
                        </a:cubicBezTo>
                        <a:cubicBezTo>
                          <a:pt x="3876" y="3411"/>
                          <a:pt x="4945" y="2530"/>
                          <a:pt x="4945" y="2530"/>
                        </a:cubicBezTo>
                        <a:cubicBezTo>
                          <a:pt x="4945" y="2530"/>
                          <a:pt x="5139" y="769"/>
                          <a:pt x="2564" y="133"/>
                        </a:cubicBezTo>
                        <a:cubicBezTo>
                          <a:pt x="-11" y="-503"/>
                          <a:pt x="-11" y="1160"/>
                          <a:pt x="-11" y="867"/>
                        </a:cubicBezTo>
                        <a:close/>
                      </a:path>
                    </a:pathLst>
                  </a:custGeom>
                  <a:solidFill>
                    <a:srgbClr val="DEB887"/>
                  </a:solidFill>
                  <a:ln w="7700" cap="flat">
                    <a:solidFill>
                      <a:srgbClr val="000000"/>
                    </a:solidFill>
                    <a:bevel/>
                  </a:ln>
                </p:spPr>
              </p:sp>
              <p:sp>
                <p:nvSpPr>
                  <p:cNvPr id="3311" name="Freeform 3310"/>
                  <p:cNvSpPr/>
                  <p:nvPr/>
                </p:nvSpPr>
                <p:spPr>
                  <a:xfrm>
                    <a:off x="788737" y="2733640"/>
                    <a:ext cx="3940" cy="206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940" h="2064">
                        <a:moveTo>
                          <a:pt x="-11" y="592"/>
                        </a:moveTo>
                        <a:lnTo>
                          <a:pt x="3682" y="2059"/>
                        </a:lnTo>
                        <a:lnTo>
                          <a:pt x="3925" y="1815"/>
                        </a:lnTo>
                        <a:lnTo>
                          <a:pt x="864" y="5"/>
                        </a:lnTo>
                        <a:cubicBezTo>
                          <a:pt x="864" y="5"/>
                          <a:pt x="427" y="-142"/>
                          <a:pt x="-11" y="592"/>
                        </a:cubicBezTo>
                        <a:close/>
                      </a:path>
                    </a:pathLst>
                  </a:custGeom>
                  <a:solidFill>
                    <a:srgbClr val="8B4513"/>
                  </a:solidFill>
                  <a:ln w="7700" cap="flat">
                    <a:solidFill>
                      <a:srgbClr val="000000"/>
                    </a:solidFill>
                    <a:bevel/>
                  </a:ln>
                </p:spPr>
              </p:sp>
              <p:sp>
                <p:nvSpPr>
                  <p:cNvPr id="3312" name="Freeform 3311"/>
                  <p:cNvSpPr/>
                  <p:nvPr/>
                </p:nvSpPr>
                <p:spPr>
                  <a:xfrm>
                    <a:off x="846170" y="2741873"/>
                    <a:ext cx="91022" cy="5607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1022" h="56072">
                        <a:moveTo>
                          <a:pt x="0" y="0"/>
                        </a:moveTo>
                        <a:cubicBezTo>
                          <a:pt x="0" y="0"/>
                          <a:pt x="2118" y="2437"/>
                          <a:pt x="2604" y="6547"/>
                        </a:cubicBezTo>
                        <a:cubicBezTo>
                          <a:pt x="3090" y="10656"/>
                          <a:pt x="2895" y="13200"/>
                          <a:pt x="2895" y="13200"/>
                        </a:cubicBezTo>
                        <a:cubicBezTo>
                          <a:pt x="2895" y="13200"/>
                          <a:pt x="4644" y="11537"/>
                          <a:pt x="8628" y="12613"/>
                        </a:cubicBezTo>
                        <a:cubicBezTo>
                          <a:pt x="12612" y="13690"/>
                          <a:pt x="14846" y="17799"/>
                          <a:pt x="14846" y="17799"/>
                        </a:cubicBezTo>
                        <a:cubicBezTo>
                          <a:pt x="14846" y="17799"/>
                          <a:pt x="18733" y="33847"/>
                          <a:pt x="22425" y="39229"/>
                        </a:cubicBezTo>
                        <a:cubicBezTo>
                          <a:pt x="26117" y="44610"/>
                          <a:pt x="30004" y="50579"/>
                          <a:pt x="44287" y="54004"/>
                        </a:cubicBezTo>
                        <a:cubicBezTo>
                          <a:pt x="58570" y="57429"/>
                          <a:pt x="69841" y="56744"/>
                          <a:pt x="74408" y="50873"/>
                        </a:cubicBezTo>
                        <a:cubicBezTo>
                          <a:pt x="78974" y="45002"/>
                          <a:pt x="80043" y="29248"/>
                          <a:pt x="81695" y="27095"/>
                        </a:cubicBezTo>
                        <a:cubicBezTo>
                          <a:pt x="83347" y="24943"/>
                          <a:pt x="85485" y="25530"/>
                          <a:pt x="88011" y="25236"/>
                        </a:cubicBezTo>
                        <a:cubicBezTo>
                          <a:pt x="90537" y="24943"/>
                          <a:pt x="91022" y="24264"/>
                          <a:pt x="91022" y="24264"/>
                        </a:cubicBezTo>
                        <a:lnTo>
                          <a:pt x="91022" y="12222"/>
                        </a:lnTo>
                        <a:lnTo>
                          <a:pt x="85679" y="12613"/>
                        </a:lnTo>
                        <a:cubicBezTo>
                          <a:pt x="85679" y="12613"/>
                          <a:pt x="59153" y="6840"/>
                          <a:pt x="50408" y="5275"/>
                        </a:cubicBezTo>
                        <a:cubicBezTo>
                          <a:pt x="41664" y="3709"/>
                          <a:pt x="28546" y="3024"/>
                          <a:pt x="23785" y="3318"/>
                        </a:cubicBezTo>
                        <a:cubicBezTo>
                          <a:pt x="19024" y="3611"/>
                          <a:pt x="16214" y="4101"/>
                          <a:pt x="16214" y="4101"/>
                        </a:cubicBezTo>
                        <a:cubicBezTo>
                          <a:pt x="16214" y="4101"/>
                          <a:pt x="12225" y="5986"/>
                          <a:pt x="7656" y="4785"/>
                        </a:cubicBezTo>
                        <a:cubicBezTo>
                          <a:pt x="5046" y="4099"/>
                          <a:pt x="2042" y="68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202020"/>
                  </a:solidFill>
                  <a:ln w="7700" cap="flat">
                    <a:solidFill>
                      <a:srgbClr val="202020"/>
                    </a:solidFill>
                    <a:bevel/>
                  </a:ln>
                </p:spPr>
              </p:sp>
              <p:sp>
                <p:nvSpPr>
                  <p:cNvPr id="3313" name="Freeform 3312"/>
                  <p:cNvSpPr/>
                  <p:nvPr/>
                </p:nvSpPr>
                <p:spPr>
                  <a:xfrm>
                    <a:off x="864410" y="2749808"/>
                    <a:ext cx="52355" cy="4584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2355" h="45844">
                        <a:moveTo>
                          <a:pt x="5739" y="0"/>
                        </a:moveTo>
                        <a:cubicBezTo>
                          <a:pt x="5739" y="0"/>
                          <a:pt x="-966" y="0"/>
                          <a:pt x="103" y="9767"/>
                        </a:cubicBezTo>
                        <a:cubicBezTo>
                          <a:pt x="1172" y="19552"/>
                          <a:pt x="4864" y="28945"/>
                          <a:pt x="10694" y="36577"/>
                        </a:cubicBezTo>
                        <a:cubicBezTo>
                          <a:pt x="16524" y="44210"/>
                          <a:pt x="40912" y="47439"/>
                          <a:pt x="47131" y="45090"/>
                        </a:cubicBezTo>
                        <a:cubicBezTo>
                          <a:pt x="53349" y="42742"/>
                          <a:pt x="52280" y="42351"/>
                          <a:pt x="52280" y="42351"/>
                        </a:cubicBezTo>
                        <a:cubicBezTo>
                          <a:pt x="52280" y="42351"/>
                          <a:pt x="41884" y="46265"/>
                          <a:pt x="29252" y="42351"/>
                        </a:cubicBezTo>
                        <a:cubicBezTo>
                          <a:pt x="16621" y="38437"/>
                          <a:pt x="11763" y="35110"/>
                          <a:pt x="8071" y="24151"/>
                        </a:cubicBezTo>
                        <a:cubicBezTo>
                          <a:pt x="4378" y="13191"/>
                          <a:pt x="783" y="2232"/>
                          <a:pt x="5739" y="0"/>
                        </a:cubicBezTo>
                        <a:close/>
                      </a:path>
                    </a:pathLst>
                  </a:custGeom>
                  <a:solidFill>
                    <a:srgbClr val="404040"/>
                  </a:solidFill>
                  <a:ln w="7700" cap="flat">
                    <a:solidFill>
                      <a:srgbClr val="404040"/>
                    </a:solidFill>
                    <a:bevel/>
                  </a:ln>
                </p:spPr>
              </p:sp>
              <p:sp>
                <p:nvSpPr>
                  <p:cNvPr id="3314" name="Freeform 3313"/>
                  <p:cNvSpPr/>
                  <p:nvPr/>
                </p:nvSpPr>
                <p:spPr>
                  <a:xfrm>
                    <a:off x="876663" y="2784828"/>
                    <a:ext cx="35958" cy="1041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5958" h="10412">
                        <a:moveTo>
                          <a:pt x="0" y="0"/>
                        </a:moveTo>
                        <a:cubicBezTo>
                          <a:pt x="0" y="0"/>
                          <a:pt x="4855" y="7722"/>
                          <a:pt x="18555" y="9679"/>
                        </a:cubicBezTo>
                        <a:cubicBezTo>
                          <a:pt x="32255" y="11636"/>
                          <a:pt x="35958" y="8995"/>
                          <a:pt x="35958" y="8995"/>
                        </a:cubicBezTo>
                        <a:cubicBezTo>
                          <a:pt x="35958" y="8995"/>
                          <a:pt x="14572" y="13104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3315" name="Freeform 3314"/>
                  <p:cNvSpPr/>
                  <p:nvPr/>
                </p:nvSpPr>
                <p:spPr>
                  <a:xfrm>
                    <a:off x="890075" y="2746942"/>
                    <a:ext cx="40900" cy="853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0900" h="8531">
                        <a:moveTo>
                          <a:pt x="284" y="0"/>
                        </a:moveTo>
                        <a:lnTo>
                          <a:pt x="0" y="500"/>
                        </a:lnTo>
                        <a:lnTo>
                          <a:pt x="40900" y="8531"/>
                        </a:lnTo>
                        <a:lnTo>
                          <a:pt x="39538" y="8034"/>
                        </a:lnTo>
                        <a:cubicBezTo>
                          <a:pt x="39538" y="8034"/>
                          <a:pt x="4559" y="0"/>
                          <a:pt x="284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90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3316" name="Freeform 3315"/>
                  <p:cNvSpPr/>
                  <p:nvPr/>
                </p:nvSpPr>
                <p:spPr>
                  <a:xfrm>
                    <a:off x="867553" y="2748524"/>
                    <a:ext cx="54905" cy="4508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4905" h="45087">
                        <a:moveTo>
                          <a:pt x="31984" y="3019"/>
                        </a:moveTo>
                        <a:cubicBezTo>
                          <a:pt x="39980" y="4843"/>
                          <a:pt x="50221" y="8258"/>
                          <a:pt x="53024" y="13791"/>
                        </a:cubicBezTo>
                        <a:cubicBezTo>
                          <a:pt x="57882" y="23380"/>
                          <a:pt x="52150" y="42265"/>
                          <a:pt x="49526" y="43635"/>
                        </a:cubicBezTo>
                        <a:cubicBezTo>
                          <a:pt x="46903" y="45005"/>
                          <a:pt x="32906" y="46761"/>
                          <a:pt x="20863" y="41678"/>
                        </a:cubicBezTo>
                        <a:cubicBezTo>
                          <a:pt x="8820" y="36595"/>
                          <a:pt x="7163" y="32187"/>
                          <a:pt x="3568" y="20934"/>
                        </a:cubicBezTo>
                        <a:cubicBezTo>
                          <a:pt x="0" y="9681"/>
                          <a:pt x="-3811" y="0"/>
                          <a:pt x="7848" y="0"/>
                        </a:cubicBezTo>
                        <a:cubicBezTo>
                          <a:pt x="19508" y="0"/>
                          <a:pt x="26121" y="1681"/>
                          <a:pt x="31984" y="3019"/>
                        </a:cubicBezTo>
                        <a:close/>
                      </a:path>
                    </a:pathLst>
                  </a:custGeom>
                  <a:solidFill>
                    <a:srgbClr val="D4EBF2"/>
                  </a:solidFill>
                  <a:ln w="7700" cap="flat">
                    <a:solidFill>
                      <a:srgbClr val="000000"/>
                    </a:solidFill>
                    <a:bevel/>
                  </a:ln>
                </p:spPr>
              </p:sp>
              <p:sp>
                <p:nvSpPr>
                  <p:cNvPr id="3317" name="Freeform 3316"/>
                  <p:cNvSpPr/>
                  <p:nvPr/>
                </p:nvSpPr>
                <p:spPr>
                  <a:xfrm>
                    <a:off x="871516" y="2776411"/>
                    <a:ext cx="3780" cy="458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780" h="4587">
                        <a:moveTo>
                          <a:pt x="-6" y="-6"/>
                        </a:moveTo>
                        <a:cubicBezTo>
                          <a:pt x="-6" y="-6"/>
                          <a:pt x="577" y="2929"/>
                          <a:pt x="3006" y="4201"/>
                        </a:cubicBezTo>
                        <a:cubicBezTo>
                          <a:pt x="5435" y="5473"/>
                          <a:pt x="1549" y="3516"/>
                          <a:pt x="-6" y="-6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3318" name="Freeform 3317"/>
                  <p:cNvSpPr/>
                  <p:nvPr/>
                </p:nvSpPr>
                <p:spPr>
                  <a:xfrm>
                    <a:off x="923188" y="2759349"/>
                    <a:ext cx="6581" cy="318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581" h="3188">
                        <a:moveTo>
                          <a:pt x="4386" y="226"/>
                        </a:moveTo>
                        <a:cubicBezTo>
                          <a:pt x="4386" y="226"/>
                          <a:pt x="305" y="-557"/>
                          <a:pt x="14" y="716"/>
                        </a:cubicBezTo>
                        <a:cubicBezTo>
                          <a:pt x="-278" y="1988"/>
                          <a:pt x="1082" y="3455"/>
                          <a:pt x="4386" y="3162"/>
                        </a:cubicBezTo>
                        <a:cubicBezTo>
                          <a:pt x="7690" y="2868"/>
                          <a:pt x="6914" y="1107"/>
                          <a:pt x="4386" y="226"/>
                        </a:cubicBezTo>
                        <a:close/>
                      </a:path>
                    </a:pathLst>
                  </a:custGeom>
                  <a:solidFill>
                    <a:srgbClr val="DEB887"/>
                  </a:solidFill>
                  <a:ln w="7700" cap="flat">
                    <a:solidFill>
                      <a:srgbClr val="000000"/>
                    </a:solidFill>
                    <a:bevel/>
                  </a:ln>
                </p:spPr>
              </p:sp>
              <p:sp>
                <p:nvSpPr>
                  <p:cNvPr id="3319" name="Freeform 3318"/>
                  <p:cNvSpPr/>
                  <p:nvPr/>
                </p:nvSpPr>
                <p:spPr>
                  <a:xfrm>
                    <a:off x="931477" y="2753776"/>
                    <a:ext cx="6171" cy="1382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171" h="13829">
                        <a:moveTo>
                          <a:pt x="-17" y="711"/>
                        </a:moveTo>
                        <a:lnTo>
                          <a:pt x="-17" y="13829"/>
                        </a:lnTo>
                        <a:cubicBezTo>
                          <a:pt x="-17" y="13829"/>
                          <a:pt x="4647" y="13725"/>
                          <a:pt x="5716" y="12649"/>
                        </a:cubicBezTo>
                        <a:cubicBezTo>
                          <a:pt x="6785" y="11572"/>
                          <a:pt x="5716" y="12649"/>
                          <a:pt x="5716" y="12649"/>
                        </a:cubicBezTo>
                        <a:lnTo>
                          <a:pt x="5716" y="613"/>
                        </a:lnTo>
                        <a:cubicBezTo>
                          <a:pt x="5716" y="613"/>
                          <a:pt x="5813" y="-855"/>
                          <a:pt x="-17" y="711"/>
                        </a:cubicBezTo>
                        <a:close/>
                      </a:path>
                    </a:pathLst>
                  </a:custGeom>
                  <a:solidFill>
                    <a:srgbClr val="161511"/>
                  </a:solidFill>
                  <a:ln w="7700" cap="flat">
                    <a:solidFill>
                      <a:srgbClr val="161511"/>
                    </a:solidFill>
                    <a:bevel/>
                  </a:ln>
                </p:spPr>
              </p:sp>
              <p:sp>
                <p:nvSpPr>
                  <p:cNvPr id="3320" name="Freeform 3319"/>
                  <p:cNvSpPr/>
                  <p:nvPr/>
                </p:nvSpPr>
                <p:spPr>
                  <a:xfrm>
                    <a:off x="890759" y="2746093"/>
                    <a:ext cx="44020" cy="839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4020" h="8394">
                        <a:moveTo>
                          <a:pt x="44020" y="7709"/>
                        </a:moveTo>
                        <a:lnTo>
                          <a:pt x="41090" y="8394"/>
                        </a:lnTo>
                        <a:cubicBezTo>
                          <a:pt x="41090" y="8394"/>
                          <a:pt x="19811" y="3599"/>
                          <a:pt x="17479" y="3110"/>
                        </a:cubicBezTo>
                        <a:cubicBezTo>
                          <a:pt x="15147" y="2621"/>
                          <a:pt x="0" y="-21"/>
                          <a:pt x="0" y="-21"/>
                        </a:cubicBezTo>
                        <a:lnTo>
                          <a:pt x="14370" y="1740"/>
                        </a:lnTo>
                        <a:lnTo>
                          <a:pt x="44020" y="7709"/>
                        </a:lnTo>
                        <a:close/>
                      </a:path>
                    </a:pathLst>
                  </a:custGeom>
                  <a:solidFill>
                    <a:srgbClr val="404040"/>
                  </a:solidFill>
                  <a:ln w="7700" cap="flat">
                    <a:solidFill>
                      <a:srgbClr val="404040"/>
                    </a:solidFill>
                    <a:bevel/>
                  </a:ln>
                </p:spPr>
              </p:sp>
              <p:sp>
                <p:nvSpPr>
                  <p:cNvPr id="3321" name="Freeform 3320"/>
                  <p:cNvSpPr/>
                  <p:nvPr/>
                </p:nvSpPr>
                <p:spPr>
                  <a:xfrm flipH="1">
                    <a:off x="924508" y="2759658"/>
                    <a:ext cx="3940" cy="206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940" h="2064">
                        <a:moveTo>
                          <a:pt x="-11" y="592"/>
                        </a:moveTo>
                        <a:lnTo>
                          <a:pt x="3682" y="2059"/>
                        </a:lnTo>
                        <a:lnTo>
                          <a:pt x="3925" y="1815"/>
                        </a:lnTo>
                        <a:lnTo>
                          <a:pt x="864" y="5"/>
                        </a:lnTo>
                        <a:cubicBezTo>
                          <a:pt x="864" y="5"/>
                          <a:pt x="427" y="-142"/>
                          <a:pt x="-11" y="592"/>
                        </a:cubicBezTo>
                        <a:close/>
                      </a:path>
                    </a:pathLst>
                  </a:custGeom>
                  <a:solidFill>
                    <a:srgbClr val="8B4513"/>
                  </a:solidFill>
                  <a:ln w="7700" cap="flat">
                    <a:solidFill>
                      <a:srgbClr val="000000"/>
                    </a:solidFill>
                    <a:bevel/>
                  </a:ln>
                </p:spPr>
              </p:sp>
              <p:sp>
                <p:nvSpPr>
                  <p:cNvPr id="3322" name="Freeform 3321"/>
                  <p:cNvSpPr/>
                  <p:nvPr/>
                </p:nvSpPr>
                <p:spPr>
                  <a:xfrm>
                    <a:off x="846443" y="2741919"/>
                    <a:ext cx="4873" cy="1288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873" h="12889">
                        <a:moveTo>
                          <a:pt x="0" y="-13"/>
                        </a:moveTo>
                        <a:cubicBezTo>
                          <a:pt x="0" y="-13"/>
                          <a:pt x="2469" y="3447"/>
                          <a:pt x="2782" y="6068"/>
                        </a:cubicBezTo>
                        <a:cubicBezTo>
                          <a:pt x="3094" y="8689"/>
                          <a:pt x="3507" y="12889"/>
                          <a:pt x="3507" y="12889"/>
                        </a:cubicBezTo>
                        <a:lnTo>
                          <a:pt x="4864" y="12463"/>
                        </a:lnTo>
                        <a:lnTo>
                          <a:pt x="4447" y="3551"/>
                        </a:lnTo>
                        <a:cubicBezTo>
                          <a:pt x="4447" y="3551"/>
                          <a:pt x="1484" y="-558"/>
                          <a:pt x="0" y="-13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3323" name="Freeform 3322"/>
                  <p:cNvSpPr/>
                  <p:nvPr/>
                </p:nvSpPr>
                <p:spPr>
                  <a:xfrm>
                    <a:off x="861017" y="2745818"/>
                    <a:ext cx="7788" cy="1387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788" h="13875">
                        <a:moveTo>
                          <a:pt x="7779" y="282"/>
                        </a:moveTo>
                        <a:cubicBezTo>
                          <a:pt x="7779" y="282"/>
                          <a:pt x="4551" y="1959"/>
                          <a:pt x="3302" y="5943"/>
                        </a:cubicBezTo>
                        <a:cubicBezTo>
                          <a:pt x="2053" y="9927"/>
                          <a:pt x="2053" y="13177"/>
                          <a:pt x="2053" y="13177"/>
                        </a:cubicBezTo>
                        <a:lnTo>
                          <a:pt x="0" y="13855"/>
                        </a:lnTo>
                        <a:cubicBezTo>
                          <a:pt x="0" y="13855"/>
                          <a:pt x="179" y="6467"/>
                          <a:pt x="2573" y="3008"/>
                        </a:cubicBezTo>
                        <a:cubicBezTo>
                          <a:pt x="4968" y="-452"/>
                          <a:pt x="5488" y="72"/>
                          <a:pt x="5488" y="72"/>
                        </a:cubicBezTo>
                        <a:cubicBezTo>
                          <a:pt x="5488" y="72"/>
                          <a:pt x="7779" y="-242"/>
                          <a:pt x="7779" y="282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7700" cap="flat">
                    <a:solidFill>
                      <a:srgbClr val="000000"/>
                    </a:solidFill>
                    <a:bevel/>
                  </a:ln>
                </p:spPr>
              </p:sp>
              <p:sp>
                <p:nvSpPr>
                  <p:cNvPr id="3324" name="Freeform 3323"/>
                  <p:cNvSpPr/>
                  <p:nvPr/>
                </p:nvSpPr>
                <p:spPr>
                  <a:xfrm>
                    <a:off x="858718" y="2745910"/>
                    <a:ext cx="6855" cy="869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855" h="8692">
                        <a:moveTo>
                          <a:pt x="-20" y="1343"/>
                        </a:moveTo>
                        <a:cubicBezTo>
                          <a:pt x="-20" y="1343"/>
                          <a:pt x="1542" y="1867"/>
                          <a:pt x="2583" y="1343"/>
                        </a:cubicBezTo>
                        <a:cubicBezTo>
                          <a:pt x="3624" y="819"/>
                          <a:pt x="2063" y="3755"/>
                          <a:pt x="2063" y="6166"/>
                        </a:cubicBezTo>
                        <a:cubicBezTo>
                          <a:pt x="2063" y="8577"/>
                          <a:pt x="2063" y="8682"/>
                          <a:pt x="2063" y="8682"/>
                        </a:cubicBezTo>
                        <a:cubicBezTo>
                          <a:pt x="2063" y="8682"/>
                          <a:pt x="2375" y="3230"/>
                          <a:pt x="3832" y="2077"/>
                        </a:cubicBezTo>
                        <a:cubicBezTo>
                          <a:pt x="5290" y="924"/>
                          <a:pt x="6855" y="-20"/>
                          <a:pt x="6855" y="-20"/>
                        </a:cubicBezTo>
                        <a:cubicBezTo>
                          <a:pt x="6855" y="-20"/>
                          <a:pt x="-20" y="1553"/>
                          <a:pt x="-20" y="1343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85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3325" name="Freeform 3324"/>
                  <p:cNvSpPr/>
                  <p:nvPr/>
                </p:nvSpPr>
                <p:spPr>
                  <a:xfrm>
                    <a:off x="851339" y="2746116"/>
                    <a:ext cx="1480" cy="761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480" h="7614">
                        <a:moveTo>
                          <a:pt x="176" y="-16"/>
                        </a:moveTo>
                        <a:cubicBezTo>
                          <a:pt x="176" y="-16"/>
                          <a:pt x="1321" y="5330"/>
                          <a:pt x="176" y="7218"/>
                        </a:cubicBezTo>
                        <a:cubicBezTo>
                          <a:pt x="-969" y="9105"/>
                          <a:pt x="3611" y="3863"/>
                          <a:pt x="176" y="-16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76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3326" name="Freeform 3325"/>
                  <p:cNvSpPr/>
                  <p:nvPr/>
                </p:nvSpPr>
                <p:spPr>
                  <a:xfrm>
                    <a:off x="876298" y="2749052"/>
                    <a:ext cx="45591" cy="4109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5591" h="41097">
                        <a:moveTo>
                          <a:pt x="0" y="0"/>
                        </a:moveTo>
                        <a:cubicBezTo>
                          <a:pt x="0" y="0"/>
                          <a:pt x="26228" y="1242"/>
                          <a:pt x="35181" y="6798"/>
                        </a:cubicBezTo>
                        <a:cubicBezTo>
                          <a:pt x="44134" y="12355"/>
                          <a:pt x="45591" y="16234"/>
                          <a:pt x="45591" y="22524"/>
                        </a:cubicBezTo>
                        <a:cubicBezTo>
                          <a:pt x="45591" y="28814"/>
                          <a:pt x="42989" y="37516"/>
                          <a:pt x="41011" y="40556"/>
                        </a:cubicBezTo>
                        <a:cubicBezTo>
                          <a:pt x="39033" y="43597"/>
                          <a:pt x="33515" y="33218"/>
                          <a:pt x="25707" y="23153"/>
                        </a:cubicBezTo>
                        <a:cubicBezTo>
                          <a:pt x="17899" y="13089"/>
                          <a:pt x="930" y="7742"/>
                          <a:pt x="0" y="0"/>
                        </a:cubicBezTo>
                        <a:close/>
                      </a:path>
                    </a:pathLst>
                  </a:custGeom>
                  <a:gradFill>
                    <a:gsLst>
                      <a:gs pos="23000">
                        <a:srgbClr val="FFFFFF">
                          <a:alpha val="55000"/>
                        </a:srgbClr>
                      </a:gs>
                      <a:gs pos="100000">
                        <a:srgbClr val="FFFFFF">
                          <a:alpha val="1000"/>
                        </a:srgbClr>
                      </a:gs>
                    </a:gsLst>
                    <a:lin ang="5400000" scaled="0"/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3327" name="Freeform 3326"/>
                  <p:cNvSpPr/>
                  <p:nvPr/>
                </p:nvSpPr>
                <p:spPr>
                  <a:xfrm>
                    <a:off x="805429" y="2734202"/>
                    <a:ext cx="40080" cy="4128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0080" h="41280">
                        <a:moveTo>
                          <a:pt x="0" y="0"/>
                        </a:moveTo>
                        <a:cubicBezTo>
                          <a:pt x="0" y="0"/>
                          <a:pt x="24666" y="3607"/>
                          <a:pt x="32413" y="9032"/>
                        </a:cubicBezTo>
                        <a:cubicBezTo>
                          <a:pt x="40186" y="14457"/>
                          <a:pt x="40080" y="16223"/>
                          <a:pt x="40080" y="22364"/>
                        </a:cubicBezTo>
                        <a:cubicBezTo>
                          <a:pt x="40080" y="28505"/>
                          <a:pt x="36334" y="37337"/>
                          <a:pt x="34623" y="40305"/>
                        </a:cubicBezTo>
                        <a:cubicBezTo>
                          <a:pt x="32911" y="43274"/>
                          <a:pt x="30713" y="39977"/>
                          <a:pt x="21240" y="24076"/>
                        </a:cubicBezTo>
                        <a:cubicBezTo>
                          <a:pt x="11766" y="8176"/>
                          <a:pt x="790" y="7539"/>
                          <a:pt x="0" y="0"/>
                        </a:cubicBezTo>
                        <a:close/>
                      </a:path>
                    </a:pathLst>
                  </a:custGeom>
                  <a:gradFill>
                    <a:gsLst>
                      <a:gs pos="23000">
                        <a:srgbClr val="FFFFFF">
                          <a:alpha val="55000"/>
                        </a:srgbClr>
                      </a:gs>
                      <a:gs pos="100000">
                        <a:srgbClr val="FFFFFF">
                          <a:alpha val="1000"/>
                        </a:srgbClr>
                      </a:gs>
                    </a:gsLst>
                    <a:lin ang="5400000" scaled="0"/>
                  </a:gradFill>
                  <a:ln w="7700" cap="flat">
                    <a:noFill/>
                    <a:bevel/>
                  </a:ln>
                </p:spPr>
              </p:sp>
            </p:grpSp>
          </p:grpSp>
          <p:sp>
            <p:nvSpPr>
              <p:cNvPr id="5821" name="Text 5821"/>
              <p:cNvSpPr txBox="1"/>
              <p:nvPr/>
            </p:nvSpPr>
            <p:spPr>
              <a:xfrm>
                <a:off x="1307747" y="2729641"/>
                <a:ext cx="1162700" cy="1771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936">
                    <a:solidFill>
                      <a:srgbClr val="6E9C4C"/>
                    </a:solidFill>
                    <a:latin typeface="Comic Sans MS"/>
                  </a:rPr>
                  <a:t>Lesson Preparation</a:t>
                </a:r>
              </a:p>
            </p:txBody>
          </p:sp>
        </p:grpSp>
        <p:grpSp>
          <p:nvGrpSpPr>
            <p:cNvPr id="3328" name="Sub Topic"/>
            <p:cNvGrpSpPr/>
            <p:nvPr/>
          </p:nvGrpSpPr>
          <p:grpSpPr>
            <a:xfrm>
              <a:off x="714092" y="3253241"/>
              <a:ext cx="1756355" cy="307336"/>
              <a:chOff x="714092" y="3253241"/>
              <a:chExt cx="1756355" cy="307336"/>
            </a:xfrm>
          </p:grpSpPr>
          <p:sp>
            <p:nvSpPr>
              <p:cNvPr id="3329" name="Rectangle balloon"/>
              <p:cNvSpPr/>
              <p:nvPr/>
            </p:nvSpPr>
            <p:spPr>
              <a:xfrm>
                <a:off x="714092" y="3253241"/>
                <a:ext cx="1756355" cy="307336"/>
              </a:xfrm>
              <a:custGeom>
                <a:avLst/>
                <a:gdLst/>
                <a:ahLst/>
                <a:cxnLst/>
                <a:rect l="0" t="0" r="0" b="0"/>
                <a:pathLst>
                  <a:path w="1756355" h="307336" fill="none">
                    <a:moveTo>
                      <a:pt x="0" y="307336"/>
                    </a:moveTo>
                    <a:lnTo>
                      <a:pt x="1756355" y="307336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84BB5C"/>
                </a:solidFill>
                <a:bevel/>
              </a:ln>
            </p:spPr>
          </p:sp>
          <p:grpSp>
            <p:nvGrpSpPr>
              <p:cNvPr id="3331" name="Numbers"/>
              <p:cNvGrpSpPr/>
              <p:nvPr/>
            </p:nvGrpSpPr>
            <p:grpSpPr>
              <a:xfrm>
                <a:off x="1153748" y="3368077"/>
                <a:ext cx="184800" cy="184800"/>
                <a:chOff x="1153748" y="3368077"/>
                <a:chExt cx="184800" cy="184800"/>
              </a:xfrm>
            </p:grpSpPr>
            <p:sp>
              <p:nvSpPr>
                <p:cNvPr id="3332" name="Freeform 3331"/>
                <p:cNvSpPr/>
                <p:nvPr/>
              </p:nvSpPr>
              <p:spPr>
                <a:xfrm>
                  <a:off x="1153748" y="3368077"/>
                  <a:ext cx="184800" cy="1848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4800" h="184800">
                      <a:moveTo>
                        <a:pt x="0" y="92400"/>
                      </a:moveTo>
                      <a:cubicBezTo>
                        <a:pt x="0" y="41324"/>
                        <a:pt x="41362" y="0"/>
                        <a:pt x="92400" y="0"/>
                      </a:cubicBezTo>
                      <a:cubicBezTo>
                        <a:pt x="143424" y="0"/>
                        <a:pt x="184800" y="41324"/>
                        <a:pt x="184800" y="92400"/>
                      </a:cubicBezTo>
                      <a:cubicBezTo>
                        <a:pt x="184800" y="143393"/>
                        <a:pt x="143424" y="184800"/>
                        <a:pt x="92400" y="184800"/>
                      </a:cubicBezTo>
                      <a:cubicBezTo>
                        <a:pt x="41362" y="184800"/>
                        <a:pt x="0" y="143393"/>
                        <a:pt x="0" y="92400"/>
                      </a:cubicBezTo>
                      <a:close/>
                    </a:path>
                  </a:pathLst>
                </a:custGeom>
                <a:solidFill>
                  <a:srgbClr val="1E90FF"/>
                </a:solidFill>
                <a:ln w="7700" cap="flat">
                  <a:solidFill>
                    <a:srgbClr val="1E90FF"/>
                  </a:solidFill>
                  <a:bevel/>
                </a:ln>
              </p:spPr>
            </p:sp>
            <p:sp>
              <p:nvSpPr>
                <p:cNvPr id="3333" name="Freeform 3332"/>
                <p:cNvSpPr/>
                <p:nvPr/>
              </p:nvSpPr>
              <p:spPr>
                <a:xfrm>
                  <a:off x="1158110" y="3372490"/>
                  <a:ext cx="176077" cy="17597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76077" h="175973">
                      <a:moveTo>
                        <a:pt x="0" y="87986"/>
                      </a:moveTo>
                      <a:cubicBezTo>
                        <a:pt x="0" y="39350"/>
                        <a:pt x="39409" y="0"/>
                        <a:pt x="88038" y="0"/>
                      </a:cubicBezTo>
                      <a:cubicBezTo>
                        <a:pt x="136654" y="0"/>
                        <a:pt x="176077" y="39350"/>
                        <a:pt x="176077" y="87986"/>
                      </a:cubicBezTo>
                      <a:cubicBezTo>
                        <a:pt x="176077" y="136544"/>
                        <a:pt x="136654" y="175973"/>
                        <a:pt x="88038" y="175973"/>
                      </a:cubicBezTo>
                      <a:cubicBezTo>
                        <a:pt x="39409" y="175973"/>
                        <a:pt x="0" y="136544"/>
                        <a:pt x="0" y="87986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FFFFFF">
                        <a:alpha val="0"/>
                      </a:srgbClr>
                    </a:gs>
                    <a:gs pos="69634">
                      <a:srgbClr val="FFFFFF">
                        <a:alpha val="0"/>
                      </a:srgbClr>
                    </a:gs>
                    <a:gs pos="0">
                      <a:srgbClr val="FFFFFF">
                        <a:alpha val="40000"/>
                      </a:srgbClr>
                    </a:gs>
                  </a:gsLst>
                  <a:path path="circle">
                    <a:fillToRect l="50000" t="50000" r="50000" b="50000"/>
                  </a:path>
                </a:gradFill>
                <a:ln w="7700" cap="flat">
                  <a:noFill/>
                  <a:bevel/>
                </a:ln>
              </p:spPr>
            </p:sp>
            <p:sp>
              <p:nvSpPr>
                <p:cNvPr id="3334" name="Freeform 3333"/>
                <p:cNvSpPr/>
                <p:nvPr/>
              </p:nvSpPr>
              <p:spPr>
                <a:xfrm>
                  <a:off x="1189111" y="3376512"/>
                  <a:ext cx="116355" cy="7022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6355" h="70226">
                      <a:moveTo>
                        <a:pt x="0" y="35113"/>
                      </a:moveTo>
                      <a:cubicBezTo>
                        <a:pt x="0" y="15721"/>
                        <a:pt x="26047" y="0"/>
                        <a:pt x="58178" y="0"/>
                      </a:cubicBezTo>
                      <a:cubicBezTo>
                        <a:pt x="90309" y="0"/>
                        <a:pt x="116355" y="15721"/>
                        <a:pt x="116355" y="35113"/>
                      </a:cubicBezTo>
                      <a:cubicBezTo>
                        <a:pt x="116355" y="54505"/>
                        <a:pt x="90309" y="70226"/>
                        <a:pt x="58178" y="70226"/>
                      </a:cubicBezTo>
                      <a:cubicBezTo>
                        <a:pt x="26047" y="70226"/>
                        <a:pt x="0" y="54505"/>
                        <a:pt x="0" y="35113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3335" name="Freeform 3334"/>
                <p:cNvSpPr/>
                <p:nvPr/>
              </p:nvSpPr>
              <p:spPr>
                <a:xfrm>
                  <a:off x="1215041" y="3375942"/>
                  <a:ext cx="65022" cy="3088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5022" h="30882">
                      <a:moveTo>
                        <a:pt x="0" y="15441"/>
                      </a:moveTo>
                      <a:cubicBezTo>
                        <a:pt x="0" y="6913"/>
                        <a:pt x="14556" y="0"/>
                        <a:pt x="32511" y="0"/>
                      </a:cubicBezTo>
                      <a:cubicBezTo>
                        <a:pt x="50466" y="0"/>
                        <a:pt x="65022" y="6913"/>
                        <a:pt x="65022" y="15441"/>
                      </a:cubicBezTo>
                      <a:cubicBezTo>
                        <a:pt x="65022" y="23968"/>
                        <a:pt x="50466" y="30882"/>
                        <a:pt x="32511" y="30882"/>
                      </a:cubicBezTo>
                      <a:cubicBezTo>
                        <a:pt x="14556" y="30882"/>
                        <a:pt x="0" y="23968"/>
                        <a:pt x="0" y="15441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FFFF">
                        <a:alpha val="85000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5822" name="Text 5822"/>
                <p:cNvSpPr txBox="1"/>
                <p:nvPr/>
              </p:nvSpPr>
              <p:spPr>
                <a:xfrm>
                  <a:off x="1115248" y="3368077"/>
                  <a:ext cx="261800" cy="184800"/>
                </a:xfrm>
                <a:prstGeom prst="rect">
                  <a:avLst/>
                </a:prstGeom>
                <a:noFill/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1248" b="1">
                      <a:solidFill>
                        <a:srgbClr val="FFFFFF"/>
                      </a:solidFill>
                      <a:latin typeface="Arial"/>
                    </a:rPr>
                    <a:t>3</a:t>
                  </a:r>
                </a:p>
              </p:txBody>
            </p:sp>
          </p:grpSp>
          <p:grpSp>
            <p:nvGrpSpPr>
              <p:cNvPr id="3336" name="Blackboard"/>
              <p:cNvGrpSpPr/>
              <p:nvPr/>
            </p:nvGrpSpPr>
            <p:grpSpPr>
              <a:xfrm>
                <a:off x="744891" y="3307141"/>
                <a:ext cx="378055" cy="245736"/>
                <a:chOff x="744891" y="3307141"/>
                <a:chExt cx="378055" cy="245736"/>
              </a:xfrm>
            </p:grpSpPr>
            <p:sp>
              <p:nvSpPr>
                <p:cNvPr id="3337" name="Freeform 3336"/>
                <p:cNvSpPr/>
                <p:nvPr/>
              </p:nvSpPr>
              <p:spPr>
                <a:xfrm>
                  <a:off x="779468" y="3545557"/>
                  <a:ext cx="308902" cy="731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08902" h="7319">
                      <a:moveTo>
                        <a:pt x="3656" y="0"/>
                      </a:moveTo>
                      <a:lnTo>
                        <a:pt x="305247" y="0"/>
                      </a:lnTo>
                      <a:cubicBezTo>
                        <a:pt x="307266" y="0"/>
                        <a:pt x="308902" y="1639"/>
                        <a:pt x="308902" y="3660"/>
                      </a:cubicBezTo>
                      <a:lnTo>
                        <a:pt x="308902" y="3660"/>
                      </a:lnTo>
                      <a:cubicBezTo>
                        <a:pt x="308902" y="5681"/>
                        <a:pt x="307266" y="7319"/>
                        <a:pt x="305247" y="7319"/>
                      </a:cubicBezTo>
                      <a:lnTo>
                        <a:pt x="3656" y="7319"/>
                      </a:lnTo>
                      <a:cubicBezTo>
                        <a:pt x="1637" y="7319"/>
                        <a:pt x="0" y="5681"/>
                        <a:pt x="0" y="3660"/>
                      </a:cubicBezTo>
                      <a:lnTo>
                        <a:pt x="0" y="3660"/>
                      </a:lnTo>
                      <a:cubicBezTo>
                        <a:pt x="0" y="1639"/>
                        <a:pt x="1637" y="0"/>
                        <a:pt x="3656" y="0"/>
                      </a:cubicBezTo>
                      <a:close/>
                    </a:path>
                  </a:pathLst>
                </a:custGeom>
                <a:solidFill>
                  <a:srgbClr val="865627"/>
                </a:solidFill>
                <a:ln w="7700" cap="flat">
                  <a:noFill/>
                  <a:bevel/>
                </a:ln>
              </p:spPr>
            </p:sp>
            <p:grpSp>
              <p:nvGrpSpPr>
                <p:cNvPr id="3338" name="Group 3337"/>
                <p:cNvGrpSpPr/>
                <p:nvPr/>
              </p:nvGrpSpPr>
              <p:grpSpPr>
                <a:xfrm>
                  <a:off x="744891" y="3307141"/>
                  <a:ext cx="378055" cy="239026"/>
                  <a:chOff x="744891" y="3307141"/>
                  <a:chExt cx="378055" cy="239026"/>
                </a:xfrm>
              </p:grpSpPr>
              <p:sp>
                <p:nvSpPr>
                  <p:cNvPr id="3339" name="Freeform 3338"/>
                  <p:cNvSpPr/>
                  <p:nvPr/>
                </p:nvSpPr>
                <p:spPr>
                  <a:xfrm>
                    <a:off x="744891" y="3307674"/>
                    <a:ext cx="378055" cy="23849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78055" h="238493">
                        <a:moveTo>
                          <a:pt x="6098" y="0"/>
                        </a:moveTo>
                        <a:lnTo>
                          <a:pt x="371958" y="0"/>
                        </a:lnTo>
                        <a:cubicBezTo>
                          <a:pt x="375326" y="0"/>
                          <a:pt x="378055" y="2731"/>
                          <a:pt x="378055" y="6100"/>
                        </a:cubicBezTo>
                        <a:lnTo>
                          <a:pt x="378055" y="232394"/>
                        </a:lnTo>
                        <a:cubicBezTo>
                          <a:pt x="378055" y="235762"/>
                          <a:pt x="375326" y="238493"/>
                          <a:pt x="371958" y="238493"/>
                        </a:cubicBezTo>
                        <a:lnTo>
                          <a:pt x="6098" y="238493"/>
                        </a:lnTo>
                        <a:cubicBezTo>
                          <a:pt x="2730" y="238493"/>
                          <a:pt x="0" y="235762"/>
                          <a:pt x="0" y="232394"/>
                        </a:cubicBezTo>
                        <a:lnTo>
                          <a:pt x="0" y="6100"/>
                        </a:lnTo>
                        <a:cubicBezTo>
                          <a:pt x="0" y="2731"/>
                          <a:pt x="2730" y="0"/>
                          <a:pt x="6098" y="0"/>
                        </a:cubicBezTo>
                        <a:close/>
                      </a:path>
                    </a:pathLst>
                  </a:custGeom>
                  <a:solidFill>
                    <a:srgbClr val="DC914B"/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3340" name="Freeform 3339"/>
                  <p:cNvSpPr/>
                  <p:nvPr/>
                </p:nvSpPr>
                <p:spPr>
                  <a:xfrm>
                    <a:off x="756011" y="3319263"/>
                    <a:ext cx="355817" cy="21531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55817" h="215314">
                        <a:moveTo>
                          <a:pt x="5739" y="0"/>
                        </a:moveTo>
                        <a:lnTo>
                          <a:pt x="350078" y="0"/>
                        </a:lnTo>
                        <a:cubicBezTo>
                          <a:pt x="353248" y="0"/>
                          <a:pt x="355817" y="2465"/>
                          <a:pt x="355817" y="5507"/>
                        </a:cubicBezTo>
                        <a:lnTo>
                          <a:pt x="355817" y="209808"/>
                        </a:lnTo>
                        <a:cubicBezTo>
                          <a:pt x="355817" y="212849"/>
                          <a:pt x="353248" y="215314"/>
                          <a:pt x="350078" y="215314"/>
                        </a:cubicBezTo>
                        <a:lnTo>
                          <a:pt x="5739" y="215314"/>
                        </a:lnTo>
                        <a:cubicBezTo>
                          <a:pt x="2569" y="215314"/>
                          <a:pt x="0" y="212849"/>
                          <a:pt x="0" y="209808"/>
                        </a:cubicBezTo>
                        <a:lnTo>
                          <a:pt x="0" y="5507"/>
                        </a:lnTo>
                        <a:cubicBezTo>
                          <a:pt x="0" y="915"/>
                          <a:pt x="2569" y="0"/>
                          <a:pt x="5739" y="0"/>
                        </a:cubicBezTo>
                        <a:close/>
                      </a:path>
                    </a:pathLst>
                  </a:custGeom>
                  <a:solidFill>
                    <a:srgbClr val="385843"/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3341" name="Freeform 3340"/>
                  <p:cNvSpPr/>
                  <p:nvPr/>
                </p:nvSpPr>
                <p:spPr>
                  <a:xfrm>
                    <a:off x="744891" y="3307141"/>
                    <a:ext cx="22124" cy="2249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2124" h="22492">
                        <a:moveTo>
                          <a:pt x="190" y="22492"/>
                        </a:moveTo>
                        <a:cubicBezTo>
                          <a:pt x="2323" y="22492"/>
                          <a:pt x="11157" y="21882"/>
                          <a:pt x="11157" y="22492"/>
                        </a:cubicBezTo>
                        <a:cubicBezTo>
                          <a:pt x="11157" y="23102"/>
                          <a:pt x="9634" y="15173"/>
                          <a:pt x="12985" y="13343"/>
                        </a:cubicBezTo>
                        <a:cubicBezTo>
                          <a:pt x="16336" y="11513"/>
                          <a:pt x="22124" y="12123"/>
                          <a:pt x="22124" y="12123"/>
                        </a:cubicBezTo>
                        <a:lnTo>
                          <a:pt x="21820" y="229"/>
                        </a:lnTo>
                        <a:lnTo>
                          <a:pt x="9634" y="229"/>
                        </a:lnTo>
                        <a:cubicBezTo>
                          <a:pt x="9634" y="229"/>
                          <a:pt x="3541" y="-1296"/>
                          <a:pt x="1104" y="3279"/>
                        </a:cubicBezTo>
                        <a:cubicBezTo>
                          <a:pt x="-628" y="6530"/>
                          <a:pt x="190" y="22492"/>
                          <a:pt x="190" y="22492"/>
                        </a:cubicBezTo>
                        <a:close/>
                      </a:path>
                    </a:pathLst>
                  </a:custGeom>
                  <a:solidFill>
                    <a:srgbClr val="F0A051"/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3342" name="Freeform 3341"/>
                  <p:cNvSpPr/>
                  <p:nvPr/>
                </p:nvSpPr>
                <p:spPr>
                  <a:xfrm flipH="1">
                    <a:off x="1100803" y="3307141"/>
                    <a:ext cx="22124" cy="2249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2124" h="22492">
                        <a:moveTo>
                          <a:pt x="190" y="22492"/>
                        </a:moveTo>
                        <a:cubicBezTo>
                          <a:pt x="2323" y="22492"/>
                          <a:pt x="11157" y="21882"/>
                          <a:pt x="11157" y="22492"/>
                        </a:cubicBezTo>
                        <a:cubicBezTo>
                          <a:pt x="11157" y="23102"/>
                          <a:pt x="9634" y="15173"/>
                          <a:pt x="12985" y="13343"/>
                        </a:cubicBezTo>
                        <a:cubicBezTo>
                          <a:pt x="16336" y="11513"/>
                          <a:pt x="22124" y="12123"/>
                          <a:pt x="22124" y="12123"/>
                        </a:cubicBezTo>
                        <a:lnTo>
                          <a:pt x="21820" y="229"/>
                        </a:lnTo>
                        <a:lnTo>
                          <a:pt x="9634" y="229"/>
                        </a:lnTo>
                        <a:cubicBezTo>
                          <a:pt x="9634" y="229"/>
                          <a:pt x="3541" y="-1296"/>
                          <a:pt x="1104" y="3279"/>
                        </a:cubicBezTo>
                        <a:cubicBezTo>
                          <a:pt x="-628" y="6530"/>
                          <a:pt x="190" y="22492"/>
                          <a:pt x="190" y="22492"/>
                        </a:cubicBezTo>
                        <a:close/>
                      </a:path>
                    </a:pathLst>
                  </a:custGeom>
                  <a:solidFill>
                    <a:srgbClr val="F0A051"/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3343" name="Freeform 3342"/>
                  <p:cNvSpPr/>
                  <p:nvPr/>
                </p:nvSpPr>
                <p:spPr>
                  <a:xfrm flipV="1">
                    <a:off x="744891" y="3523332"/>
                    <a:ext cx="22124" cy="2249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2124" h="22492">
                        <a:moveTo>
                          <a:pt x="190" y="22492"/>
                        </a:moveTo>
                        <a:cubicBezTo>
                          <a:pt x="2323" y="22492"/>
                          <a:pt x="11157" y="21882"/>
                          <a:pt x="11157" y="22492"/>
                        </a:cubicBezTo>
                        <a:cubicBezTo>
                          <a:pt x="11157" y="23102"/>
                          <a:pt x="9634" y="15173"/>
                          <a:pt x="12985" y="13343"/>
                        </a:cubicBezTo>
                        <a:cubicBezTo>
                          <a:pt x="16336" y="11513"/>
                          <a:pt x="22124" y="12123"/>
                          <a:pt x="22124" y="12123"/>
                        </a:cubicBezTo>
                        <a:lnTo>
                          <a:pt x="21820" y="229"/>
                        </a:lnTo>
                        <a:lnTo>
                          <a:pt x="9634" y="229"/>
                        </a:lnTo>
                        <a:cubicBezTo>
                          <a:pt x="9634" y="229"/>
                          <a:pt x="3541" y="-1296"/>
                          <a:pt x="1104" y="3279"/>
                        </a:cubicBezTo>
                        <a:cubicBezTo>
                          <a:pt x="-628" y="6530"/>
                          <a:pt x="190" y="22492"/>
                          <a:pt x="190" y="22492"/>
                        </a:cubicBezTo>
                        <a:close/>
                      </a:path>
                    </a:pathLst>
                  </a:custGeom>
                  <a:solidFill>
                    <a:srgbClr val="F0A051"/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3344" name="Freeform 3343"/>
                  <p:cNvSpPr/>
                  <p:nvPr/>
                </p:nvSpPr>
                <p:spPr>
                  <a:xfrm>
                    <a:off x="789826" y="3345186"/>
                    <a:ext cx="273375" cy="16148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73375" h="161486">
                        <a:moveTo>
                          <a:pt x="10091" y="57641"/>
                        </a:moveTo>
                        <a:cubicBezTo>
                          <a:pt x="10091" y="57641"/>
                          <a:pt x="58833" y="15554"/>
                          <a:pt x="102701" y="3965"/>
                        </a:cubicBezTo>
                        <a:cubicBezTo>
                          <a:pt x="146569" y="-7624"/>
                          <a:pt x="111840" y="9454"/>
                          <a:pt x="108184" y="13114"/>
                        </a:cubicBezTo>
                        <a:cubicBezTo>
                          <a:pt x="104529" y="16774"/>
                          <a:pt x="101483" y="33243"/>
                          <a:pt x="132556" y="25313"/>
                        </a:cubicBezTo>
                        <a:cubicBezTo>
                          <a:pt x="163628" y="17384"/>
                          <a:pt x="150834" y="22263"/>
                          <a:pt x="132556" y="33853"/>
                        </a:cubicBezTo>
                        <a:cubicBezTo>
                          <a:pt x="114277" y="45442"/>
                          <a:pt x="160582" y="49101"/>
                          <a:pt x="189827" y="35072"/>
                        </a:cubicBezTo>
                        <a:cubicBezTo>
                          <a:pt x="219073" y="21044"/>
                          <a:pt x="257761" y="20738"/>
                          <a:pt x="206278" y="45442"/>
                        </a:cubicBezTo>
                        <a:cubicBezTo>
                          <a:pt x="154794" y="70145"/>
                          <a:pt x="184953" y="67400"/>
                          <a:pt x="234305" y="57641"/>
                        </a:cubicBezTo>
                        <a:cubicBezTo>
                          <a:pt x="283656" y="47882"/>
                          <a:pt x="286701" y="52761"/>
                          <a:pt x="241006" y="74720"/>
                        </a:cubicBezTo>
                        <a:cubicBezTo>
                          <a:pt x="195311" y="96678"/>
                          <a:pt x="122197" y="138155"/>
                          <a:pt x="191655" y="122296"/>
                        </a:cubicBezTo>
                        <a:cubicBezTo>
                          <a:pt x="261112" y="106437"/>
                          <a:pt x="177032" y="136935"/>
                          <a:pt x="159973" y="146694"/>
                        </a:cubicBezTo>
                        <a:cubicBezTo>
                          <a:pt x="142914" y="156454"/>
                          <a:pt x="18621" y="175362"/>
                          <a:pt x="85032" y="144865"/>
                        </a:cubicBezTo>
                        <a:cubicBezTo>
                          <a:pt x="151443" y="114367"/>
                          <a:pt x="227603" y="78990"/>
                          <a:pt x="180688" y="88749"/>
                        </a:cubicBezTo>
                        <a:cubicBezTo>
                          <a:pt x="133774" y="98508"/>
                          <a:pt x="7654" y="146694"/>
                          <a:pt x="72237" y="114367"/>
                        </a:cubicBezTo>
                        <a:cubicBezTo>
                          <a:pt x="136687" y="82039"/>
                          <a:pt x="195920" y="57031"/>
                          <a:pt x="159973" y="61301"/>
                        </a:cubicBezTo>
                        <a:cubicBezTo>
                          <a:pt x="124025" y="65570"/>
                          <a:pt x="14965" y="118026"/>
                          <a:pt x="43601" y="91189"/>
                        </a:cubicBezTo>
                        <a:cubicBezTo>
                          <a:pt x="72237" y="64350"/>
                          <a:pt x="126462" y="49712"/>
                          <a:pt x="117323" y="45442"/>
                        </a:cubicBezTo>
                        <a:cubicBezTo>
                          <a:pt x="108184" y="41172"/>
                          <a:pt x="82291" y="39647"/>
                          <a:pt x="53959" y="56421"/>
                        </a:cubicBezTo>
                        <a:cubicBezTo>
                          <a:pt x="25628" y="73195"/>
                          <a:pt x="57005" y="39952"/>
                          <a:pt x="71628" y="35072"/>
                        </a:cubicBezTo>
                        <a:cubicBezTo>
                          <a:pt x="86251" y="30193"/>
                          <a:pt x="-34995" y="83869"/>
                          <a:pt x="10091" y="57641"/>
                        </a:cubicBezTo>
                        <a:close/>
                      </a:path>
                    </a:pathLst>
                  </a:custGeom>
                  <a:solidFill>
                    <a:srgbClr val="3B5C4B">
                      <a:alpha val="67000"/>
                    </a:srgbClr>
                  </a:solidFill>
                  <a:ln w="7700" cap="flat">
                    <a:noFill/>
                    <a:bevel/>
                  </a:ln>
                </p:spPr>
              </p:sp>
              <p:grpSp>
                <p:nvGrpSpPr>
                  <p:cNvPr id="3345" name="Group 3344"/>
                  <p:cNvGrpSpPr/>
                  <p:nvPr/>
                </p:nvGrpSpPr>
                <p:grpSpPr>
                  <a:xfrm>
                    <a:off x="749347" y="3308284"/>
                    <a:ext cx="373600" cy="237540"/>
                    <a:chOff x="749347" y="3308284"/>
                    <a:chExt cx="373600" cy="237540"/>
                  </a:xfrm>
                </p:grpSpPr>
                <p:sp>
                  <p:nvSpPr>
                    <p:cNvPr id="3346" name="Freeform 3345"/>
                    <p:cNvSpPr/>
                    <p:nvPr/>
                  </p:nvSpPr>
                  <p:spPr>
                    <a:xfrm flipH="1" flipV="1">
                      <a:off x="1100804" y="3523332"/>
                      <a:ext cx="22124" cy="2249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2124" h="22492">
                          <a:moveTo>
                            <a:pt x="190" y="22492"/>
                          </a:moveTo>
                          <a:cubicBezTo>
                            <a:pt x="2323" y="22492"/>
                            <a:pt x="11157" y="21882"/>
                            <a:pt x="11157" y="22492"/>
                          </a:cubicBezTo>
                          <a:cubicBezTo>
                            <a:pt x="11157" y="23102"/>
                            <a:pt x="9634" y="15173"/>
                            <a:pt x="12985" y="13343"/>
                          </a:cubicBezTo>
                          <a:cubicBezTo>
                            <a:pt x="16336" y="11513"/>
                            <a:pt x="22124" y="12123"/>
                            <a:pt x="22124" y="12123"/>
                          </a:cubicBezTo>
                          <a:lnTo>
                            <a:pt x="21820" y="229"/>
                          </a:lnTo>
                          <a:lnTo>
                            <a:pt x="9634" y="229"/>
                          </a:lnTo>
                          <a:cubicBezTo>
                            <a:pt x="9634" y="229"/>
                            <a:pt x="3541" y="-1296"/>
                            <a:pt x="1104" y="3279"/>
                          </a:cubicBezTo>
                          <a:cubicBezTo>
                            <a:pt x="-628" y="6530"/>
                            <a:pt x="190" y="22492"/>
                            <a:pt x="190" y="22492"/>
                          </a:cubicBezTo>
                          <a:close/>
                        </a:path>
                      </a:pathLst>
                    </a:custGeom>
                    <a:solidFill>
                      <a:srgbClr val="B47432">
                        <a:alpha val="53000"/>
                      </a:srgbClr>
                    </a:solidFill>
                    <a:ln w="7700" cap="flat">
                      <a:noFill/>
                      <a:bevel/>
                    </a:ln>
                  </p:spPr>
                </p:sp>
                <p:sp>
                  <p:nvSpPr>
                    <p:cNvPr id="3347" name="Freeform 3346"/>
                    <p:cNvSpPr/>
                    <p:nvPr/>
                  </p:nvSpPr>
                  <p:spPr>
                    <a:xfrm>
                      <a:off x="770671" y="3308284"/>
                      <a:ext cx="324630" cy="4880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24630" h="4880">
                          <a:moveTo>
                            <a:pt x="1523" y="1231"/>
                          </a:moveTo>
                          <a:cubicBezTo>
                            <a:pt x="12979" y="1012"/>
                            <a:pt x="24002" y="2110"/>
                            <a:pt x="35338" y="2110"/>
                          </a:cubicBezTo>
                          <a:cubicBezTo>
                            <a:pt x="44173" y="2110"/>
                            <a:pt x="52690" y="2813"/>
                            <a:pt x="61537" y="2813"/>
                          </a:cubicBezTo>
                          <a:cubicBezTo>
                            <a:pt x="73099" y="2813"/>
                            <a:pt x="84279" y="2110"/>
                            <a:pt x="95656" y="2110"/>
                          </a:cubicBezTo>
                          <a:cubicBezTo>
                            <a:pt x="109930" y="2110"/>
                            <a:pt x="124491" y="1407"/>
                            <a:pt x="138915" y="1407"/>
                          </a:cubicBezTo>
                          <a:cubicBezTo>
                            <a:pt x="148110" y="1407"/>
                            <a:pt x="157567" y="703"/>
                            <a:pt x="166941" y="703"/>
                          </a:cubicBezTo>
                          <a:cubicBezTo>
                            <a:pt x="181915" y="703"/>
                            <a:pt x="196957" y="1407"/>
                            <a:pt x="212028" y="1407"/>
                          </a:cubicBezTo>
                          <a:cubicBezTo>
                            <a:pt x="220766" y="1407"/>
                            <a:pt x="228591" y="0"/>
                            <a:pt x="237008" y="0"/>
                          </a:cubicBezTo>
                          <a:cubicBezTo>
                            <a:pt x="246381" y="0"/>
                            <a:pt x="254357" y="1407"/>
                            <a:pt x="263817" y="1407"/>
                          </a:cubicBezTo>
                          <a:cubicBezTo>
                            <a:pt x="273889" y="1407"/>
                            <a:pt x="284723" y="2462"/>
                            <a:pt x="294889" y="2462"/>
                          </a:cubicBezTo>
                          <a:cubicBezTo>
                            <a:pt x="301614" y="2462"/>
                            <a:pt x="307317" y="3869"/>
                            <a:pt x="314995" y="3869"/>
                          </a:cubicBezTo>
                          <a:cubicBezTo>
                            <a:pt x="322773" y="3869"/>
                            <a:pt x="330545" y="1815"/>
                            <a:pt x="318042" y="4220"/>
                          </a:cubicBezTo>
                          <a:cubicBezTo>
                            <a:pt x="310932" y="5588"/>
                            <a:pt x="300708" y="4532"/>
                            <a:pt x="293671" y="3517"/>
                          </a:cubicBezTo>
                          <a:cubicBezTo>
                            <a:pt x="284832" y="2241"/>
                            <a:pt x="275550" y="2110"/>
                            <a:pt x="266254" y="2110"/>
                          </a:cubicBezTo>
                          <a:cubicBezTo>
                            <a:pt x="257095" y="2110"/>
                            <a:pt x="248063" y="1758"/>
                            <a:pt x="238836" y="1758"/>
                          </a:cubicBezTo>
                          <a:cubicBezTo>
                            <a:pt x="228478" y="1758"/>
                            <a:pt x="218121" y="1758"/>
                            <a:pt x="207763" y="1758"/>
                          </a:cubicBezTo>
                          <a:cubicBezTo>
                            <a:pt x="197406" y="1758"/>
                            <a:pt x="187048" y="1758"/>
                            <a:pt x="176690" y="1758"/>
                          </a:cubicBezTo>
                          <a:cubicBezTo>
                            <a:pt x="168112" y="1758"/>
                            <a:pt x="161652" y="2580"/>
                            <a:pt x="153537" y="3517"/>
                          </a:cubicBezTo>
                          <a:cubicBezTo>
                            <a:pt x="146879" y="4286"/>
                            <a:pt x="139625" y="3869"/>
                            <a:pt x="132822" y="3869"/>
                          </a:cubicBezTo>
                          <a:cubicBezTo>
                            <a:pt x="123788" y="3869"/>
                            <a:pt x="115043" y="3517"/>
                            <a:pt x="106014" y="3517"/>
                          </a:cubicBezTo>
                          <a:cubicBezTo>
                            <a:pt x="97551" y="3517"/>
                            <a:pt x="88986" y="3165"/>
                            <a:pt x="80424" y="3165"/>
                          </a:cubicBezTo>
                          <a:cubicBezTo>
                            <a:pt x="72262" y="3165"/>
                            <a:pt x="68796" y="4220"/>
                            <a:pt x="60318" y="4220"/>
                          </a:cubicBezTo>
                          <a:cubicBezTo>
                            <a:pt x="52842" y="4220"/>
                            <a:pt x="42572" y="2682"/>
                            <a:pt x="35338" y="3517"/>
                          </a:cubicBezTo>
                          <a:cubicBezTo>
                            <a:pt x="27048" y="4474"/>
                            <a:pt x="20441" y="3517"/>
                            <a:pt x="11576" y="3517"/>
                          </a:cubicBezTo>
                          <a:cubicBezTo>
                            <a:pt x="7243" y="3517"/>
                            <a:pt x="0" y="2721"/>
                            <a:pt x="0" y="352"/>
                          </a:cubicBezTo>
                          <a:close/>
                        </a:path>
                      </a:pathLst>
                    </a:custGeom>
                    <a:solidFill>
                      <a:srgbClr val="B47432">
                        <a:alpha val="53000"/>
                      </a:srgbClr>
                    </a:solidFill>
                    <a:ln w="7700" cap="flat">
                      <a:noFill/>
                      <a:bevel/>
                    </a:ln>
                  </p:spPr>
                </p:sp>
                <p:sp>
                  <p:nvSpPr>
                    <p:cNvPr id="3348" name="Freeform 3347"/>
                    <p:cNvSpPr/>
                    <p:nvPr/>
                  </p:nvSpPr>
                  <p:spPr>
                    <a:xfrm flipV="1">
                      <a:off x="846221" y="3535874"/>
                      <a:ext cx="246147" cy="2974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46147" h="2974">
                          <a:moveTo>
                            <a:pt x="915" y="926"/>
                          </a:moveTo>
                          <a:cubicBezTo>
                            <a:pt x="-2592" y="926"/>
                            <a:pt x="7928" y="926"/>
                            <a:pt x="11434" y="926"/>
                          </a:cubicBezTo>
                          <a:cubicBezTo>
                            <a:pt x="18284" y="926"/>
                            <a:pt x="23895" y="1713"/>
                            <a:pt x="29729" y="1713"/>
                          </a:cubicBezTo>
                          <a:cubicBezTo>
                            <a:pt x="37656" y="1713"/>
                            <a:pt x="45584" y="1713"/>
                            <a:pt x="53511" y="1713"/>
                          </a:cubicBezTo>
                          <a:cubicBezTo>
                            <a:pt x="61248" y="1713"/>
                            <a:pt x="68885" y="1821"/>
                            <a:pt x="76380" y="1083"/>
                          </a:cubicBezTo>
                          <a:cubicBezTo>
                            <a:pt x="85582" y="177"/>
                            <a:pt x="96488" y="295"/>
                            <a:pt x="106108" y="295"/>
                          </a:cubicBezTo>
                          <a:cubicBezTo>
                            <a:pt x="111322" y="295"/>
                            <a:pt x="116855" y="610"/>
                            <a:pt x="122116" y="610"/>
                          </a:cubicBezTo>
                          <a:cubicBezTo>
                            <a:pt x="127519" y="610"/>
                            <a:pt x="136061" y="98"/>
                            <a:pt x="140868" y="926"/>
                          </a:cubicBezTo>
                          <a:cubicBezTo>
                            <a:pt x="145370" y="1701"/>
                            <a:pt x="157727" y="926"/>
                            <a:pt x="162821" y="926"/>
                          </a:cubicBezTo>
                          <a:cubicBezTo>
                            <a:pt x="169377" y="926"/>
                            <a:pt x="175933" y="926"/>
                            <a:pt x="182488" y="926"/>
                          </a:cubicBezTo>
                          <a:cubicBezTo>
                            <a:pt x="189586" y="926"/>
                            <a:pt x="198090" y="497"/>
                            <a:pt x="204899" y="1083"/>
                          </a:cubicBezTo>
                          <a:cubicBezTo>
                            <a:pt x="211042" y="1612"/>
                            <a:pt x="220626" y="1021"/>
                            <a:pt x="226395" y="453"/>
                          </a:cubicBezTo>
                          <a:cubicBezTo>
                            <a:pt x="231233" y="-23"/>
                            <a:pt x="239937" y="-287"/>
                            <a:pt x="244232" y="453"/>
                          </a:cubicBezTo>
                          <a:cubicBezTo>
                            <a:pt x="250977" y="1614"/>
                            <a:pt x="238220" y="1556"/>
                            <a:pt x="234170" y="1556"/>
                          </a:cubicBezTo>
                          <a:cubicBezTo>
                            <a:pt x="228929" y="1556"/>
                            <a:pt x="221512" y="1058"/>
                            <a:pt x="216790" y="1871"/>
                          </a:cubicBezTo>
                          <a:cubicBezTo>
                            <a:pt x="213321" y="2468"/>
                            <a:pt x="203861" y="1871"/>
                            <a:pt x="199868" y="1871"/>
                          </a:cubicBezTo>
                          <a:cubicBezTo>
                            <a:pt x="194075" y="1871"/>
                            <a:pt x="188281" y="1871"/>
                            <a:pt x="182488" y="1871"/>
                          </a:cubicBezTo>
                          <a:cubicBezTo>
                            <a:pt x="175956" y="1871"/>
                            <a:pt x="169877" y="2343"/>
                            <a:pt x="163278" y="2343"/>
                          </a:cubicBezTo>
                          <a:cubicBezTo>
                            <a:pt x="157058" y="2343"/>
                            <a:pt x="152238" y="1713"/>
                            <a:pt x="145899" y="1713"/>
                          </a:cubicBezTo>
                          <a:cubicBezTo>
                            <a:pt x="140564" y="1713"/>
                            <a:pt x="134932" y="1871"/>
                            <a:pt x="129434" y="1871"/>
                          </a:cubicBezTo>
                          <a:cubicBezTo>
                            <a:pt x="124286" y="1871"/>
                            <a:pt x="119482" y="1713"/>
                            <a:pt x="114341" y="1713"/>
                          </a:cubicBezTo>
                          <a:cubicBezTo>
                            <a:pt x="107992" y="1713"/>
                            <a:pt x="103084" y="610"/>
                            <a:pt x="96961" y="610"/>
                          </a:cubicBezTo>
                          <a:cubicBezTo>
                            <a:pt x="95262" y="610"/>
                            <a:pt x="85378" y="1923"/>
                            <a:pt x="82325" y="2186"/>
                          </a:cubicBezTo>
                          <a:cubicBezTo>
                            <a:pt x="76774" y="2664"/>
                            <a:pt x="72134" y="2816"/>
                            <a:pt x="66318" y="2816"/>
                          </a:cubicBezTo>
                          <a:cubicBezTo>
                            <a:pt x="60982" y="2816"/>
                            <a:pt x="55646" y="2816"/>
                            <a:pt x="50310" y="2816"/>
                          </a:cubicBezTo>
                          <a:cubicBezTo>
                            <a:pt x="43881" y="2816"/>
                            <a:pt x="37579" y="2974"/>
                            <a:pt x="31101" y="2974"/>
                          </a:cubicBezTo>
                          <a:cubicBezTo>
                            <a:pt x="25827" y="2974"/>
                            <a:pt x="20398" y="2343"/>
                            <a:pt x="15093" y="2343"/>
                          </a:cubicBezTo>
                          <a:cubicBezTo>
                            <a:pt x="9574" y="2343"/>
                            <a:pt x="7274" y="539"/>
                            <a:pt x="1372" y="1556"/>
                          </a:cubicBezTo>
                          <a:cubicBezTo>
                            <a:pt x="880" y="1640"/>
                            <a:pt x="457" y="1346"/>
                            <a:pt x="0" y="1241"/>
                          </a:cubicBezTo>
                          <a:close/>
                        </a:path>
                      </a:pathLst>
                    </a:custGeom>
                    <a:solidFill>
                      <a:srgbClr val="B47432">
                        <a:alpha val="53000"/>
                      </a:srgbClr>
                    </a:solidFill>
                    <a:ln w="7700" cap="flat">
                      <a:noFill/>
                      <a:bevel/>
                    </a:ln>
                  </p:spPr>
                </p:sp>
                <p:sp>
                  <p:nvSpPr>
                    <p:cNvPr id="3349" name="Freeform 3348"/>
                    <p:cNvSpPr/>
                    <p:nvPr/>
                  </p:nvSpPr>
                  <p:spPr>
                    <a:xfrm>
                      <a:off x="749347" y="3341221"/>
                      <a:ext cx="4265" cy="16834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4265" h="168348">
                          <a:moveTo>
                            <a:pt x="1776" y="2115"/>
                          </a:moveTo>
                          <a:cubicBezTo>
                            <a:pt x="1637" y="2338"/>
                            <a:pt x="1556" y="1410"/>
                            <a:pt x="1446" y="1058"/>
                          </a:cubicBezTo>
                          <a:cubicBezTo>
                            <a:pt x="1191" y="241"/>
                            <a:pt x="962" y="10121"/>
                            <a:pt x="2107" y="17449"/>
                          </a:cubicBezTo>
                          <a:cubicBezTo>
                            <a:pt x="2512" y="20046"/>
                            <a:pt x="785" y="36447"/>
                            <a:pt x="785" y="42831"/>
                          </a:cubicBezTo>
                          <a:cubicBezTo>
                            <a:pt x="785" y="52462"/>
                            <a:pt x="1115" y="61759"/>
                            <a:pt x="1115" y="71384"/>
                          </a:cubicBezTo>
                          <a:cubicBezTo>
                            <a:pt x="1115" y="80598"/>
                            <a:pt x="1281" y="90061"/>
                            <a:pt x="1281" y="99409"/>
                          </a:cubicBezTo>
                          <a:cubicBezTo>
                            <a:pt x="1281" y="106614"/>
                            <a:pt x="497" y="115514"/>
                            <a:pt x="124" y="122675"/>
                          </a:cubicBezTo>
                          <a:cubicBezTo>
                            <a:pt x="-308" y="130962"/>
                            <a:pt x="454" y="139676"/>
                            <a:pt x="454" y="147527"/>
                          </a:cubicBezTo>
                          <a:cubicBezTo>
                            <a:pt x="454" y="153690"/>
                            <a:pt x="1281" y="158243"/>
                            <a:pt x="1281" y="164977"/>
                          </a:cubicBezTo>
                          <a:cubicBezTo>
                            <a:pt x="1281" y="174964"/>
                            <a:pt x="2602" y="159957"/>
                            <a:pt x="2602" y="155987"/>
                          </a:cubicBezTo>
                          <a:cubicBezTo>
                            <a:pt x="2602" y="149681"/>
                            <a:pt x="3098" y="144734"/>
                            <a:pt x="3098" y="138538"/>
                          </a:cubicBezTo>
                          <a:cubicBezTo>
                            <a:pt x="3098" y="131579"/>
                            <a:pt x="2933" y="124936"/>
                            <a:pt x="2933" y="117916"/>
                          </a:cubicBezTo>
                          <a:cubicBezTo>
                            <a:pt x="2933" y="112276"/>
                            <a:pt x="2933" y="106636"/>
                            <a:pt x="2933" y="100996"/>
                          </a:cubicBezTo>
                          <a:cubicBezTo>
                            <a:pt x="2933" y="94826"/>
                            <a:pt x="2933" y="88658"/>
                            <a:pt x="2933" y="82489"/>
                          </a:cubicBezTo>
                          <a:cubicBezTo>
                            <a:pt x="2933" y="76571"/>
                            <a:pt x="2602" y="71182"/>
                            <a:pt x="2602" y="65568"/>
                          </a:cubicBezTo>
                          <a:cubicBezTo>
                            <a:pt x="2602" y="59494"/>
                            <a:pt x="2335" y="52800"/>
                            <a:pt x="2933" y="47061"/>
                          </a:cubicBezTo>
                          <a:cubicBezTo>
                            <a:pt x="3525" y="41379"/>
                            <a:pt x="4255" y="33344"/>
                            <a:pt x="4255" y="27496"/>
                          </a:cubicBezTo>
                          <a:cubicBezTo>
                            <a:pt x="4255" y="19513"/>
                            <a:pt x="4524" y="14332"/>
                            <a:pt x="2437" y="8989"/>
                          </a:cubicBezTo>
                          <a:cubicBezTo>
                            <a:pt x="1783" y="7316"/>
                            <a:pt x="1799" y="2405"/>
                            <a:pt x="1611" y="0"/>
                          </a:cubicBezTo>
                          <a:close/>
                        </a:path>
                      </a:pathLst>
                    </a:custGeom>
                    <a:solidFill>
                      <a:srgbClr val="B47432">
                        <a:alpha val="53000"/>
                      </a:srgbClr>
                    </a:solidFill>
                    <a:ln w="7700" cap="flat">
                      <a:noFill/>
                      <a:bevel/>
                    </a:ln>
                  </p:spPr>
                </p:sp>
                <p:sp>
                  <p:nvSpPr>
                    <p:cNvPr id="3350" name="Freeform 3349"/>
                    <p:cNvSpPr/>
                    <p:nvPr/>
                  </p:nvSpPr>
                  <p:spPr>
                    <a:xfrm flipH="1" flipV="1">
                      <a:off x="1112475" y="3341756"/>
                      <a:ext cx="4265" cy="13853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4265" h="138536">
                          <a:moveTo>
                            <a:pt x="1776" y="1741"/>
                          </a:moveTo>
                          <a:cubicBezTo>
                            <a:pt x="1637" y="1924"/>
                            <a:pt x="1556" y="1160"/>
                            <a:pt x="1446" y="870"/>
                          </a:cubicBezTo>
                          <a:cubicBezTo>
                            <a:pt x="1191" y="198"/>
                            <a:pt x="962" y="8329"/>
                            <a:pt x="2107" y="14359"/>
                          </a:cubicBezTo>
                          <a:cubicBezTo>
                            <a:pt x="2512" y="16496"/>
                            <a:pt x="785" y="29993"/>
                            <a:pt x="785" y="35246"/>
                          </a:cubicBezTo>
                          <a:cubicBezTo>
                            <a:pt x="785" y="43172"/>
                            <a:pt x="1115" y="50823"/>
                            <a:pt x="1115" y="58743"/>
                          </a:cubicBezTo>
                          <a:cubicBezTo>
                            <a:pt x="1115" y="66326"/>
                            <a:pt x="1281" y="74113"/>
                            <a:pt x="1281" y="81806"/>
                          </a:cubicBezTo>
                          <a:cubicBezTo>
                            <a:pt x="1281" y="87735"/>
                            <a:pt x="497" y="95058"/>
                            <a:pt x="124" y="100952"/>
                          </a:cubicBezTo>
                          <a:cubicBezTo>
                            <a:pt x="-308" y="107771"/>
                            <a:pt x="454" y="114942"/>
                            <a:pt x="454" y="121403"/>
                          </a:cubicBezTo>
                          <a:cubicBezTo>
                            <a:pt x="454" y="126474"/>
                            <a:pt x="1281" y="130220"/>
                            <a:pt x="1281" y="135763"/>
                          </a:cubicBezTo>
                          <a:cubicBezTo>
                            <a:pt x="1281" y="143981"/>
                            <a:pt x="2602" y="131631"/>
                            <a:pt x="2602" y="128365"/>
                          </a:cubicBezTo>
                          <a:cubicBezTo>
                            <a:pt x="2602" y="123175"/>
                            <a:pt x="3098" y="119104"/>
                            <a:pt x="3098" y="114005"/>
                          </a:cubicBezTo>
                          <a:cubicBezTo>
                            <a:pt x="3098" y="108278"/>
                            <a:pt x="2933" y="102811"/>
                            <a:pt x="2933" y="97035"/>
                          </a:cubicBezTo>
                          <a:cubicBezTo>
                            <a:pt x="2933" y="92394"/>
                            <a:pt x="2933" y="87752"/>
                            <a:pt x="2933" y="83111"/>
                          </a:cubicBezTo>
                          <a:cubicBezTo>
                            <a:pt x="2933" y="78034"/>
                            <a:pt x="2933" y="72958"/>
                            <a:pt x="2933" y="67881"/>
                          </a:cubicBezTo>
                          <a:cubicBezTo>
                            <a:pt x="2933" y="63012"/>
                            <a:pt x="2602" y="58577"/>
                            <a:pt x="2602" y="53957"/>
                          </a:cubicBezTo>
                          <a:cubicBezTo>
                            <a:pt x="2602" y="48958"/>
                            <a:pt x="2335" y="43450"/>
                            <a:pt x="2933" y="38727"/>
                          </a:cubicBezTo>
                          <a:cubicBezTo>
                            <a:pt x="3525" y="34051"/>
                            <a:pt x="4255" y="27439"/>
                            <a:pt x="4255" y="22627"/>
                          </a:cubicBezTo>
                          <a:cubicBezTo>
                            <a:pt x="4255" y="16058"/>
                            <a:pt x="4524" y="11794"/>
                            <a:pt x="2437" y="7397"/>
                          </a:cubicBezTo>
                          <a:cubicBezTo>
                            <a:pt x="1783" y="6020"/>
                            <a:pt x="1799" y="1979"/>
                            <a:pt x="1611" y="0"/>
                          </a:cubicBezTo>
                          <a:close/>
                        </a:path>
                      </a:pathLst>
                    </a:custGeom>
                    <a:solidFill>
                      <a:srgbClr val="B47432">
                        <a:alpha val="53000"/>
                      </a:srgbClr>
                    </a:solidFill>
                    <a:ln w="7700" cap="flat">
                      <a:noFill/>
                      <a:bevel/>
                    </a:ln>
                  </p:spPr>
                </p:sp>
                <p:sp>
                  <p:nvSpPr>
                    <p:cNvPr id="3351" name="Freeform 3350"/>
                    <p:cNvSpPr/>
                    <p:nvPr/>
                  </p:nvSpPr>
                  <p:spPr>
                    <a:xfrm flipH="1">
                      <a:off x="1117044" y="3341221"/>
                      <a:ext cx="4265" cy="16834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4265" h="168348">
                          <a:moveTo>
                            <a:pt x="1776" y="2115"/>
                          </a:moveTo>
                          <a:cubicBezTo>
                            <a:pt x="1637" y="2338"/>
                            <a:pt x="1556" y="1410"/>
                            <a:pt x="1446" y="1058"/>
                          </a:cubicBezTo>
                          <a:cubicBezTo>
                            <a:pt x="1191" y="241"/>
                            <a:pt x="962" y="10121"/>
                            <a:pt x="2107" y="17449"/>
                          </a:cubicBezTo>
                          <a:cubicBezTo>
                            <a:pt x="2512" y="20046"/>
                            <a:pt x="785" y="36447"/>
                            <a:pt x="785" y="42831"/>
                          </a:cubicBezTo>
                          <a:cubicBezTo>
                            <a:pt x="785" y="52462"/>
                            <a:pt x="1115" y="61759"/>
                            <a:pt x="1115" y="71384"/>
                          </a:cubicBezTo>
                          <a:cubicBezTo>
                            <a:pt x="1115" y="80598"/>
                            <a:pt x="1281" y="90061"/>
                            <a:pt x="1281" y="99409"/>
                          </a:cubicBezTo>
                          <a:cubicBezTo>
                            <a:pt x="1281" y="106614"/>
                            <a:pt x="497" y="115514"/>
                            <a:pt x="124" y="122675"/>
                          </a:cubicBezTo>
                          <a:cubicBezTo>
                            <a:pt x="-308" y="130962"/>
                            <a:pt x="454" y="139676"/>
                            <a:pt x="454" y="147527"/>
                          </a:cubicBezTo>
                          <a:cubicBezTo>
                            <a:pt x="454" y="153690"/>
                            <a:pt x="1281" y="158243"/>
                            <a:pt x="1281" y="164977"/>
                          </a:cubicBezTo>
                          <a:cubicBezTo>
                            <a:pt x="1281" y="174964"/>
                            <a:pt x="2602" y="159957"/>
                            <a:pt x="2602" y="155987"/>
                          </a:cubicBezTo>
                          <a:cubicBezTo>
                            <a:pt x="2602" y="149681"/>
                            <a:pt x="3098" y="144734"/>
                            <a:pt x="3098" y="138538"/>
                          </a:cubicBezTo>
                          <a:cubicBezTo>
                            <a:pt x="3098" y="131579"/>
                            <a:pt x="2933" y="124936"/>
                            <a:pt x="2933" y="117916"/>
                          </a:cubicBezTo>
                          <a:cubicBezTo>
                            <a:pt x="2933" y="112276"/>
                            <a:pt x="2933" y="106636"/>
                            <a:pt x="2933" y="100996"/>
                          </a:cubicBezTo>
                          <a:cubicBezTo>
                            <a:pt x="2933" y="94826"/>
                            <a:pt x="2933" y="88658"/>
                            <a:pt x="2933" y="82489"/>
                          </a:cubicBezTo>
                          <a:cubicBezTo>
                            <a:pt x="2933" y="76571"/>
                            <a:pt x="2602" y="71182"/>
                            <a:pt x="2602" y="65568"/>
                          </a:cubicBezTo>
                          <a:cubicBezTo>
                            <a:pt x="2602" y="59494"/>
                            <a:pt x="2335" y="52800"/>
                            <a:pt x="2933" y="47061"/>
                          </a:cubicBezTo>
                          <a:cubicBezTo>
                            <a:pt x="3525" y="41379"/>
                            <a:pt x="4255" y="33344"/>
                            <a:pt x="4255" y="27496"/>
                          </a:cubicBezTo>
                          <a:cubicBezTo>
                            <a:pt x="4255" y="19513"/>
                            <a:pt x="4524" y="14332"/>
                            <a:pt x="2437" y="8989"/>
                          </a:cubicBezTo>
                          <a:cubicBezTo>
                            <a:pt x="1783" y="7316"/>
                            <a:pt x="1799" y="2405"/>
                            <a:pt x="1611" y="0"/>
                          </a:cubicBezTo>
                          <a:close/>
                        </a:path>
                      </a:pathLst>
                    </a:custGeom>
                    <a:solidFill>
                      <a:srgbClr val="B47432">
                        <a:alpha val="53000"/>
                      </a:srgbClr>
                    </a:solidFill>
                    <a:ln w="7700" cap="flat">
                      <a:noFill/>
                      <a:bevel/>
                    </a:ln>
                  </p:spPr>
                </p:sp>
                <p:sp>
                  <p:nvSpPr>
                    <p:cNvPr id="3352" name="Freeform 3351"/>
                    <p:cNvSpPr/>
                    <p:nvPr/>
                  </p:nvSpPr>
                  <p:spPr>
                    <a:xfrm flipH="1" flipV="1">
                      <a:off x="775545" y="3538542"/>
                      <a:ext cx="316823" cy="6023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16823" h="6023">
                          <a:moveTo>
                            <a:pt x="1177" y="1875"/>
                          </a:moveTo>
                          <a:cubicBezTo>
                            <a:pt x="-3336" y="1875"/>
                            <a:pt x="10204" y="1875"/>
                            <a:pt x="14717" y="1875"/>
                          </a:cubicBezTo>
                          <a:cubicBezTo>
                            <a:pt x="23534" y="1875"/>
                            <a:pt x="30756" y="3470"/>
                            <a:pt x="38265" y="3470"/>
                          </a:cubicBezTo>
                          <a:cubicBezTo>
                            <a:pt x="48469" y="3470"/>
                            <a:pt x="58672" y="3470"/>
                            <a:pt x="68876" y="3470"/>
                          </a:cubicBezTo>
                          <a:cubicBezTo>
                            <a:pt x="78835" y="3470"/>
                            <a:pt x="88664" y="3688"/>
                            <a:pt x="98311" y="2194"/>
                          </a:cubicBezTo>
                          <a:cubicBezTo>
                            <a:pt x="110155" y="359"/>
                            <a:pt x="124193" y="598"/>
                            <a:pt x="136576" y="598"/>
                          </a:cubicBezTo>
                          <a:cubicBezTo>
                            <a:pt x="143286" y="598"/>
                            <a:pt x="150407" y="1237"/>
                            <a:pt x="157179" y="1237"/>
                          </a:cubicBezTo>
                          <a:cubicBezTo>
                            <a:pt x="164133" y="1237"/>
                            <a:pt x="175129" y="198"/>
                            <a:pt x="181315" y="1875"/>
                          </a:cubicBezTo>
                          <a:cubicBezTo>
                            <a:pt x="187110" y="3445"/>
                            <a:pt x="203014" y="1875"/>
                            <a:pt x="209572" y="1875"/>
                          </a:cubicBezTo>
                          <a:cubicBezTo>
                            <a:pt x="218010" y="1875"/>
                            <a:pt x="226448" y="1875"/>
                            <a:pt x="234885" y="1875"/>
                          </a:cubicBezTo>
                          <a:cubicBezTo>
                            <a:pt x="244021" y="1875"/>
                            <a:pt x="254968" y="1006"/>
                            <a:pt x="263731" y="2194"/>
                          </a:cubicBezTo>
                          <a:cubicBezTo>
                            <a:pt x="271638" y="3265"/>
                            <a:pt x="283974" y="2068"/>
                            <a:pt x="291400" y="917"/>
                          </a:cubicBezTo>
                          <a:cubicBezTo>
                            <a:pt x="297627" y="-47"/>
                            <a:pt x="308831" y="-581"/>
                            <a:pt x="314358" y="917"/>
                          </a:cubicBezTo>
                          <a:cubicBezTo>
                            <a:pt x="323040" y="3270"/>
                            <a:pt x="306620" y="3151"/>
                            <a:pt x="301407" y="3151"/>
                          </a:cubicBezTo>
                          <a:cubicBezTo>
                            <a:pt x="294662" y="3151"/>
                            <a:pt x="285115" y="2142"/>
                            <a:pt x="279037" y="3790"/>
                          </a:cubicBezTo>
                          <a:cubicBezTo>
                            <a:pt x="274571" y="5000"/>
                            <a:pt x="262394" y="3790"/>
                            <a:pt x="257256" y="3790"/>
                          </a:cubicBezTo>
                          <a:cubicBezTo>
                            <a:pt x="249799" y="3790"/>
                            <a:pt x="242342" y="3790"/>
                            <a:pt x="234885" y="3790"/>
                          </a:cubicBezTo>
                          <a:cubicBezTo>
                            <a:pt x="226478" y="3790"/>
                            <a:pt x="218653" y="4747"/>
                            <a:pt x="210161" y="4747"/>
                          </a:cubicBezTo>
                          <a:cubicBezTo>
                            <a:pt x="202154" y="4747"/>
                            <a:pt x="195950" y="3470"/>
                            <a:pt x="187791" y="3470"/>
                          </a:cubicBezTo>
                          <a:cubicBezTo>
                            <a:pt x="180925" y="3470"/>
                            <a:pt x="173674" y="3790"/>
                            <a:pt x="166598" y="3790"/>
                          </a:cubicBezTo>
                          <a:cubicBezTo>
                            <a:pt x="159972" y="3790"/>
                            <a:pt x="153788" y="3470"/>
                            <a:pt x="147172" y="3470"/>
                          </a:cubicBezTo>
                          <a:cubicBezTo>
                            <a:pt x="138999" y="3470"/>
                            <a:pt x="132683" y="1237"/>
                            <a:pt x="124802" y="1237"/>
                          </a:cubicBezTo>
                          <a:cubicBezTo>
                            <a:pt x="122615" y="1237"/>
                            <a:pt x="109892" y="3895"/>
                            <a:pt x="105964" y="4428"/>
                          </a:cubicBezTo>
                          <a:cubicBezTo>
                            <a:pt x="98818" y="5396"/>
                            <a:pt x="92847" y="5704"/>
                            <a:pt x="85360" y="5704"/>
                          </a:cubicBezTo>
                          <a:cubicBezTo>
                            <a:pt x="78491" y="5704"/>
                            <a:pt x="71623" y="5704"/>
                            <a:pt x="64756" y="5704"/>
                          </a:cubicBezTo>
                          <a:cubicBezTo>
                            <a:pt x="56481" y="5704"/>
                            <a:pt x="48369" y="6023"/>
                            <a:pt x="40031" y="6023"/>
                          </a:cubicBezTo>
                          <a:cubicBezTo>
                            <a:pt x="33243" y="6023"/>
                            <a:pt x="26255" y="4747"/>
                            <a:pt x="19427" y="4747"/>
                          </a:cubicBezTo>
                          <a:cubicBezTo>
                            <a:pt x="12323" y="4747"/>
                            <a:pt x="9363" y="1092"/>
                            <a:pt x="1766" y="3151"/>
                          </a:cubicBezTo>
                          <a:cubicBezTo>
                            <a:pt x="1133" y="3323"/>
                            <a:pt x="589" y="2726"/>
                            <a:pt x="0" y="2513"/>
                          </a:cubicBezTo>
                          <a:close/>
                        </a:path>
                      </a:pathLst>
                    </a:custGeom>
                    <a:solidFill>
                      <a:srgbClr val="B47432">
                        <a:alpha val="53000"/>
                      </a:srgbClr>
                    </a:solidFill>
                    <a:ln w="7700" cap="flat">
                      <a:noFill/>
                      <a:bevel/>
                    </a:ln>
                  </p:spPr>
                </p:sp>
                <p:sp>
                  <p:nvSpPr>
                    <p:cNvPr id="3353" name="Freeform 3352"/>
                    <p:cNvSpPr/>
                    <p:nvPr/>
                  </p:nvSpPr>
                  <p:spPr>
                    <a:xfrm flipH="1">
                      <a:off x="771641" y="3312287"/>
                      <a:ext cx="324630" cy="4880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24630" h="4880">
                          <a:moveTo>
                            <a:pt x="1523" y="1231"/>
                          </a:moveTo>
                          <a:cubicBezTo>
                            <a:pt x="12979" y="1012"/>
                            <a:pt x="24002" y="2110"/>
                            <a:pt x="35338" y="2110"/>
                          </a:cubicBezTo>
                          <a:cubicBezTo>
                            <a:pt x="44173" y="2110"/>
                            <a:pt x="52690" y="2813"/>
                            <a:pt x="61537" y="2813"/>
                          </a:cubicBezTo>
                          <a:cubicBezTo>
                            <a:pt x="73099" y="2813"/>
                            <a:pt x="84279" y="2110"/>
                            <a:pt x="95656" y="2110"/>
                          </a:cubicBezTo>
                          <a:cubicBezTo>
                            <a:pt x="109930" y="2110"/>
                            <a:pt x="124491" y="1407"/>
                            <a:pt x="138915" y="1407"/>
                          </a:cubicBezTo>
                          <a:cubicBezTo>
                            <a:pt x="148110" y="1407"/>
                            <a:pt x="157567" y="703"/>
                            <a:pt x="166941" y="703"/>
                          </a:cubicBezTo>
                          <a:cubicBezTo>
                            <a:pt x="181915" y="703"/>
                            <a:pt x="196957" y="1407"/>
                            <a:pt x="212028" y="1407"/>
                          </a:cubicBezTo>
                          <a:cubicBezTo>
                            <a:pt x="220766" y="1407"/>
                            <a:pt x="228591" y="0"/>
                            <a:pt x="237008" y="0"/>
                          </a:cubicBezTo>
                          <a:cubicBezTo>
                            <a:pt x="246381" y="0"/>
                            <a:pt x="254357" y="1407"/>
                            <a:pt x="263817" y="1407"/>
                          </a:cubicBezTo>
                          <a:cubicBezTo>
                            <a:pt x="273889" y="1407"/>
                            <a:pt x="284723" y="2462"/>
                            <a:pt x="294889" y="2462"/>
                          </a:cubicBezTo>
                          <a:cubicBezTo>
                            <a:pt x="301614" y="2462"/>
                            <a:pt x="307317" y="3869"/>
                            <a:pt x="314995" y="3869"/>
                          </a:cubicBezTo>
                          <a:cubicBezTo>
                            <a:pt x="322773" y="3869"/>
                            <a:pt x="330545" y="1815"/>
                            <a:pt x="318042" y="4220"/>
                          </a:cubicBezTo>
                          <a:cubicBezTo>
                            <a:pt x="310932" y="5588"/>
                            <a:pt x="300708" y="4532"/>
                            <a:pt x="293671" y="3517"/>
                          </a:cubicBezTo>
                          <a:cubicBezTo>
                            <a:pt x="284832" y="2241"/>
                            <a:pt x="275550" y="2110"/>
                            <a:pt x="266254" y="2110"/>
                          </a:cubicBezTo>
                          <a:cubicBezTo>
                            <a:pt x="257095" y="2110"/>
                            <a:pt x="248063" y="1758"/>
                            <a:pt x="238836" y="1758"/>
                          </a:cubicBezTo>
                          <a:cubicBezTo>
                            <a:pt x="228478" y="1758"/>
                            <a:pt x="218121" y="1758"/>
                            <a:pt x="207763" y="1758"/>
                          </a:cubicBezTo>
                          <a:cubicBezTo>
                            <a:pt x="197406" y="1758"/>
                            <a:pt x="187048" y="1758"/>
                            <a:pt x="176690" y="1758"/>
                          </a:cubicBezTo>
                          <a:cubicBezTo>
                            <a:pt x="168112" y="1758"/>
                            <a:pt x="161652" y="2580"/>
                            <a:pt x="153537" y="3517"/>
                          </a:cubicBezTo>
                          <a:cubicBezTo>
                            <a:pt x="146879" y="4286"/>
                            <a:pt x="139625" y="3869"/>
                            <a:pt x="132822" y="3869"/>
                          </a:cubicBezTo>
                          <a:cubicBezTo>
                            <a:pt x="123788" y="3869"/>
                            <a:pt x="115043" y="3517"/>
                            <a:pt x="106014" y="3517"/>
                          </a:cubicBezTo>
                          <a:cubicBezTo>
                            <a:pt x="97551" y="3517"/>
                            <a:pt x="88986" y="3165"/>
                            <a:pt x="80424" y="3165"/>
                          </a:cubicBezTo>
                          <a:cubicBezTo>
                            <a:pt x="72262" y="3165"/>
                            <a:pt x="68796" y="4220"/>
                            <a:pt x="60318" y="4220"/>
                          </a:cubicBezTo>
                          <a:cubicBezTo>
                            <a:pt x="52842" y="4220"/>
                            <a:pt x="42572" y="2682"/>
                            <a:pt x="35338" y="3517"/>
                          </a:cubicBezTo>
                          <a:cubicBezTo>
                            <a:pt x="27048" y="4474"/>
                            <a:pt x="20441" y="3517"/>
                            <a:pt x="11576" y="3517"/>
                          </a:cubicBezTo>
                          <a:cubicBezTo>
                            <a:pt x="7243" y="3517"/>
                            <a:pt x="0" y="2721"/>
                            <a:pt x="0" y="352"/>
                          </a:cubicBezTo>
                          <a:close/>
                        </a:path>
                      </a:pathLst>
                    </a:custGeom>
                    <a:solidFill>
                      <a:srgbClr val="B47432">
                        <a:alpha val="53000"/>
                      </a:srgbClr>
                    </a:solidFill>
                    <a:ln w="7700" cap="flat">
                      <a:noFill/>
                      <a:bevel/>
                    </a:ln>
                  </p:spPr>
                </p:sp>
              </p:grpSp>
            </p:grpSp>
            <p:sp>
              <p:nvSpPr>
                <p:cNvPr id="3354" name="Freeform 3353"/>
                <p:cNvSpPr/>
                <p:nvPr/>
              </p:nvSpPr>
              <p:spPr>
                <a:xfrm>
                  <a:off x="1021084" y="3542508"/>
                  <a:ext cx="24371" cy="427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4371" h="4270">
                      <a:moveTo>
                        <a:pt x="2132" y="0"/>
                      </a:moveTo>
                      <a:lnTo>
                        <a:pt x="22239" y="0"/>
                      </a:lnTo>
                      <a:cubicBezTo>
                        <a:pt x="23416" y="0"/>
                        <a:pt x="24371" y="956"/>
                        <a:pt x="24371" y="2135"/>
                      </a:cubicBezTo>
                      <a:lnTo>
                        <a:pt x="24371" y="2135"/>
                      </a:lnTo>
                      <a:cubicBezTo>
                        <a:pt x="24371" y="3314"/>
                        <a:pt x="23416" y="4270"/>
                        <a:pt x="22239" y="4270"/>
                      </a:cubicBezTo>
                      <a:lnTo>
                        <a:pt x="2132" y="4270"/>
                      </a:lnTo>
                      <a:cubicBezTo>
                        <a:pt x="955" y="4270"/>
                        <a:pt x="0" y="3314"/>
                        <a:pt x="0" y="2135"/>
                      </a:cubicBezTo>
                      <a:lnTo>
                        <a:pt x="0" y="2135"/>
                      </a:lnTo>
                      <a:cubicBezTo>
                        <a:pt x="0" y="956"/>
                        <a:pt x="955" y="0"/>
                        <a:pt x="2132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7700" cap="flat">
                  <a:noFill/>
                  <a:bevel/>
                </a:ln>
              </p:spPr>
            </p:sp>
            <p:sp>
              <p:nvSpPr>
                <p:cNvPr id="3355" name="Freeform 3354"/>
                <p:cNvSpPr/>
                <p:nvPr/>
              </p:nvSpPr>
              <p:spPr>
                <a:xfrm>
                  <a:off x="982700" y="3538239"/>
                  <a:ext cx="32901" cy="945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2901" h="9454">
                      <a:moveTo>
                        <a:pt x="1919" y="0"/>
                      </a:moveTo>
                      <a:lnTo>
                        <a:pt x="30982" y="0"/>
                      </a:lnTo>
                      <a:cubicBezTo>
                        <a:pt x="32042" y="0"/>
                        <a:pt x="32901" y="871"/>
                        <a:pt x="32901" y="1946"/>
                      </a:cubicBezTo>
                      <a:lnTo>
                        <a:pt x="32901" y="7507"/>
                      </a:lnTo>
                      <a:cubicBezTo>
                        <a:pt x="32901" y="8582"/>
                        <a:pt x="32042" y="9454"/>
                        <a:pt x="30982" y="9454"/>
                      </a:cubicBezTo>
                      <a:lnTo>
                        <a:pt x="1919" y="9454"/>
                      </a:lnTo>
                      <a:cubicBezTo>
                        <a:pt x="859" y="9454"/>
                        <a:pt x="0" y="8582"/>
                        <a:pt x="0" y="7507"/>
                      </a:cubicBezTo>
                      <a:lnTo>
                        <a:pt x="0" y="1946"/>
                      </a:lnTo>
                      <a:cubicBezTo>
                        <a:pt x="0" y="871"/>
                        <a:pt x="859" y="0"/>
                        <a:pt x="1919" y="0"/>
                      </a:cubicBezTo>
                      <a:close/>
                    </a:path>
                  </a:pathLst>
                </a:custGeom>
                <a:solidFill>
                  <a:srgbClr val="A0D8EF"/>
                </a:solidFill>
                <a:ln w="7700" cap="flat">
                  <a:noFill/>
                  <a:bevel/>
                </a:ln>
              </p:spPr>
            </p:sp>
          </p:grpSp>
          <p:sp>
            <p:nvSpPr>
              <p:cNvPr id="5823" name="Text 5823"/>
              <p:cNvSpPr txBox="1"/>
              <p:nvPr/>
            </p:nvSpPr>
            <p:spPr>
              <a:xfrm>
                <a:off x="1369348" y="3375777"/>
                <a:ext cx="1139600" cy="1771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936">
                    <a:solidFill>
                      <a:srgbClr val="6E9C4C"/>
                    </a:solidFill>
                    <a:latin typeface="Comic Sans MS"/>
                  </a:rPr>
                  <a:t>Delivering Lessons</a:t>
                </a:r>
              </a:p>
            </p:txBody>
          </p:sp>
        </p:grpSp>
        <p:grpSp>
          <p:nvGrpSpPr>
            <p:cNvPr id="3356" name="Sub Topic"/>
            <p:cNvGrpSpPr/>
            <p:nvPr/>
          </p:nvGrpSpPr>
          <p:grpSpPr>
            <a:xfrm>
              <a:off x="868115" y="3729982"/>
              <a:ext cx="1602332" cy="281596"/>
              <a:chOff x="868115" y="3729982"/>
              <a:chExt cx="1602332" cy="281596"/>
            </a:xfrm>
          </p:grpSpPr>
          <p:sp>
            <p:nvSpPr>
              <p:cNvPr id="3357" name="Rectangle balloon"/>
              <p:cNvSpPr/>
              <p:nvPr/>
            </p:nvSpPr>
            <p:spPr>
              <a:xfrm>
                <a:off x="868115" y="3729982"/>
                <a:ext cx="1602332" cy="281596"/>
              </a:xfrm>
              <a:custGeom>
                <a:avLst/>
                <a:gdLst/>
                <a:ahLst/>
                <a:cxnLst/>
                <a:rect l="0" t="0" r="0" b="0"/>
                <a:pathLst>
                  <a:path w="1602332" h="281596" fill="none">
                    <a:moveTo>
                      <a:pt x="0" y="281596"/>
                    </a:moveTo>
                    <a:lnTo>
                      <a:pt x="1602332" y="281596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84BB5C"/>
                </a:solidFill>
                <a:bevel/>
              </a:ln>
            </p:spPr>
          </p:sp>
          <p:grpSp>
            <p:nvGrpSpPr>
              <p:cNvPr id="3359" name="Numbers"/>
              <p:cNvGrpSpPr/>
              <p:nvPr/>
            </p:nvGrpSpPr>
            <p:grpSpPr>
              <a:xfrm>
                <a:off x="1223044" y="3819078"/>
                <a:ext cx="184800" cy="184800"/>
                <a:chOff x="1223044" y="3819078"/>
                <a:chExt cx="184800" cy="184800"/>
              </a:xfrm>
            </p:grpSpPr>
            <p:sp>
              <p:nvSpPr>
                <p:cNvPr id="3360" name="Freeform 3359"/>
                <p:cNvSpPr/>
                <p:nvPr/>
              </p:nvSpPr>
              <p:spPr>
                <a:xfrm>
                  <a:off x="1223044" y="3819078"/>
                  <a:ext cx="184800" cy="1848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4800" h="184800">
                      <a:moveTo>
                        <a:pt x="0" y="92400"/>
                      </a:moveTo>
                      <a:cubicBezTo>
                        <a:pt x="0" y="41324"/>
                        <a:pt x="41362" y="0"/>
                        <a:pt x="92400" y="0"/>
                      </a:cubicBezTo>
                      <a:cubicBezTo>
                        <a:pt x="143424" y="0"/>
                        <a:pt x="184800" y="41324"/>
                        <a:pt x="184800" y="92400"/>
                      </a:cubicBezTo>
                      <a:cubicBezTo>
                        <a:pt x="184800" y="143393"/>
                        <a:pt x="143424" y="184800"/>
                        <a:pt x="92400" y="184800"/>
                      </a:cubicBezTo>
                      <a:cubicBezTo>
                        <a:pt x="41362" y="184800"/>
                        <a:pt x="0" y="143393"/>
                        <a:pt x="0" y="92400"/>
                      </a:cubicBezTo>
                      <a:close/>
                    </a:path>
                  </a:pathLst>
                </a:custGeom>
                <a:solidFill>
                  <a:srgbClr val="1E90FF"/>
                </a:solidFill>
                <a:ln w="7700" cap="flat">
                  <a:solidFill>
                    <a:srgbClr val="1E90FF"/>
                  </a:solidFill>
                  <a:bevel/>
                </a:ln>
              </p:spPr>
            </p:sp>
            <p:sp>
              <p:nvSpPr>
                <p:cNvPr id="3361" name="Freeform 3360"/>
                <p:cNvSpPr/>
                <p:nvPr/>
              </p:nvSpPr>
              <p:spPr>
                <a:xfrm>
                  <a:off x="1227406" y="3823492"/>
                  <a:ext cx="176077" cy="17597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76077" h="175973">
                      <a:moveTo>
                        <a:pt x="0" y="87986"/>
                      </a:moveTo>
                      <a:cubicBezTo>
                        <a:pt x="0" y="39350"/>
                        <a:pt x="39409" y="0"/>
                        <a:pt x="88038" y="0"/>
                      </a:cubicBezTo>
                      <a:cubicBezTo>
                        <a:pt x="136654" y="0"/>
                        <a:pt x="176077" y="39350"/>
                        <a:pt x="176077" y="87986"/>
                      </a:cubicBezTo>
                      <a:cubicBezTo>
                        <a:pt x="176077" y="136544"/>
                        <a:pt x="136654" y="175973"/>
                        <a:pt x="88038" y="175973"/>
                      </a:cubicBezTo>
                      <a:cubicBezTo>
                        <a:pt x="39409" y="175973"/>
                        <a:pt x="0" y="136544"/>
                        <a:pt x="0" y="87986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FFFFFF">
                        <a:alpha val="0"/>
                      </a:srgbClr>
                    </a:gs>
                    <a:gs pos="69634">
                      <a:srgbClr val="FFFFFF">
                        <a:alpha val="0"/>
                      </a:srgbClr>
                    </a:gs>
                    <a:gs pos="0">
                      <a:srgbClr val="FFFFFF">
                        <a:alpha val="40000"/>
                      </a:srgbClr>
                    </a:gs>
                  </a:gsLst>
                  <a:path path="circle">
                    <a:fillToRect l="50000" t="50000" r="50000" b="50000"/>
                  </a:path>
                </a:gradFill>
                <a:ln w="7700" cap="flat">
                  <a:noFill/>
                  <a:bevel/>
                </a:ln>
              </p:spPr>
            </p:sp>
            <p:sp>
              <p:nvSpPr>
                <p:cNvPr id="3362" name="Freeform 3361"/>
                <p:cNvSpPr/>
                <p:nvPr/>
              </p:nvSpPr>
              <p:spPr>
                <a:xfrm>
                  <a:off x="1258407" y="3827514"/>
                  <a:ext cx="116355" cy="7022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6355" h="70226">
                      <a:moveTo>
                        <a:pt x="0" y="35113"/>
                      </a:moveTo>
                      <a:cubicBezTo>
                        <a:pt x="0" y="15721"/>
                        <a:pt x="26047" y="0"/>
                        <a:pt x="58178" y="0"/>
                      </a:cubicBezTo>
                      <a:cubicBezTo>
                        <a:pt x="90309" y="0"/>
                        <a:pt x="116355" y="15721"/>
                        <a:pt x="116355" y="35113"/>
                      </a:cubicBezTo>
                      <a:cubicBezTo>
                        <a:pt x="116355" y="54505"/>
                        <a:pt x="90309" y="70226"/>
                        <a:pt x="58178" y="70226"/>
                      </a:cubicBezTo>
                      <a:cubicBezTo>
                        <a:pt x="26047" y="70226"/>
                        <a:pt x="0" y="54505"/>
                        <a:pt x="0" y="35113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3363" name="Freeform 3362"/>
                <p:cNvSpPr/>
                <p:nvPr/>
              </p:nvSpPr>
              <p:spPr>
                <a:xfrm>
                  <a:off x="1284337" y="3826943"/>
                  <a:ext cx="65022" cy="3088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5022" h="30882">
                      <a:moveTo>
                        <a:pt x="0" y="15441"/>
                      </a:moveTo>
                      <a:cubicBezTo>
                        <a:pt x="0" y="6913"/>
                        <a:pt x="14556" y="0"/>
                        <a:pt x="32511" y="0"/>
                      </a:cubicBezTo>
                      <a:cubicBezTo>
                        <a:pt x="50466" y="0"/>
                        <a:pt x="65022" y="6913"/>
                        <a:pt x="65022" y="15441"/>
                      </a:cubicBezTo>
                      <a:cubicBezTo>
                        <a:pt x="65022" y="23968"/>
                        <a:pt x="50466" y="30882"/>
                        <a:pt x="32511" y="30882"/>
                      </a:cubicBezTo>
                      <a:cubicBezTo>
                        <a:pt x="14556" y="30882"/>
                        <a:pt x="0" y="23968"/>
                        <a:pt x="0" y="15441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FFFF">
                        <a:alpha val="85000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5824" name="Text 5824"/>
                <p:cNvSpPr txBox="1"/>
                <p:nvPr/>
              </p:nvSpPr>
              <p:spPr>
                <a:xfrm>
                  <a:off x="1184544" y="3819078"/>
                  <a:ext cx="261800" cy="184800"/>
                </a:xfrm>
                <a:prstGeom prst="rect">
                  <a:avLst/>
                </a:prstGeom>
                <a:noFill/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1248" b="1">
                      <a:solidFill>
                        <a:srgbClr val="FFFFFF"/>
                      </a:solidFill>
                      <a:latin typeface="Arial"/>
                    </a:rPr>
                    <a:t>4</a:t>
                  </a:r>
                </a:p>
              </p:txBody>
            </p:sp>
          </p:grpSp>
          <p:grpSp>
            <p:nvGrpSpPr>
              <p:cNvPr id="3364" name="Notepad"/>
              <p:cNvGrpSpPr/>
              <p:nvPr/>
            </p:nvGrpSpPr>
            <p:grpSpPr>
              <a:xfrm>
                <a:off x="898915" y="3783881"/>
                <a:ext cx="293328" cy="219996"/>
                <a:chOff x="898915" y="3783881"/>
                <a:chExt cx="293328" cy="219996"/>
              </a:xfrm>
            </p:grpSpPr>
            <p:sp>
              <p:nvSpPr>
                <p:cNvPr id="3365" name="Freeform 3364"/>
                <p:cNvSpPr/>
                <p:nvPr/>
              </p:nvSpPr>
              <p:spPr>
                <a:xfrm>
                  <a:off x="898915" y="3783881"/>
                  <a:ext cx="293328" cy="21999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93328" h="219996">
                      <a:moveTo>
                        <a:pt x="10632" y="0"/>
                      </a:moveTo>
                      <a:lnTo>
                        <a:pt x="282696" y="0"/>
                      </a:lnTo>
                      <a:cubicBezTo>
                        <a:pt x="288568" y="0"/>
                        <a:pt x="293328" y="4754"/>
                        <a:pt x="293328" y="10647"/>
                      </a:cubicBezTo>
                      <a:lnTo>
                        <a:pt x="293328" y="209301"/>
                      </a:lnTo>
                      <a:cubicBezTo>
                        <a:pt x="293328" y="215194"/>
                        <a:pt x="288568" y="219996"/>
                        <a:pt x="282696" y="219996"/>
                      </a:cubicBezTo>
                      <a:lnTo>
                        <a:pt x="10632" y="219996"/>
                      </a:lnTo>
                      <a:cubicBezTo>
                        <a:pt x="4760" y="219996"/>
                        <a:pt x="0" y="215194"/>
                        <a:pt x="0" y="209301"/>
                      </a:cubicBezTo>
                      <a:lnTo>
                        <a:pt x="0" y="10647"/>
                      </a:lnTo>
                      <a:cubicBezTo>
                        <a:pt x="0" y="4754"/>
                        <a:pt x="4760" y="0"/>
                        <a:pt x="10632" y="0"/>
                      </a:cubicBezTo>
                      <a:close/>
                    </a:path>
                  </a:pathLst>
                </a:custGeom>
                <a:solidFill>
                  <a:srgbClr val="6D2709"/>
                </a:solidFill>
                <a:ln w="7700" cap="flat">
                  <a:noFill/>
                  <a:bevel/>
                </a:ln>
              </p:spPr>
            </p:sp>
            <p:sp>
              <p:nvSpPr>
                <p:cNvPr id="3366" name="Freeform 3365"/>
                <p:cNvSpPr/>
                <p:nvPr/>
              </p:nvSpPr>
              <p:spPr>
                <a:xfrm>
                  <a:off x="904914" y="3789717"/>
                  <a:ext cx="281333" cy="20832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81333" h="208326">
                      <a:moveTo>
                        <a:pt x="10197" y="0"/>
                      </a:moveTo>
                      <a:lnTo>
                        <a:pt x="271135" y="0"/>
                      </a:lnTo>
                      <a:cubicBezTo>
                        <a:pt x="276767" y="0"/>
                        <a:pt x="281333" y="4501"/>
                        <a:pt x="281333" y="10082"/>
                      </a:cubicBezTo>
                      <a:lnTo>
                        <a:pt x="281333" y="198198"/>
                      </a:lnTo>
                      <a:cubicBezTo>
                        <a:pt x="281333" y="203779"/>
                        <a:pt x="276767" y="208326"/>
                        <a:pt x="271135" y="208326"/>
                      </a:cubicBezTo>
                      <a:lnTo>
                        <a:pt x="10197" y="208326"/>
                      </a:lnTo>
                      <a:cubicBezTo>
                        <a:pt x="4565" y="208326"/>
                        <a:pt x="0" y="203779"/>
                        <a:pt x="0" y="198198"/>
                      </a:cubicBezTo>
                      <a:lnTo>
                        <a:pt x="0" y="10082"/>
                      </a:lnTo>
                      <a:cubicBezTo>
                        <a:pt x="0" y="4501"/>
                        <a:pt x="4565" y="0"/>
                        <a:pt x="10197" y="0"/>
                      </a:cubicBezTo>
                      <a:close/>
                    </a:path>
                  </a:pathLst>
                </a:custGeom>
                <a:solidFill>
                  <a:srgbClr val="854525"/>
                </a:solidFill>
                <a:ln w="2500" cap="flat">
                  <a:solidFill>
                    <a:srgbClr val="CB981E"/>
                  </a:solidFill>
                  <a:custDash>
                    <a:ds d="200000" sp="500000"/>
                  </a:custDash>
                  <a:bevel/>
                </a:ln>
              </p:spPr>
            </p:sp>
            <p:grpSp>
              <p:nvGrpSpPr>
                <p:cNvPr id="3367" name="Group 3366"/>
                <p:cNvGrpSpPr/>
                <p:nvPr/>
              </p:nvGrpSpPr>
              <p:grpSpPr>
                <a:xfrm>
                  <a:off x="1173512" y="3884656"/>
                  <a:ext cx="8723" cy="98870"/>
                  <a:chOff x="1173512" y="3884656"/>
                  <a:chExt cx="8723" cy="98870"/>
                </a:xfrm>
              </p:grpSpPr>
              <p:sp>
                <p:nvSpPr>
                  <p:cNvPr id="3368" name="Freeform 3367"/>
                  <p:cNvSpPr/>
                  <p:nvPr/>
                </p:nvSpPr>
                <p:spPr>
                  <a:xfrm>
                    <a:off x="1173512" y="3884656"/>
                    <a:ext cx="8723" cy="3320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723" h="33200">
                        <a:moveTo>
                          <a:pt x="0" y="0"/>
                        </a:moveTo>
                        <a:lnTo>
                          <a:pt x="0" y="33200"/>
                        </a:lnTo>
                        <a:lnTo>
                          <a:pt x="8723" y="31011"/>
                        </a:lnTo>
                        <a:lnTo>
                          <a:pt x="8723" y="3284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7FB80E"/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3369" name="Freeform 3368"/>
                  <p:cNvSpPr/>
                  <p:nvPr/>
                </p:nvSpPr>
                <p:spPr>
                  <a:xfrm>
                    <a:off x="1173512" y="3917491"/>
                    <a:ext cx="8723" cy="3320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723" h="33200">
                        <a:moveTo>
                          <a:pt x="0" y="0"/>
                        </a:moveTo>
                        <a:lnTo>
                          <a:pt x="0" y="33200"/>
                        </a:lnTo>
                        <a:lnTo>
                          <a:pt x="8723" y="31011"/>
                        </a:lnTo>
                        <a:lnTo>
                          <a:pt x="8723" y="3284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CF384"/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3370" name="Freeform 3369"/>
                  <p:cNvSpPr/>
                  <p:nvPr/>
                </p:nvSpPr>
                <p:spPr>
                  <a:xfrm>
                    <a:off x="1173512" y="3950327"/>
                    <a:ext cx="8723" cy="3320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723" h="33200">
                        <a:moveTo>
                          <a:pt x="0" y="0"/>
                        </a:moveTo>
                        <a:lnTo>
                          <a:pt x="0" y="33200"/>
                        </a:lnTo>
                        <a:lnTo>
                          <a:pt x="8723" y="31011"/>
                        </a:lnTo>
                        <a:lnTo>
                          <a:pt x="8723" y="3284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A0D8EF"/>
                  </a:solidFill>
                  <a:ln w="7700" cap="flat">
                    <a:noFill/>
                    <a:bevel/>
                  </a:ln>
                </p:spPr>
              </p:sp>
            </p:grpSp>
            <p:sp>
              <p:nvSpPr>
                <p:cNvPr id="3371" name="Freeform 3370"/>
                <p:cNvSpPr/>
                <p:nvPr/>
              </p:nvSpPr>
              <p:spPr>
                <a:xfrm>
                  <a:off x="916545" y="3795374"/>
                  <a:ext cx="258070" cy="19701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58070" h="197011">
                      <a:moveTo>
                        <a:pt x="0" y="0"/>
                      </a:moveTo>
                      <a:lnTo>
                        <a:pt x="258070" y="0"/>
                      </a:lnTo>
                      <a:lnTo>
                        <a:pt x="258070" y="197011"/>
                      </a:lnTo>
                      <a:lnTo>
                        <a:pt x="0" y="1970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CF0"/>
                </a:solidFill>
                <a:ln w="7700" cap="flat">
                  <a:noFill/>
                  <a:bevel/>
                </a:ln>
              </p:spPr>
            </p:sp>
            <p:sp>
              <p:nvSpPr>
                <p:cNvPr id="3372" name="Freeform 3371"/>
                <p:cNvSpPr/>
                <p:nvPr/>
              </p:nvSpPr>
              <p:spPr>
                <a:xfrm>
                  <a:off x="1041945" y="3791714"/>
                  <a:ext cx="7270" cy="20357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270" h="203579">
                      <a:moveTo>
                        <a:pt x="0" y="0"/>
                      </a:moveTo>
                      <a:lnTo>
                        <a:pt x="7270" y="0"/>
                      </a:lnTo>
                      <a:lnTo>
                        <a:pt x="7270" y="203579"/>
                      </a:lnTo>
                      <a:lnTo>
                        <a:pt x="0" y="20357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763C30"/>
                </a:solidFill>
                <a:ln w="7700" cap="flat">
                  <a:noFill/>
                  <a:bevel/>
                </a:ln>
              </p:spPr>
            </p:sp>
            <p:sp>
              <p:nvSpPr>
                <p:cNvPr id="3373" name="Freeform 3372"/>
                <p:cNvSpPr/>
                <p:nvPr/>
              </p:nvSpPr>
              <p:spPr>
                <a:xfrm>
                  <a:off x="1164970" y="3795374"/>
                  <a:ext cx="9632" cy="19701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632" h="197011">
                      <a:moveTo>
                        <a:pt x="0" y="0"/>
                      </a:moveTo>
                      <a:lnTo>
                        <a:pt x="9632" y="0"/>
                      </a:lnTo>
                      <a:lnTo>
                        <a:pt x="9632" y="197011"/>
                      </a:lnTo>
                      <a:lnTo>
                        <a:pt x="0" y="1970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1E9D3"/>
                </a:solidFill>
                <a:ln w="7700" cap="flat">
                  <a:noFill/>
                  <a:bevel/>
                </a:ln>
              </p:spPr>
            </p:sp>
            <p:sp>
              <p:nvSpPr>
                <p:cNvPr id="3374" name="Freeform 3373"/>
                <p:cNvSpPr/>
                <p:nvPr/>
              </p:nvSpPr>
              <p:spPr>
                <a:xfrm>
                  <a:off x="916533" y="3795374"/>
                  <a:ext cx="9632" cy="19701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632" h="197011">
                      <a:moveTo>
                        <a:pt x="0" y="0"/>
                      </a:moveTo>
                      <a:lnTo>
                        <a:pt x="9632" y="0"/>
                      </a:lnTo>
                      <a:lnTo>
                        <a:pt x="9632" y="197011"/>
                      </a:lnTo>
                      <a:lnTo>
                        <a:pt x="0" y="1970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1E9D3"/>
                </a:solidFill>
                <a:ln w="7700" cap="flat">
                  <a:noFill/>
                  <a:bevel/>
                </a:ln>
              </p:spPr>
            </p:sp>
            <p:sp>
              <p:nvSpPr>
                <p:cNvPr id="3375" name="Freeform 3374"/>
                <p:cNvSpPr/>
                <p:nvPr/>
              </p:nvSpPr>
              <p:spPr>
                <a:xfrm>
                  <a:off x="1040297" y="3795465"/>
                  <a:ext cx="1636" cy="19682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636" h="196829">
                      <a:moveTo>
                        <a:pt x="0" y="0"/>
                      </a:moveTo>
                      <a:lnTo>
                        <a:pt x="1636" y="0"/>
                      </a:lnTo>
                      <a:lnTo>
                        <a:pt x="1636" y="196829"/>
                      </a:lnTo>
                      <a:lnTo>
                        <a:pt x="0" y="19682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4CDC7"/>
                </a:solidFill>
                <a:ln w="7700" cap="flat">
                  <a:noFill/>
                  <a:bevel/>
                </a:ln>
              </p:spPr>
            </p:sp>
            <p:sp>
              <p:nvSpPr>
                <p:cNvPr id="3376" name="Freeform 3375"/>
                <p:cNvSpPr/>
                <p:nvPr/>
              </p:nvSpPr>
              <p:spPr>
                <a:xfrm>
                  <a:off x="1049202" y="3795693"/>
                  <a:ext cx="1999" cy="19637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99" h="196372">
                      <a:moveTo>
                        <a:pt x="0" y="0"/>
                      </a:moveTo>
                      <a:lnTo>
                        <a:pt x="1999" y="0"/>
                      </a:lnTo>
                      <a:lnTo>
                        <a:pt x="1727" y="196372"/>
                      </a:lnTo>
                      <a:lnTo>
                        <a:pt x="91" y="19637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4CDC7"/>
                </a:solidFill>
                <a:ln w="7700" cap="flat">
                  <a:noFill/>
                  <a:bevel/>
                </a:ln>
              </p:spPr>
            </p:sp>
            <p:grpSp>
              <p:nvGrpSpPr>
                <p:cNvPr id="3377" name="Group 3376"/>
                <p:cNvGrpSpPr/>
                <p:nvPr/>
              </p:nvGrpSpPr>
              <p:grpSpPr>
                <a:xfrm>
                  <a:off x="931907" y="3812619"/>
                  <a:ext cx="96395" cy="171181"/>
                  <a:chOff x="931907" y="3812619"/>
                  <a:chExt cx="96395" cy="171181"/>
                </a:xfrm>
              </p:grpSpPr>
              <p:sp>
                <p:nvSpPr>
                  <p:cNvPr id="3378" name="Freeform 3377"/>
                  <p:cNvSpPr/>
                  <p:nvPr/>
                </p:nvSpPr>
                <p:spPr>
                  <a:xfrm>
                    <a:off x="931907" y="3812619"/>
                    <a:ext cx="96395" cy="54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6395" h="547" fill="none">
                        <a:moveTo>
                          <a:pt x="0" y="0"/>
                        </a:moveTo>
                        <a:lnTo>
                          <a:pt x="96395" y="0"/>
                        </a:lnTo>
                      </a:path>
                    </a:pathLst>
                  </a:custGeom>
                  <a:solidFill>
                    <a:srgbClr val="FFFFFF"/>
                  </a:solidFill>
                  <a:ln w="2500" cap="flat">
                    <a:solidFill>
                      <a:srgbClr val="C2C2C2"/>
                    </a:solidFill>
                    <a:bevel/>
                  </a:ln>
                </p:spPr>
              </p:sp>
              <p:sp>
                <p:nvSpPr>
                  <p:cNvPr id="3379" name="Freeform 3378"/>
                  <p:cNvSpPr/>
                  <p:nvPr/>
                </p:nvSpPr>
                <p:spPr>
                  <a:xfrm>
                    <a:off x="931907" y="3828132"/>
                    <a:ext cx="96395" cy="54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6395" h="547" fill="none">
                        <a:moveTo>
                          <a:pt x="0" y="0"/>
                        </a:moveTo>
                        <a:lnTo>
                          <a:pt x="96395" y="0"/>
                        </a:lnTo>
                      </a:path>
                    </a:pathLst>
                  </a:custGeom>
                  <a:solidFill>
                    <a:srgbClr val="FFFFFF"/>
                  </a:solidFill>
                  <a:ln w="2500" cap="flat">
                    <a:solidFill>
                      <a:srgbClr val="C2C2C2"/>
                    </a:solidFill>
                    <a:bevel/>
                  </a:ln>
                </p:spPr>
              </p:sp>
              <p:sp>
                <p:nvSpPr>
                  <p:cNvPr id="3380" name="Freeform 3379"/>
                  <p:cNvSpPr/>
                  <p:nvPr/>
                </p:nvSpPr>
                <p:spPr>
                  <a:xfrm>
                    <a:off x="931907" y="3843644"/>
                    <a:ext cx="96395" cy="54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6395" h="547" fill="none">
                        <a:moveTo>
                          <a:pt x="0" y="0"/>
                        </a:moveTo>
                        <a:lnTo>
                          <a:pt x="96395" y="0"/>
                        </a:lnTo>
                      </a:path>
                    </a:pathLst>
                  </a:custGeom>
                  <a:solidFill>
                    <a:srgbClr val="FFFFFF"/>
                  </a:solidFill>
                  <a:ln w="2500" cap="flat">
                    <a:solidFill>
                      <a:srgbClr val="C2C2C2"/>
                    </a:solidFill>
                    <a:bevel/>
                  </a:ln>
                </p:spPr>
              </p:sp>
              <p:sp>
                <p:nvSpPr>
                  <p:cNvPr id="3381" name="Freeform 3380"/>
                  <p:cNvSpPr/>
                  <p:nvPr/>
                </p:nvSpPr>
                <p:spPr>
                  <a:xfrm>
                    <a:off x="931907" y="3859156"/>
                    <a:ext cx="96395" cy="54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6395" h="547" fill="none">
                        <a:moveTo>
                          <a:pt x="0" y="0"/>
                        </a:moveTo>
                        <a:lnTo>
                          <a:pt x="96395" y="0"/>
                        </a:lnTo>
                      </a:path>
                    </a:pathLst>
                  </a:custGeom>
                  <a:solidFill>
                    <a:srgbClr val="FFFFFF"/>
                  </a:solidFill>
                  <a:ln w="2500" cap="flat">
                    <a:solidFill>
                      <a:srgbClr val="C2C2C2"/>
                    </a:solidFill>
                    <a:bevel/>
                  </a:ln>
                </p:spPr>
              </p:sp>
              <p:sp>
                <p:nvSpPr>
                  <p:cNvPr id="3382" name="Freeform 3381"/>
                  <p:cNvSpPr/>
                  <p:nvPr/>
                </p:nvSpPr>
                <p:spPr>
                  <a:xfrm>
                    <a:off x="931907" y="3874668"/>
                    <a:ext cx="96395" cy="54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6395" h="547" fill="none">
                        <a:moveTo>
                          <a:pt x="0" y="0"/>
                        </a:moveTo>
                        <a:lnTo>
                          <a:pt x="96395" y="0"/>
                        </a:lnTo>
                      </a:path>
                    </a:pathLst>
                  </a:custGeom>
                  <a:solidFill>
                    <a:srgbClr val="FFFFFF"/>
                  </a:solidFill>
                  <a:ln w="2500" cap="flat">
                    <a:solidFill>
                      <a:srgbClr val="C2C2C2"/>
                    </a:solidFill>
                    <a:bevel/>
                  </a:ln>
                </p:spPr>
              </p:sp>
              <p:sp>
                <p:nvSpPr>
                  <p:cNvPr id="3383" name="Freeform 3382"/>
                  <p:cNvSpPr/>
                  <p:nvPr/>
                </p:nvSpPr>
                <p:spPr>
                  <a:xfrm>
                    <a:off x="931907" y="3890402"/>
                    <a:ext cx="96395" cy="54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6395" h="547" fill="none">
                        <a:moveTo>
                          <a:pt x="0" y="0"/>
                        </a:moveTo>
                        <a:lnTo>
                          <a:pt x="96395" y="0"/>
                        </a:lnTo>
                      </a:path>
                    </a:pathLst>
                  </a:custGeom>
                  <a:solidFill>
                    <a:srgbClr val="FFFFFF"/>
                  </a:solidFill>
                  <a:ln w="2500" cap="flat">
                    <a:solidFill>
                      <a:srgbClr val="C2C2C2"/>
                    </a:solidFill>
                    <a:bevel/>
                  </a:ln>
                </p:spPr>
              </p:sp>
              <p:sp>
                <p:nvSpPr>
                  <p:cNvPr id="3384" name="Freeform 3383"/>
                  <p:cNvSpPr/>
                  <p:nvPr/>
                </p:nvSpPr>
                <p:spPr>
                  <a:xfrm>
                    <a:off x="931907" y="3905692"/>
                    <a:ext cx="96395" cy="54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6395" h="547" fill="none">
                        <a:moveTo>
                          <a:pt x="0" y="0"/>
                        </a:moveTo>
                        <a:lnTo>
                          <a:pt x="96395" y="0"/>
                        </a:lnTo>
                      </a:path>
                    </a:pathLst>
                  </a:custGeom>
                  <a:solidFill>
                    <a:srgbClr val="FFFFFF"/>
                  </a:solidFill>
                  <a:ln w="2500" cap="flat">
                    <a:solidFill>
                      <a:srgbClr val="C2C2C2"/>
                    </a:solidFill>
                    <a:bevel/>
                  </a:ln>
                </p:spPr>
              </p:sp>
              <p:sp>
                <p:nvSpPr>
                  <p:cNvPr id="3385" name="Freeform 3384"/>
                  <p:cNvSpPr/>
                  <p:nvPr/>
                </p:nvSpPr>
                <p:spPr>
                  <a:xfrm>
                    <a:off x="931907" y="3921205"/>
                    <a:ext cx="96395" cy="54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6395" h="547" fill="none">
                        <a:moveTo>
                          <a:pt x="0" y="0"/>
                        </a:moveTo>
                        <a:lnTo>
                          <a:pt x="96395" y="0"/>
                        </a:lnTo>
                      </a:path>
                    </a:pathLst>
                  </a:custGeom>
                  <a:solidFill>
                    <a:srgbClr val="FFFFFF"/>
                  </a:solidFill>
                  <a:ln w="2500" cap="flat">
                    <a:solidFill>
                      <a:srgbClr val="C2C2C2"/>
                    </a:solidFill>
                    <a:bevel/>
                  </a:ln>
                </p:spPr>
              </p:sp>
              <p:sp>
                <p:nvSpPr>
                  <p:cNvPr id="3386" name="Freeform 3385"/>
                  <p:cNvSpPr/>
                  <p:nvPr/>
                </p:nvSpPr>
                <p:spPr>
                  <a:xfrm>
                    <a:off x="931907" y="3936717"/>
                    <a:ext cx="96395" cy="54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6395" h="547" fill="none">
                        <a:moveTo>
                          <a:pt x="0" y="0"/>
                        </a:moveTo>
                        <a:lnTo>
                          <a:pt x="96395" y="0"/>
                        </a:lnTo>
                      </a:path>
                    </a:pathLst>
                  </a:custGeom>
                  <a:solidFill>
                    <a:srgbClr val="FFFFFF"/>
                  </a:solidFill>
                  <a:ln w="2500" cap="flat">
                    <a:solidFill>
                      <a:srgbClr val="C2C2C2"/>
                    </a:solidFill>
                    <a:bevel/>
                  </a:ln>
                </p:spPr>
              </p:sp>
              <p:sp>
                <p:nvSpPr>
                  <p:cNvPr id="3387" name="Freeform 3386"/>
                  <p:cNvSpPr/>
                  <p:nvPr/>
                </p:nvSpPr>
                <p:spPr>
                  <a:xfrm>
                    <a:off x="931907" y="3952228"/>
                    <a:ext cx="96395" cy="54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6395" h="547" fill="none">
                        <a:moveTo>
                          <a:pt x="0" y="0"/>
                        </a:moveTo>
                        <a:lnTo>
                          <a:pt x="96395" y="0"/>
                        </a:lnTo>
                      </a:path>
                    </a:pathLst>
                  </a:custGeom>
                  <a:solidFill>
                    <a:srgbClr val="FFFFFF"/>
                  </a:solidFill>
                  <a:ln w="2500" cap="flat">
                    <a:solidFill>
                      <a:srgbClr val="C2C2C2"/>
                    </a:solidFill>
                    <a:bevel/>
                  </a:ln>
                </p:spPr>
              </p:sp>
              <p:sp>
                <p:nvSpPr>
                  <p:cNvPr id="3388" name="Freeform 3387"/>
                  <p:cNvSpPr/>
                  <p:nvPr/>
                </p:nvSpPr>
                <p:spPr>
                  <a:xfrm>
                    <a:off x="931907" y="3967741"/>
                    <a:ext cx="96395" cy="54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6395" h="547" fill="none">
                        <a:moveTo>
                          <a:pt x="0" y="0"/>
                        </a:moveTo>
                        <a:lnTo>
                          <a:pt x="96395" y="0"/>
                        </a:lnTo>
                      </a:path>
                    </a:pathLst>
                  </a:custGeom>
                  <a:solidFill>
                    <a:srgbClr val="FFFFFF"/>
                  </a:solidFill>
                  <a:ln w="2500" cap="flat">
                    <a:solidFill>
                      <a:srgbClr val="C2C2C2"/>
                    </a:solidFill>
                    <a:bevel/>
                  </a:ln>
                </p:spPr>
              </p:sp>
              <p:sp>
                <p:nvSpPr>
                  <p:cNvPr id="3389" name="Freeform 3388"/>
                  <p:cNvSpPr/>
                  <p:nvPr/>
                </p:nvSpPr>
                <p:spPr>
                  <a:xfrm>
                    <a:off x="931907" y="3983254"/>
                    <a:ext cx="96395" cy="54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6395" h="547" fill="none">
                        <a:moveTo>
                          <a:pt x="0" y="0"/>
                        </a:moveTo>
                        <a:lnTo>
                          <a:pt x="96395" y="0"/>
                        </a:lnTo>
                      </a:path>
                    </a:pathLst>
                  </a:custGeom>
                  <a:solidFill>
                    <a:srgbClr val="FFFFFF"/>
                  </a:solidFill>
                  <a:ln w="2500" cap="flat">
                    <a:solidFill>
                      <a:srgbClr val="C2C2C2"/>
                    </a:solidFill>
                    <a:bevel/>
                  </a:ln>
                </p:spPr>
              </p:sp>
            </p:grpSp>
            <p:grpSp>
              <p:nvGrpSpPr>
                <p:cNvPr id="3390" name="Group 3389"/>
                <p:cNvGrpSpPr/>
                <p:nvPr/>
              </p:nvGrpSpPr>
              <p:grpSpPr>
                <a:xfrm>
                  <a:off x="1061970" y="3812619"/>
                  <a:ext cx="96395" cy="171181"/>
                  <a:chOff x="1061970" y="3812619"/>
                  <a:chExt cx="96395" cy="171181"/>
                </a:xfrm>
              </p:grpSpPr>
              <p:sp>
                <p:nvSpPr>
                  <p:cNvPr id="3391" name="Freeform 3390"/>
                  <p:cNvSpPr/>
                  <p:nvPr/>
                </p:nvSpPr>
                <p:spPr>
                  <a:xfrm>
                    <a:off x="1061970" y="3812619"/>
                    <a:ext cx="96395" cy="54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6395" h="547" fill="none">
                        <a:moveTo>
                          <a:pt x="0" y="0"/>
                        </a:moveTo>
                        <a:lnTo>
                          <a:pt x="96395" y="0"/>
                        </a:lnTo>
                      </a:path>
                    </a:pathLst>
                  </a:custGeom>
                  <a:solidFill>
                    <a:srgbClr val="FFFFFF"/>
                  </a:solidFill>
                  <a:ln w="2500" cap="flat">
                    <a:solidFill>
                      <a:srgbClr val="C2C2C2"/>
                    </a:solidFill>
                    <a:bevel/>
                  </a:ln>
                </p:spPr>
              </p:sp>
              <p:sp>
                <p:nvSpPr>
                  <p:cNvPr id="3392" name="Freeform 3391"/>
                  <p:cNvSpPr/>
                  <p:nvPr/>
                </p:nvSpPr>
                <p:spPr>
                  <a:xfrm>
                    <a:off x="1061970" y="3828132"/>
                    <a:ext cx="96395" cy="54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6395" h="547" fill="none">
                        <a:moveTo>
                          <a:pt x="0" y="0"/>
                        </a:moveTo>
                        <a:lnTo>
                          <a:pt x="96395" y="0"/>
                        </a:lnTo>
                      </a:path>
                    </a:pathLst>
                  </a:custGeom>
                  <a:solidFill>
                    <a:srgbClr val="FFFFFF"/>
                  </a:solidFill>
                  <a:ln w="2500" cap="flat">
                    <a:solidFill>
                      <a:srgbClr val="C2C2C2"/>
                    </a:solidFill>
                    <a:bevel/>
                  </a:ln>
                </p:spPr>
              </p:sp>
              <p:sp>
                <p:nvSpPr>
                  <p:cNvPr id="3393" name="Freeform 3392"/>
                  <p:cNvSpPr/>
                  <p:nvPr/>
                </p:nvSpPr>
                <p:spPr>
                  <a:xfrm>
                    <a:off x="1061970" y="3843644"/>
                    <a:ext cx="96395" cy="54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6395" h="547" fill="none">
                        <a:moveTo>
                          <a:pt x="0" y="0"/>
                        </a:moveTo>
                        <a:lnTo>
                          <a:pt x="96395" y="0"/>
                        </a:lnTo>
                      </a:path>
                    </a:pathLst>
                  </a:custGeom>
                  <a:solidFill>
                    <a:srgbClr val="FFFFFF"/>
                  </a:solidFill>
                  <a:ln w="2500" cap="flat">
                    <a:solidFill>
                      <a:srgbClr val="C2C2C2"/>
                    </a:solidFill>
                    <a:bevel/>
                  </a:ln>
                </p:spPr>
              </p:sp>
              <p:sp>
                <p:nvSpPr>
                  <p:cNvPr id="3394" name="Freeform 3393"/>
                  <p:cNvSpPr/>
                  <p:nvPr/>
                </p:nvSpPr>
                <p:spPr>
                  <a:xfrm>
                    <a:off x="1061970" y="3859156"/>
                    <a:ext cx="96395" cy="54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6395" h="547" fill="none">
                        <a:moveTo>
                          <a:pt x="0" y="0"/>
                        </a:moveTo>
                        <a:lnTo>
                          <a:pt x="96395" y="0"/>
                        </a:lnTo>
                      </a:path>
                    </a:pathLst>
                  </a:custGeom>
                  <a:solidFill>
                    <a:srgbClr val="FFFFFF"/>
                  </a:solidFill>
                  <a:ln w="2500" cap="flat">
                    <a:solidFill>
                      <a:srgbClr val="C2C2C2"/>
                    </a:solidFill>
                    <a:bevel/>
                  </a:ln>
                </p:spPr>
              </p:sp>
              <p:sp>
                <p:nvSpPr>
                  <p:cNvPr id="3395" name="Freeform 3394"/>
                  <p:cNvSpPr/>
                  <p:nvPr/>
                </p:nvSpPr>
                <p:spPr>
                  <a:xfrm>
                    <a:off x="1061970" y="3874668"/>
                    <a:ext cx="96395" cy="54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6395" h="547" fill="none">
                        <a:moveTo>
                          <a:pt x="0" y="0"/>
                        </a:moveTo>
                        <a:lnTo>
                          <a:pt x="96395" y="0"/>
                        </a:lnTo>
                      </a:path>
                    </a:pathLst>
                  </a:custGeom>
                  <a:solidFill>
                    <a:srgbClr val="FFFFFF"/>
                  </a:solidFill>
                  <a:ln w="2500" cap="flat">
                    <a:solidFill>
                      <a:srgbClr val="C2C2C2"/>
                    </a:solidFill>
                    <a:bevel/>
                  </a:ln>
                </p:spPr>
              </p:sp>
              <p:sp>
                <p:nvSpPr>
                  <p:cNvPr id="3396" name="Freeform 3395"/>
                  <p:cNvSpPr/>
                  <p:nvPr/>
                </p:nvSpPr>
                <p:spPr>
                  <a:xfrm>
                    <a:off x="1061970" y="3890402"/>
                    <a:ext cx="96395" cy="54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6395" h="547" fill="none">
                        <a:moveTo>
                          <a:pt x="0" y="0"/>
                        </a:moveTo>
                        <a:lnTo>
                          <a:pt x="96395" y="0"/>
                        </a:lnTo>
                      </a:path>
                    </a:pathLst>
                  </a:custGeom>
                  <a:solidFill>
                    <a:srgbClr val="FFFFFF"/>
                  </a:solidFill>
                  <a:ln w="2500" cap="flat">
                    <a:solidFill>
                      <a:srgbClr val="C2C2C2"/>
                    </a:solidFill>
                    <a:bevel/>
                  </a:ln>
                </p:spPr>
              </p:sp>
              <p:sp>
                <p:nvSpPr>
                  <p:cNvPr id="3397" name="Freeform 3396"/>
                  <p:cNvSpPr/>
                  <p:nvPr/>
                </p:nvSpPr>
                <p:spPr>
                  <a:xfrm>
                    <a:off x="1061970" y="3905692"/>
                    <a:ext cx="96395" cy="54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6395" h="547" fill="none">
                        <a:moveTo>
                          <a:pt x="0" y="0"/>
                        </a:moveTo>
                        <a:lnTo>
                          <a:pt x="96395" y="0"/>
                        </a:lnTo>
                      </a:path>
                    </a:pathLst>
                  </a:custGeom>
                  <a:solidFill>
                    <a:srgbClr val="FFFFFF"/>
                  </a:solidFill>
                  <a:ln w="2500" cap="flat">
                    <a:solidFill>
                      <a:srgbClr val="C2C2C2"/>
                    </a:solidFill>
                    <a:bevel/>
                  </a:ln>
                </p:spPr>
              </p:sp>
              <p:sp>
                <p:nvSpPr>
                  <p:cNvPr id="3398" name="Freeform 3397"/>
                  <p:cNvSpPr/>
                  <p:nvPr/>
                </p:nvSpPr>
                <p:spPr>
                  <a:xfrm>
                    <a:off x="1061970" y="3921205"/>
                    <a:ext cx="96395" cy="54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6395" h="547" fill="none">
                        <a:moveTo>
                          <a:pt x="0" y="0"/>
                        </a:moveTo>
                        <a:lnTo>
                          <a:pt x="96395" y="0"/>
                        </a:lnTo>
                      </a:path>
                    </a:pathLst>
                  </a:custGeom>
                  <a:solidFill>
                    <a:srgbClr val="FFFFFF"/>
                  </a:solidFill>
                  <a:ln w="2500" cap="flat">
                    <a:solidFill>
                      <a:srgbClr val="C2C2C2"/>
                    </a:solidFill>
                    <a:bevel/>
                  </a:ln>
                </p:spPr>
              </p:sp>
              <p:sp>
                <p:nvSpPr>
                  <p:cNvPr id="3399" name="Freeform 3398"/>
                  <p:cNvSpPr/>
                  <p:nvPr/>
                </p:nvSpPr>
                <p:spPr>
                  <a:xfrm>
                    <a:off x="1061970" y="3936717"/>
                    <a:ext cx="96395" cy="54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6395" h="547" fill="none">
                        <a:moveTo>
                          <a:pt x="0" y="0"/>
                        </a:moveTo>
                        <a:lnTo>
                          <a:pt x="96395" y="0"/>
                        </a:lnTo>
                      </a:path>
                    </a:pathLst>
                  </a:custGeom>
                  <a:solidFill>
                    <a:srgbClr val="FFFFFF"/>
                  </a:solidFill>
                  <a:ln w="2500" cap="flat">
                    <a:solidFill>
                      <a:srgbClr val="C2C2C2"/>
                    </a:solidFill>
                    <a:bevel/>
                  </a:ln>
                </p:spPr>
              </p:sp>
              <p:sp>
                <p:nvSpPr>
                  <p:cNvPr id="3400" name="Freeform 3399"/>
                  <p:cNvSpPr/>
                  <p:nvPr/>
                </p:nvSpPr>
                <p:spPr>
                  <a:xfrm>
                    <a:off x="1061970" y="3952228"/>
                    <a:ext cx="96395" cy="54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6395" h="547" fill="none">
                        <a:moveTo>
                          <a:pt x="0" y="0"/>
                        </a:moveTo>
                        <a:lnTo>
                          <a:pt x="96395" y="0"/>
                        </a:lnTo>
                      </a:path>
                    </a:pathLst>
                  </a:custGeom>
                  <a:solidFill>
                    <a:srgbClr val="FFFFFF"/>
                  </a:solidFill>
                  <a:ln w="2500" cap="flat">
                    <a:solidFill>
                      <a:srgbClr val="C2C2C2"/>
                    </a:solidFill>
                    <a:bevel/>
                  </a:ln>
                </p:spPr>
              </p:sp>
              <p:sp>
                <p:nvSpPr>
                  <p:cNvPr id="3401" name="Freeform 3400"/>
                  <p:cNvSpPr/>
                  <p:nvPr/>
                </p:nvSpPr>
                <p:spPr>
                  <a:xfrm>
                    <a:off x="1061970" y="3967741"/>
                    <a:ext cx="96395" cy="54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6395" h="547" fill="none">
                        <a:moveTo>
                          <a:pt x="0" y="0"/>
                        </a:moveTo>
                        <a:lnTo>
                          <a:pt x="96395" y="0"/>
                        </a:lnTo>
                      </a:path>
                    </a:pathLst>
                  </a:custGeom>
                  <a:solidFill>
                    <a:srgbClr val="FFFFFF"/>
                  </a:solidFill>
                  <a:ln w="2500" cap="flat">
                    <a:solidFill>
                      <a:srgbClr val="C2C2C2"/>
                    </a:solidFill>
                    <a:bevel/>
                  </a:ln>
                </p:spPr>
              </p:sp>
              <p:sp>
                <p:nvSpPr>
                  <p:cNvPr id="3402" name="Freeform 3401"/>
                  <p:cNvSpPr/>
                  <p:nvPr/>
                </p:nvSpPr>
                <p:spPr>
                  <a:xfrm>
                    <a:off x="1061970" y="3983254"/>
                    <a:ext cx="96395" cy="54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6395" h="547" fill="none">
                        <a:moveTo>
                          <a:pt x="0" y="0"/>
                        </a:moveTo>
                        <a:lnTo>
                          <a:pt x="96395" y="0"/>
                        </a:lnTo>
                      </a:path>
                    </a:pathLst>
                  </a:custGeom>
                  <a:solidFill>
                    <a:srgbClr val="FFFFFF"/>
                  </a:solidFill>
                  <a:ln w="2500" cap="flat">
                    <a:solidFill>
                      <a:srgbClr val="C2C2C2"/>
                    </a:solidFill>
                    <a:bevel/>
                  </a:ln>
                </p:spPr>
              </p:sp>
            </p:grpSp>
            <p:grpSp>
              <p:nvGrpSpPr>
                <p:cNvPr id="3403" name="Group 3402"/>
                <p:cNvGrpSpPr/>
                <p:nvPr/>
              </p:nvGrpSpPr>
              <p:grpSpPr>
                <a:xfrm>
                  <a:off x="1030995" y="3802010"/>
                  <a:ext cx="29169" cy="182885"/>
                  <a:chOff x="1030995" y="3802010"/>
                  <a:chExt cx="29169" cy="182885"/>
                </a:xfrm>
              </p:grpSpPr>
              <p:grpSp>
                <p:nvGrpSpPr>
                  <p:cNvPr id="3404" name="Group 3403"/>
                  <p:cNvGrpSpPr/>
                  <p:nvPr/>
                </p:nvGrpSpPr>
                <p:grpSpPr>
                  <a:xfrm>
                    <a:off x="1030995" y="3802021"/>
                    <a:ext cx="29169" cy="9303"/>
                    <a:chOff x="1030995" y="3802021"/>
                    <a:chExt cx="29169" cy="9303"/>
                  </a:xfrm>
                </p:grpSpPr>
                <p:grpSp>
                  <p:nvGrpSpPr>
                    <p:cNvPr id="3405" name="Group 3404"/>
                    <p:cNvGrpSpPr/>
                    <p:nvPr/>
                  </p:nvGrpSpPr>
                  <p:grpSpPr>
                    <a:xfrm>
                      <a:off x="1030995" y="3802004"/>
                      <a:ext cx="29169" cy="9303"/>
                      <a:chOff x="1030995" y="3802004"/>
                      <a:chExt cx="29169" cy="9303"/>
                    </a:xfrm>
                  </p:grpSpPr>
                  <p:grpSp>
                    <p:nvGrpSpPr>
                      <p:cNvPr id="3406" name="Group 3405"/>
                      <p:cNvGrpSpPr/>
                      <p:nvPr/>
                    </p:nvGrpSpPr>
                    <p:grpSpPr>
                      <a:xfrm>
                        <a:off x="1030995" y="3802004"/>
                        <a:ext cx="9269" cy="9303"/>
                        <a:chOff x="1030995" y="3802004"/>
                        <a:chExt cx="9269" cy="9303"/>
                      </a:xfrm>
                    </p:grpSpPr>
                    <p:sp>
                      <p:nvSpPr>
                        <p:cNvPr id="3407" name="Freeform 3406"/>
                        <p:cNvSpPr/>
                        <p:nvPr/>
                      </p:nvSpPr>
                      <p:spPr>
                        <a:xfrm>
                          <a:off x="1030995" y="3802004"/>
                          <a:ext cx="9269" cy="9303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9269" h="9303">
                              <a:moveTo>
                                <a:pt x="0" y="4652"/>
                              </a:moveTo>
                              <a:cubicBezTo>
                                <a:pt x="0" y="2083"/>
                                <a:pt x="2075" y="0"/>
                                <a:pt x="4634" y="0"/>
                              </a:cubicBezTo>
                              <a:cubicBezTo>
                                <a:pt x="7194" y="0"/>
                                <a:pt x="9269" y="2083"/>
                                <a:pt x="9269" y="4652"/>
                              </a:cubicBezTo>
                              <a:cubicBezTo>
                                <a:pt x="9269" y="7221"/>
                                <a:pt x="7194" y="9303"/>
                                <a:pt x="4634" y="9303"/>
                              </a:cubicBezTo>
                              <a:cubicBezTo>
                                <a:pt x="2075" y="9303"/>
                                <a:pt x="0" y="7221"/>
                                <a:pt x="0" y="4652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944E2A"/>
                        </a:solidFill>
                        <a:ln w="77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3408" name="Freeform 3407"/>
                        <p:cNvSpPr/>
                        <p:nvPr/>
                      </p:nvSpPr>
                      <p:spPr>
                        <a:xfrm>
                          <a:off x="1032631" y="3803646"/>
                          <a:ext cx="5997" cy="6020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5997" h="6020">
                              <a:moveTo>
                                <a:pt x="0" y="3010"/>
                              </a:moveTo>
                              <a:cubicBezTo>
                                <a:pt x="0" y="1348"/>
                                <a:pt x="1343" y="0"/>
                                <a:pt x="2999" y="0"/>
                              </a:cubicBezTo>
                              <a:cubicBezTo>
                                <a:pt x="4655" y="0"/>
                                <a:pt x="5997" y="1348"/>
                                <a:pt x="5997" y="3010"/>
                              </a:cubicBezTo>
                              <a:cubicBezTo>
                                <a:pt x="5997" y="4672"/>
                                <a:pt x="4655" y="6020"/>
                                <a:pt x="2999" y="6020"/>
                              </a:cubicBezTo>
                              <a:cubicBezTo>
                                <a:pt x="1343" y="6020"/>
                                <a:pt x="0" y="4672"/>
                                <a:pt x="0" y="301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763C30"/>
                        </a:solidFill>
                        <a:ln w="7700" cap="flat">
                          <a:noFill/>
                          <a:bevel/>
                        </a:ln>
                      </p:spPr>
                    </p:sp>
                  </p:grpSp>
                  <p:grpSp>
                    <p:nvGrpSpPr>
                      <p:cNvPr id="3409" name="Group 3408"/>
                      <p:cNvGrpSpPr/>
                      <p:nvPr/>
                    </p:nvGrpSpPr>
                    <p:grpSpPr>
                      <a:xfrm>
                        <a:off x="1050895" y="3802004"/>
                        <a:ext cx="9269" cy="9303"/>
                        <a:chOff x="1050895" y="3802004"/>
                        <a:chExt cx="9269" cy="9303"/>
                      </a:xfrm>
                    </p:grpSpPr>
                    <p:sp>
                      <p:nvSpPr>
                        <p:cNvPr id="3410" name="Freeform 3409"/>
                        <p:cNvSpPr/>
                        <p:nvPr/>
                      </p:nvSpPr>
                      <p:spPr>
                        <a:xfrm>
                          <a:off x="1050895" y="3802004"/>
                          <a:ext cx="9269" cy="9303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9269" h="9303">
                              <a:moveTo>
                                <a:pt x="0" y="4652"/>
                              </a:moveTo>
                              <a:cubicBezTo>
                                <a:pt x="0" y="2083"/>
                                <a:pt x="2075" y="0"/>
                                <a:pt x="4634" y="0"/>
                              </a:cubicBezTo>
                              <a:cubicBezTo>
                                <a:pt x="7194" y="0"/>
                                <a:pt x="9269" y="2083"/>
                                <a:pt x="9269" y="4652"/>
                              </a:cubicBezTo>
                              <a:cubicBezTo>
                                <a:pt x="9269" y="7221"/>
                                <a:pt x="7194" y="9303"/>
                                <a:pt x="4634" y="9303"/>
                              </a:cubicBezTo>
                              <a:cubicBezTo>
                                <a:pt x="2075" y="9303"/>
                                <a:pt x="0" y="7221"/>
                                <a:pt x="0" y="4652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944E2A"/>
                        </a:solidFill>
                        <a:ln w="77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3411" name="Freeform 3410"/>
                        <p:cNvSpPr/>
                        <p:nvPr/>
                      </p:nvSpPr>
                      <p:spPr>
                        <a:xfrm>
                          <a:off x="1052531" y="3803646"/>
                          <a:ext cx="5997" cy="6020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5997" h="6020">
                              <a:moveTo>
                                <a:pt x="0" y="3010"/>
                              </a:moveTo>
                              <a:cubicBezTo>
                                <a:pt x="0" y="1348"/>
                                <a:pt x="1343" y="0"/>
                                <a:pt x="2999" y="0"/>
                              </a:cubicBezTo>
                              <a:cubicBezTo>
                                <a:pt x="4655" y="0"/>
                                <a:pt x="5997" y="1348"/>
                                <a:pt x="5997" y="3010"/>
                              </a:cubicBezTo>
                              <a:cubicBezTo>
                                <a:pt x="5997" y="4672"/>
                                <a:pt x="4655" y="6020"/>
                                <a:pt x="2999" y="6020"/>
                              </a:cubicBezTo>
                              <a:cubicBezTo>
                                <a:pt x="1343" y="6020"/>
                                <a:pt x="0" y="4672"/>
                                <a:pt x="0" y="301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763C30"/>
                        </a:solidFill>
                        <a:ln w="7700" cap="flat">
                          <a:noFill/>
                          <a:bevel/>
                        </a:ln>
                      </p:spPr>
                    </p:sp>
                  </p:grpSp>
                </p:grpSp>
                <p:sp>
                  <p:nvSpPr>
                    <p:cNvPr id="3412" name="Freeform 3411"/>
                    <p:cNvSpPr/>
                    <p:nvPr/>
                  </p:nvSpPr>
                  <p:spPr>
                    <a:xfrm>
                      <a:off x="1033857" y="3804928"/>
                      <a:ext cx="23444" cy="345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3444" h="3455">
                          <a:moveTo>
                            <a:pt x="1704" y="-23"/>
                          </a:moveTo>
                          <a:lnTo>
                            <a:pt x="21695" y="-23"/>
                          </a:lnTo>
                          <a:cubicBezTo>
                            <a:pt x="22649" y="-23"/>
                            <a:pt x="23444" y="753"/>
                            <a:pt x="23444" y="1710"/>
                          </a:cubicBezTo>
                          <a:lnTo>
                            <a:pt x="23444" y="1710"/>
                          </a:lnTo>
                          <a:cubicBezTo>
                            <a:pt x="23444" y="2667"/>
                            <a:pt x="22649" y="3443"/>
                            <a:pt x="21695" y="3443"/>
                          </a:cubicBezTo>
                          <a:lnTo>
                            <a:pt x="1704" y="3443"/>
                          </a:lnTo>
                          <a:cubicBezTo>
                            <a:pt x="750" y="3443"/>
                            <a:pt x="0" y="2667"/>
                            <a:pt x="0" y="1710"/>
                          </a:cubicBezTo>
                          <a:lnTo>
                            <a:pt x="0" y="1710"/>
                          </a:lnTo>
                          <a:cubicBezTo>
                            <a:pt x="0" y="753"/>
                            <a:pt x="750" y="-23"/>
                            <a:pt x="1704" y="-23"/>
                          </a:cubicBezTo>
                          <a:close/>
                        </a:path>
                      </a:pathLst>
                    </a:custGeom>
                    <a:solidFill>
                      <a:srgbClr val="D3DDD5"/>
                    </a:solidFill>
                    <a:ln w="7700" cap="flat">
                      <a:noFill/>
                      <a:bevel/>
                    </a:ln>
                  </p:spPr>
                </p:sp>
                <p:sp>
                  <p:nvSpPr>
                    <p:cNvPr id="3413" name="Freeform 3412"/>
                    <p:cNvSpPr/>
                    <p:nvPr/>
                  </p:nvSpPr>
                  <p:spPr>
                    <a:xfrm>
                      <a:off x="1036038" y="3806023"/>
                      <a:ext cx="19083" cy="71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9083" h="718">
                          <a:moveTo>
                            <a:pt x="341" y="-23"/>
                          </a:moveTo>
                          <a:lnTo>
                            <a:pt x="18696" y="-23"/>
                          </a:lnTo>
                          <a:cubicBezTo>
                            <a:pt x="18897" y="-23"/>
                            <a:pt x="19060" y="141"/>
                            <a:pt x="19060" y="342"/>
                          </a:cubicBezTo>
                          <a:lnTo>
                            <a:pt x="19060" y="342"/>
                          </a:lnTo>
                          <a:cubicBezTo>
                            <a:pt x="19060" y="544"/>
                            <a:pt x="18897" y="707"/>
                            <a:pt x="18696" y="707"/>
                          </a:cubicBezTo>
                          <a:lnTo>
                            <a:pt x="341" y="707"/>
                          </a:lnTo>
                          <a:cubicBezTo>
                            <a:pt x="140" y="707"/>
                            <a:pt x="-23" y="544"/>
                            <a:pt x="-23" y="342"/>
                          </a:cubicBezTo>
                          <a:lnTo>
                            <a:pt x="-23" y="342"/>
                          </a:lnTo>
                          <a:cubicBezTo>
                            <a:pt x="-23" y="141"/>
                            <a:pt x="140" y="-23"/>
                            <a:pt x="341" y="-23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7700" cap="flat">
                      <a:noFill/>
                      <a:bevel/>
                    </a:ln>
                  </p:spPr>
                </p:sp>
              </p:grpSp>
              <p:grpSp>
                <p:nvGrpSpPr>
                  <p:cNvPr id="3414" name="Group 3413"/>
                  <p:cNvGrpSpPr/>
                  <p:nvPr/>
                </p:nvGrpSpPr>
                <p:grpSpPr>
                  <a:xfrm>
                    <a:off x="1030995" y="3823717"/>
                    <a:ext cx="29169" cy="9303"/>
                    <a:chOff x="1030995" y="3823717"/>
                    <a:chExt cx="29169" cy="9303"/>
                  </a:xfrm>
                </p:grpSpPr>
                <p:grpSp>
                  <p:nvGrpSpPr>
                    <p:cNvPr id="3415" name="Group 3414"/>
                    <p:cNvGrpSpPr/>
                    <p:nvPr/>
                  </p:nvGrpSpPr>
                  <p:grpSpPr>
                    <a:xfrm>
                      <a:off x="1030995" y="3823700"/>
                      <a:ext cx="29169" cy="9303"/>
                      <a:chOff x="1030995" y="3823700"/>
                      <a:chExt cx="29169" cy="9303"/>
                    </a:xfrm>
                  </p:grpSpPr>
                  <p:grpSp>
                    <p:nvGrpSpPr>
                      <p:cNvPr id="3416" name="Group 3415"/>
                      <p:cNvGrpSpPr/>
                      <p:nvPr/>
                    </p:nvGrpSpPr>
                    <p:grpSpPr>
                      <a:xfrm>
                        <a:off x="1030995" y="3823700"/>
                        <a:ext cx="9269" cy="9303"/>
                        <a:chOff x="1030995" y="3823700"/>
                        <a:chExt cx="9269" cy="9303"/>
                      </a:xfrm>
                    </p:grpSpPr>
                    <p:sp>
                      <p:nvSpPr>
                        <p:cNvPr id="3417" name="Freeform 3416"/>
                        <p:cNvSpPr/>
                        <p:nvPr/>
                      </p:nvSpPr>
                      <p:spPr>
                        <a:xfrm>
                          <a:off x="1030995" y="3823700"/>
                          <a:ext cx="9269" cy="9303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9269" h="9303">
                              <a:moveTo>
                                <a:pt x="0" y="4652"/>
                              </a:moveTo>
                              <a:cubicBezTo>
                                <a:pt x="0" y="2083"/>
                                <a:pt x="2075" y="0"/>
                                <a:pt x="4634" y="0"/>
                              </a:cubicBezTo>
                              <a:cubicBezTo>
                                <a:pt x="7194" y="0"/>
                                <a:pt x="9269" y="2083"/>
                                <a:pt x="9269" y="4652"/>
                              </a:cubicBezTo>
                              <a:cubicBezTo>
                                <a:pt x="9269" y="7221"/>
                                <a:pt x="7194" y="9303"/>
                                <a:pt x="4634" y="9303"/>
                              </a:cubicBezTo>
                              <a:cubicBezTo>
                                <a:pt x="2075" y="9303"/>
                                <a:pt x="0" y="7221"/>
                                <a:pt x="0" y="4652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944E2A"/>
                        </a:solidFill>
                        <a:ln w="77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3418" name="Freeform 3417"/>
                        <p:cNvSpPr/>
                        <p:nvPr/>
                      </p:nvSpPr>
                      <p:spPr>
                        <a:xfrm>
                          <a:off x="1032631" y="3825342"/>
                          <a:ext cx="5997" cy="6020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5997" h="6020">
                              <a:moveTo>
                                <a:pt x="0" y="3010"/>
                              </a:moveTo>
                              <a:cubicBezTo>
                                <a:pt x="0" y="1348"/>
                                <a:pt x="1343" y="0"/>
                                <a:pt x="2999" y="0"/>
                              </a:cubicBezTo>
                              <a:cubicBezTo>
                                <a:pt x="4655" y="0"/>
                                <a:pt x="5997" y="1348"/>
                                <a:pt x="5997" y="3010"/>
                              </a:cubicBezTo>
                              <a:cubicBezTo>
                                <a:pt x="5997" y="4672"/>
                                <a:pt x="4655" y="6020"/>
                                <a:pt x="2999" y="6020"/>
                              </a:cubicBezTo>
                              <a:cubicBezTo>
                                <a:pt x="1343" y="6020"/>
                                <a:pt x="0" y="4672"/>
                                <a:pt x="0" y="301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763C30"/>
                        </a:solidFill>
                        <a:ln w="7700" cap="flat">
                          <a:noFill/>
                          <a:bevel/>
                        </a:ln>
                      </p:spPr>
                    </p:sp>
                  </p:grpSp>
                  <p:grpSp>
                    <p:nvGrpSpPr>
                      <p:cNvPr id="3419" name="Group 3418"/>
                      <p:cNvGrpSpPr/>
                      <p:nvPr/>
                    </p:nvGrpSpPr>
                    <p:grpSpPr>
                      <a:xfrm>
                        <a:off x="1050895" y="3823700"/>
                        <a:ext cx="9269" cy="9303"/>
                        <a:chOff x="1050895" y="3823700"/>
                        <a:chExt cx="9269" cy="9303"/>
                      </a:xfrm>
                    </p:grpSpPr>
                    <p:sp>
                      <p:nvSpPr>
                        <p:cNvPr id="3420" name="Freeform 3419"/>
                        <p:cNvSpPr/>
                        <p:nvPr/>
                      </p:nvSpPr>
                      <p:spPr>
                        <a:xfrm>
                          <a:off x="1050895" y="3823700"/>
                          <a:ext cx="9269" cy="9303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9269" h="9303">
                              <a:moveTo>
                                <a:pt x="0" y="4652"/>
                              </a:moveTo>
                              <a:cubicBezTo>
                                <a:pt x="0" y="2083"/>
                                <a:pt x="2075" y="0"/>
                                <a:pt x="4634" y="0"/>
                              </a:cubicBezTo>
                              <a:cubicBezTo>
                                <a:pt x="7194" y="0"/>
                                <a:pt x="9269" y="2083"/>
                                <a:pt x="9269" y="4652"/>
                              </a:cubicBezTo>
                              <a:cubicBezTo>
                                <a:pt x="9269" y="7221"/>
                                <a:pt x="7194" y="9303"/>
                                <a:pt x="4634" y="9303"/>
                              </a:cubicBezTo>
                              <a:cubicBezTo>
                                <a:pt x="2075" y="9303"/>
                                <a:pt x="0" y="7221"/>
                                <a:pt x="0" y="4652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944E2A"/>
                        </a:solidFill>
                        <a:ln w="77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3421" name="Freeform 3420"/>
                        <p:cNvSpPr/>
                        <p:nvPr/>
                      </p:nvSpPr>
                      <p:spPr>
                        <a:xfrm>
                          <a:off x="1052531" y="3825342"/>
                          <a:ext cx="5997" cy="6020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5997" h="6020">
                              <a:moveTo>
                                <a:pt x="0" y="3010"/>
                              </a:moveTo>
                              <a:cubicBezTo>
                                <a:pt x="0" y="1348"/>
                                <a:pt x="1343" y="0"/>
                                <a:pt x="2999" y="0"/>
                              </a:cubicBezTo>
                              <a:cubicBezTo>
                                <a:pt x="4655" y="0"/>
                                <a:pt x="5997" y="1348"/>
                                <a:pt x="5997" y="3010"/>
                              </a:cubicBezTo>
                              <a:cubicBezTo>
                                <a:pt x="5997" y="4672"/>
                                <a:pt x="4655" y="6020"/>
                                <a:pt x="2999" y="6020"/>
                              </a:cubicBezTo>
                              <a:cubicBezTo>
                                <a:pt x="1343" y="6020"/>
                                <a:pt x="0" y="4672"/>
                                <a:pt x="0" y="301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763C30"/>
                        </a:solidFill>
                        <a:ln w="7700" cap="flat">
                          <a:noFill/>
                          <a:bevel/>
                        </a:ln>
                      </p:spPr>
                    </p:sp>
                  </p:grpSp>
                </p:grpSp>
                <p:sp>
                  <p:nvSpPr>
                    <p:cNvPr id="3422" name="Freeform 3421"/>
                    <p:cNvSpPr/>
                    <p:nvPr/>
                  </p:nvSpPr>
                  <p:spPr>
                    <a:xfrm>
                      <a:off x="1033857" y="3826625"/>
                      <a:ext cx="23444" cy="345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3444" h="3455">
                          <a:moveTo>
                            <a:pt x="1704" y="-23"/>
                          </a:moveTo>
                          <a:lnTo>
                            <a:pt x="21695" y="-23"/>
                          </a:lnTo>
                          <a:cubicBezTo>
                            <a:pt x="22649" y="-23"/>
                            <a:pt x="23444" y="753"/>
                            <a:pt x="23444" y="1710"/>
                          </a:cubicBezTo>
                          <a:lnTo>
                            <a:pt x="23444" y="1710"/>
                          </a:lnTo>
                          <a:cubicBezTo>
                            <a:pt x="23444" y="2667"/>
                            <a:pt x="22649" y="3443"/>
                            <a:pt x="21695" y="3443"/>
                          </a:cubicBezTo>
                          <a:lnTo>
                            <a:pt x="1704" y="3443"/>
                          </a:lnTo>
                          <a:cubicBezTo>
                            <a:pt x="750" y="3443"/>
                            <a:pt x="0" y="2667"/>
                            <a:pt x="0" y="1710"/>
                          </a:cubicBezTo>
                          <a:lnTo>
                            <a:pt x="0" y="1710"/>
                          </a:lnTo>
                          <a:cubicBezTo>
                            <a:pt x="0" y="753"/>
                            <a:pt x="750" y="-23"/>
                            <a:pt x="1704" y="-23"/>
                          </a:cubicBezTo>
                          <a:close/>
                        </a:path>
                      </a:pathLst>
                    </a:custGeom>
                    <a:solidFill>
                      <a:srgbClr val="D3DDD5"/>
                    </a:solidFill>
                    <a:ln w="7700" cap="flat">
                      <a:noFill/>
                      <a:bevel/>
                    </a:ln>
                  </p:spPr>
                </p:sp>
                <p:sp>
                  <p:nvSpPr>
                    <p:cNvPr id="3423" name="Freeform 3422"/>
                    <p:cNvSpPr/>
                    <p:nvPr/>
                  </p:nvSpPr>
                  <p:spPr>
                    <a:xfrm>
                      <a:off x="1036038" y="3827719"/>
                      <a:ext cx="19083" cy="71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9083" h="718">
                          <a:moveTo>
                            <a:pt x="341" y="-23"/>
                          </a:moveTo>
                          <a:lnTo>
                            <a:pt x="18696" y="-23"/>
                          </a:lnTo>
                          <a:cubicBezTo>
                            <a:pt x="18897" y="-23"/>
                            <a:pt x="19060" y="141"/>
                            <a:pt x="19060" y="342"/>
                          </a:cubicBezTo>
                          <a:lnTo>
                            <a:pt x="19060" y="342"/>
                          </a:lnTo>
                          <a:cubicBezTo>
                            <a:pt x="19060" y="544"/>
                            <a:pt x="18897" y="707"/>
                            <a:pt x="18696" y="707"/>
                          </a:cubicBezTo>
                          <a:lnTo>
                            <a:pt x="341" y="707"/>
                          </a:lnTo>
                          <a:cubicBezTo>
                            <a:pt x="140" y="707"/>
                            <a:pt x="-23" y="544"/>
                            <a:pt x="-23" y="342"/>
                          </a:cubicBezTo>
                          <a:lnTo>
                            <a:pt x="-23" y="342"/>
                          </a:lnTo>
                          <a:cubicBezTo>
                            <a:pt x="-23" y="141"/>
                            <a:pt x="140" y="-23"/>
                            <a:pt x="341" y="-23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7700" cap="flat">
                      <a:noFill/>
                      <a:bevel/>
                    </a:ln>
                  </p:spPr>
                </p:sp>
              </p:grpSp>
              <p:grpSp>
                <p:nvGrpSpPr>
                  <p:cNvPr id="3424" name="Group 3423"/>
                  <p:cNvGrpSpPr/>
                  <p:nvPr/>
                </p:nvGrpSpPr>
                <p:grpSpPr>
                  <a:xfrm>
                    <a:off x="1030995" y="3845414"/>
                    <a:ext cx="29169" cy="9303"/>
                    <a:chOff x="1030995" y="3845414"/>
                    <a:chExt cx="29169" cy="9303"/>
                  </a:xfrm>
                </p:grpSpPr>
                <p:grpSp>
                  <p:nvGrpSpPr>
                    <p:cNvPr id="3425" name="Group 3424"/>
                    <p:cNvGrpSpPr/>
                    <p:nvPr/>
                  </p:nvGrpSpPr>
                  <p:grpSpPr>
                    <a:xfrm>
                      <a:off x="1030995" y="3845396"/>
                      <a:ext cx="29169" cy="9303"/>
                      <a:chOff x="1030995" y="3845396"/>
                      <a:chExt cx="29169" cy="9303"/>
                    </a:xfrm>
                  </p:grpSpPr>
                  <p:grpSp>
                    <p:nvGrpSpPr>
                      <p:cNvPr id="3426" name="Group 3425"/>
                      <p:cNvGrpSpPr/>
                      <p:nvPr/>
                    </p:nvGrpSpPr>
                    <p:grpSpPr>
                      <a:xfrm>
                        <a:off x="1030995" y="3845396"/>
                        <a:ext cx="9269" cy="9303"/>
                        <a:chOff x="1030995" y="3845396"/>
                        <a:chExt cx="9269" cy="9303"/>
                      </a:xfrm>
                    </p:grpSpPr>
                    <p:sp>
                      <p:nvSpPr>
                        <p:cNvPr id="3427" name="Freeform 3426"/>
                        <p:cNvSpPr/>
                        <p:nvPr/>
                      </p:nvSpPr>
                      <p:spPr>
                        <a:xfrm>
                          <a:off x="1030995" y="3845396"/>
                          <a:ext cx="9269" cy="9303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9269" h="9303">
                              <a:moveTo>
                                <a:pt x="0" y="4652"/>
                              </a:moveTo>
                              <a:cubicBezTo>
                                <a:pt x="0" y="2083"/>
                                <a:pt x="2075" y="0"/>
                                <a:pt x="4634" y="0"/>
                              </a:cubicBezTo>
                              <a:cubicBezTo>
                                <a:pt x="7194" y="0"/>
                                <a:pt x="9269" y="2083"/>
                                <a:pt x="9269" y="4652"/>
                              </a:cubicBezTo>
                              <a:cubicBezTo>
                                <a:pt x="9269" y="7221"/>
                                <a:pt x="7194" y="9303"/>
                                <a:pt x="4634" y="9303"/>
                              </a:cubicBezTo>
                              <a:cubicBezTo>
                                <a:pt x="2075" y="9303"/>
                                <a:pt x="0" y="7221"/>
                                <a:pt x="0" y="4652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944E2A"/>
                        </a:solidFill>
                        <a:ln w="77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3428" name="Freeform 3427"/>
                        <p:cNvSpPr/>
                        <p:nvPr/>
                      </p:nvSpPr>
                      <p:spPr>
                        <a:xfrm>
                          <a:off x="1032631" y="3847038"/>
                          <a:ext cx="5997" cy="6020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5997" h="6020">
                              <a:moveTo>
                                <a:pt x="0" y="3010"/>
                              </a:moveTo>
                              <a:cubicBezTo>
                                <a:pt x="0" y="1348"/>
                                <a:pt x="1343" y="0"/>
                                <a:pt x="2999" y="0"/>
                              </a:cubicBezTo>
                              <a:cubicBezTo>
                                <a:pt x="4655" y="0"/>
                                <a:pt x="5997" y="1348"/>
                                <a:pt x="5997" y="3010"/>
                              </a:cubicBezTo>
                              <a:cubicBezTo>
                                <a:pt x="5997" y="4672"/>
                                <a:pt x="4655" y="6020"/>
                                <a:pt x="2999" y="6020"/>
                              </a:cubicBezTo>
                              <a:cubicBezTo>
                                <a:pt x="1343" y="6020"/>
                                <a:pt x="0" y="4672"/>
                                <a:pt x="0" y="301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763C30"/>
                        </a:solidFill>
                        <a:ln w="7700" cap="flat">
                          <a:noFill/>
                          <a:bevel/>
                        </a:ln>
                      </p:spPr>
                    </p:sp>
                  </p:grpSp>
                  <p:grpSp>
                    <p:nvGrpSpPr>
                      <p:cNvPr id="3429" name="Group 3428"/>
                      <p:cNvGrpSpPr/>
                      <p:nvPr/>
                    </p:nvGrpSpPr>
                    <p:grpSpPr>
                      <a:xfrm>
                        <a:off x="1050895" y="3845396"/>
                        <a:ext cx="9269" cy="9303"/>
                        <a:chOff x="1050895" y="3845396"/>
                        <a:chExt cx="9269" cy="9303"/>
                      </a:xfrm>
                    </p:grpSpPr>
                    <p:sp>
                      <p:nvSpPr>
                        <p:cNvPr id="3430" name="Freeform 3429"/>
                        <p:cNvSpPr/>
                        <p:nvPr/>
                      </p:nvSpPr>
                      <p:spPr>
                        <a:xfrm>
                          <a:off x="1050895" y="3845396"/>
                          <a:ext cx="9269" cy="9303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9269" h="9303">
                              <a:moveTo>
                                <a:pt x="0" y="4652"/>
                              </a:moveTo>
                              <a:cubicBezTo>
                                <a:pt x="0" y="2083"/>
                                <a:pt x="2075" y="0"/>
                                <a:pt x="4634" y="0"/>
                              </a:cubicBezTo>
                              <a:cubicBezTo>
                                <a:pt x="7194" y="0"/>
                                <a:pt x="9269" y="2083"/>
                                <a:pt x="9269" y="4652"/>
                              </a:cubicBezTo>
                              <a:cubicBezTo>
                                <a:pt x="9269" y="7221"/>
                                <a:pt x="7194" y="9303"/>
                                <a:pt x="4634" y="9303"/>
                              </a:cubicBezTo>
                              <a:cubicBezTo>
                                <a:pt x="2075" y="9303"/>
                                <a:pt x="0" y="7221"/>
                                <a:pt x="0" y="4652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944E2A"/>
                        </a:solidFill>
                        <a:ln w="77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3431" name="Freeform 3430"/>
                        <p:cNvSpPr/>
                        <p:nvPr/>
                      </p:nvSpPr>
                      <p:spPr>
                        <a:xfrm>
                          <a:off x="1052531" y="3847038"/>
                          <a:ext cx="5997" cy="6020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5997" h="6020">
                              <a:moveTo>
                                <a:pt x="0" y="3010"/>
                              </a:moveTo>
                              <a:cubicBezTo>
                                <a:pt x="0" y="1348"/>
                                <a:pt x="1343" y="0"/>
                                <a:pt x="2999" y="0"/>
                              </a:cubicBezTo>
                              <a:cubicBezTo>
                                <a:pt x="4655" y="0"/>
                                <a:pt x="5997" y="1348"/>
                                <a:pt x="5997" y="3010"/>
                              </a:cubicBezTo>
                              <a:cubicBezTo>
                                <a:pt x="5997" y="4672"/>
                                <a:pt x="4655" y="6020"/>
                                <a:pt x="2999" y="6020"/>
                              </a:cubicBezTo>
                              <a:cubicBezTo>
                                <a:pt x="1343" y="6020"/>
                                <a:pt x="0" y="4672"/>
                                <a:pt x="0" y="301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763C30"/>
                        </a:solidFill>
                        <a:ln w="7700" cap="flat">
                          <a:noFill/>
                          <a:bevel/>
                        </a:ln>
                      </p:spPr>
                    </p:sp>
                  </p:grpSp>
                </p:grpSp>
                <p:sp>
                  <p:nvSpPr>
                    <p:cNvPr id="3432" name="Freeform 3431"/>
                    <p:cNvSpPr/>
                    <p:nvPr/>
                  </p:nvSpPr>
                  <p:spPr>
                    <a:xfrm>
                      <a:off x="1033857" y="3848321"/>
                      <a:ext cx="23444" cy="345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3444" h="3455">
                          <a:moveTo>
                            <a:pt x="1704" y="-23"/>
                          </a:moveTo>
                          <a:lnTo>
                            <a:pt x="21695" y="-23"/>
                          </a:lnTo>
                          <a:cubicBezTo>
                            <a:pt x="22649" y="-23"/>
                            <a:pt x="23444" y="753"/>
                            <a:pt x="23444" y="1710"/>
                          </a:cubicBezTo>
                          <a:lnTo>
                            <a:pt x="23444" y="1710"/>
                          </a:lnTo>
                          <a:cubicBezTo>
                            <a:pt x="23444" y="2667"/>
                            <a:pt x="22649" y="3443"/>
                            <a:pt x="21695" y="3443"/>
                          </a:cubicBezTo>
                          <a:lnTo>
                            <a:pt x="1704" y="3443"/>
                          </a:lnTo>
                          <a:cubicBezTo>
                            <a:pt x="750" y="3443"/>
                            <a:pt x="0" y="2667"/>
                            <a:pt x="0" y="1710"/>
                          </a:cubicBezTo>
                          <a:lnTo>
                            <a:pt x="0" y="1710"/>
                          </a:lnTo>
                          <a:cubicBezTo>
                            <a:pt x="0" y="753"/>
                            <a:pt x="750" y="-23"/>
                            <a:pt x="1704" y="-23"/>
                          </a:cubicBezTo>
                          <a:close/>
                        </a:path>
                      </a:pathLst>
                    </a:custGeom>
                    <a:solidFill>
                      <a:srgbClr val="D3DDD5"/>
                    </a:solidFill>
                    <a:ln w="7700" cap="flat">
                      <a:noFill/>
                      <a:bevel/>
                    </a:ln>
                  </p:spPr>
                </p:sp>
                <p:sp>
                  <p:nvSpPr>
                    <p:cNvPr id="3433" name="Freeform 3432"/>
                    <p:cNvSpPr/>
                    <p:nvPr/>
                  </p:nvSpPr>
                  <p:spPr>
                    <a:xfrm>
                      <a:off x="1036038" y="3849415"/>
                      <a:ext cx="19083" cy="71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9083" h="718">
                          <a:moveTo>
                            <a:pt x="341" y="-23"/>
                          </a:moveTo>
                          <a:lnTo>
                            <a:pt x="18696" y="-23"/>
                          </a:lnTo>
                          <a:cubicBezTo>
                            <a:pt x="18897" y="-23"/>
                            <a:pt x="19060" y="141"/>
                            <a:pt x="19060" y="342"/>
                          </a:cubicBezTo>
                          <a:lnTo>
                            <a:pt x="19060" y="342"/>
                          </a:lnTo>
                          <a:cubicBezTo>
                            <a:pt x="19060" y="544"/>
                            <a:pt x="18897" y="707"/>
                            <a:pt x="18696" y="707"/>
                          </a:cubicBezTo>
                          <a:lnTo>
                            <a:pt x="341" y="707"/>
                          </a:lnTo>
                          <a:cubicBezTo>
                            <a:pt x="140" y="707"/>
                            <a:pt x="-23" y="544"/>
                            <a:pt x="-23" y="342"/>
                          </a:cubicBezTo>
                          <a:lnTo>
                            <a:pt x="-23" y="342"/>
                          </a:lnTo>
                          <a:cubicBezTo>
                            <a:pt x="-23" y="141"/>
                            <a:pt x="140" y="-23"/>
                            <a:pt x="341" y="-23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7700" cap="flat">
                      <a:noFill/>
                      <a:bevel/>
                    </a:ln>
                  </p:spPr>
                </p:sp>
              </p:grpSp>
              <p:grpSp>
                <p:nvGrpSpPr>
                  <p:cNvPr id="3434" name="Group 3433"/>
                  <p:cNvGrpSpPr/>
                  <p:nvPr/>
                </p:nvGrpSpPr>
                <p:grpSpPr>
                  <a:xfrm>
                    <a:off x="1030995" y="3867110"/>
                    <a:ext cx="29169" cy="9303"/>
                    <a:chOff x="1030995" y="3867110"/>
                    <a:chExt cx="29169" cy="9303"/>
                  </a:xfrm>
                </p:grpSpPr>
                <p:grpSp>
                  <p:nvGrpSpPr>
                    <p:cNvPr id="3435" name="Group 3434"/>
                    <p:cNvGrpSpPr/>
                    <p:nvPr/>
                  </p:nvGrpSpPr>
                  <p:grpSpPr>
                    <a:xfrm>
                      <a:off x="1030995" y="3867093"/>
                      <a:ext cx="29169" cy="9303"/>
                      <a:chOff x="1030995" y="3867093"/>
                      <a:chExt cx="29169" cy="9303"/>
                    </a:xfrm>
                  </p:grpSpPr>
                  <p:grpSp>
                    <p:nvGrpSpPr>
                      <p:cNvPr id="3436" name="Group 3435"/>
                      <p:cNvGrpSpPr/>
                      <p:nvPr/>
                    </p:nvGrpSpPr>
                    <p:grpSpPr>
                      <a:xfrm>
                        <a:off x="1030995" y="3867093"/>
                        <a:ext cx="9269" cy="9303"/>
                        <a:chOff x="1030995" y="3867093"/>
                        <a:chExt cx="9269" cy="9303"/>
                      </a:xfrm>
                    </p:grpSpPr>
                    <p:sp>
                      <p:nvSpPr>
                        <p:cNvPr id="3437" name="Freeform 3436"/>
                        <p:cNvSpPr/>
                        <p:nvPr/>
                      </p:nvSpPr>
                      <p:spPr>
                        <a:xfrm>
                          <a:off x="1030995" y="3867093"/>
                          <a:ext cx="9269" cy="9303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9269" h="9303">
                              <a:moveTo>
                                <a:pt x="0" y="4652"/>
                              </a:moveTo>
                              <a:cubicBezTo>
                                <a:pt x="0" y="2083"/>
                                <a:pt x="2075" y="0"/>
                                <a:pt x="4634" y="0"/>
                              </a:cubicBezTo>
                              <a:cubicBezTo>
                                <a:pt x="7194" y="0"/>
                                <a:pt x="9269" y="2083"/>
                                <a:pt x="9269" y="4652"/>
                              </a:cubicBezTo>
                              <a:cubicBezTo>
                                <a:pt x="9269" y="7221"/>
                                <a:pt x="7194" y="9303"/>
                                <a:pt x="4634" y="9303"/>
                              </a:cubicBezTo>
                              <a:cubicBezTo>
                                <a:pt x="2075" y="9303"/>
                                <a:pt x="0" y="7221"/>
                                <a:pt x="0" y="4652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944E2A"/>
                        </a:solidFill>
                        <a:ln w="77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3438" name="Freeform 3437"/>
                        <p:cNvSpPr/>
                        <p:nvPr/>
                      </p:nvSpPr>
                      <p:spPr>
                        <a:xfrm>
                          <a:off x="1032631" y="3868735"/>
                          <a:ext cx="5997" cy="6020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5997" h="6020">
                              <a:moveTo>
                                <a:pt x="0" y="3010"/>
                              </a:moveTo>
                              <a:cubicBezTo>
                                <a:pt x="0" y="1348"/>
                                <a:pt x="1343" y="0"/>
                                <a:pt x="2999" y="0"/>
                              </a:cubicBezTo>
                              <a:cubicBezTo>
                                <a:pt x="4655" y="0"/>
                                <a:pt x="5997" y="1348"/>
                                <a:pt x="5997" y="3010"/>
                              </a:cubicBezTo>
                              <a:cubicBezTo>
                                <a:pt x="5997" y="4672"/>
                                <a:pt x="4655" y="6020"/>
                                <a:pt x="2999" y="6020"/>
                              </a:cubicBezTo>
                              <a:cubicBezTo>
                                <a:pt x="1343" y="6020"/>
                                <a:pt x="0" y="4672"/>
                                <a:pt x="0" y="301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763C30"/>
                        </a:solidFill>
                        <a:ln w="7700" cap="flat">
                          <a:noFill/>
                          <a:bevel/>
                        </a:ln>
                      </p:spPr>
                    </p:sp>
                  </p:grpSp>
                  <p:grpSp>
                    <p:nvGrpSpPr>
                      <p:cNvPr id="3439" name="Group 3438"/>
                      <p:cNvGrpSpPr/>
                      <p:nvPr/>
                    </p:nvGrpSpPr>
                    <p:grpSpPr>
                      <a:xfrm>
                        <a:off x="1050895" y="3867093"/>
                        <a:ext cx="9269" cy="9303"/>
                        <a:chOff x="1050895" y="3867093"/>
                        <a:chExt cx="9269" cy="9303"/>
                      </a:xfrm>
                    </p:grpSpPr>
                    <p:sp>
                      <p:nvSpPr>
                        <p:cNvPr id="3440" name="Freeform 3439"/>
                        <p:cNvSpPr/>
                        <p:nvPr/>
                      </p:nvSpPr>
                      <p:spPr>
                        <a:xfrm>
                          <a:off x="1050895" y="3867093"/>
                          <a:ext cx="9269" cy="9303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9269" h="9303">
                              <a:moveTo>
                                <a:pt x="0" y="4652"/>
                              </a:moveTo>
                              <a:cubicBezTo>
                                <a:pt x="0" y="2083"/>
                                <a:pt x="2075" y="0"/>
                                <a:pt x="4634" y="0"/>
                              </a:cubicBezTo>
                              <a:cubicBezTo>
                                <a:pt x="7194" y="0"/>
                                <a:pt x="9269" y="2083"/>
                                <a:pt x="9269" y="4652"/>
                              </a:cubicBezTo>
                              <a:cubicBezTo>
                                <a:pt x="9269" y="7221"/>
                                <a:pt x="7194" y="9303"/>
                                <a:pt x="4634" y="9303"/>
                              </a:cubicBezTo>
                              <a:cubicBezTo>
                                <a:pt x="2075" y="9303"/>
                                <a:pt x="0" y="7221"/>
                                <a:pt x="0" y="4652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944E2A"/>
                        </a:solidFill>
                        <a:ln w="77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3441" name="Freeform 3440"/>
                        <p:cNvSpPr/>
                        <p:nvPr/>
                      </p:nvSpPr>
                      <p:spPr>
                        <a:xfrm>
                          <a:off x="1052531" y="3868735"/>
                          <a:ext cx="5997" cy="6020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5997" h="6020">
                              <a:moveTo>
                                <a:pt x="0" y="3010"/>
                              </a:moveTo>
                              <a:cubicBezTo>
                                <a:pt x="0" y="1348"/>
                                <a:pt x="1343" y="0"/>
                                <a:pt x="2999" y="0"/>
                              </a:cubicBezTo>
                              <a:cubicBezTo>
                                <a:pt x="4655" y="0"/>
                                <a:pt x="5997" y="1348"/>
                                <a:pt x="5997" y="3010"/>
                              </a:cubicBezTo>
                              <a:cubicBezTo>
                                <a:pt x="5997" y="4672"/>
                                <a:pt x="4655" y="6020"/>
                                <a:pt x="2999" y="6020"/>
                              </a:cubicBezTo>
                              <a:cubicBezTo>
                                <a:pt x="1343" y="6020"/>
                                <a:pt x="0" y="4672"/>
                                <a:pt x="0" y="301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763C30"/>
                        </a:solidFill>
                        <a:ln w="7700" cap="flat">
                          <a:noFill/>
                          <a:bevel/>
                        </a:ln>
                      </p:spPr>
                    </p:sp>
                  </p:grpSp>
                </p:grpSp>
                <p:sp>
                  <p:nvSpPr>
                    <p:cNvPr id="3442" name="Freeform 3441"/>
                    <p:cNvSpPr/>
                    <p:nvPr/>
                  </p:nvSpPr>
                  <p:spPr>
                    <a:xfrm>
                      <a:off x="1033857" y="3870017"/>
                      <a:ext cx="23444" cy="345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3444" h="3455">
                          <a:moveTo>
                            <a:pt x="1704" y="-23"/>
                          </a:moveTo>
                          <a:lnTo>
                            <a:pt x="21695" y="-23"/>
                          </a:lnTo>
                          <a:cubicBezTo>
                            <a:pt x="22649" y="-23"/>
                            <a:pt x="23444" y="753"/>
                            <a:pt x="23444" y="1710"/>
                          </a:cubicBezTo>
                          <a:lnTo>
                            <a:pt x="23444" y="1710"/>
                          </a:lnTo>
                          <a:cubicBezTo>
                            <a:pt x="23444" y="2667"/>
                            <a:pt x="22649" y="3443"/>
                            <a:pt x="21695" y="3443"/>
                          </a:cubicBezTo>
                          <a:lnTo>
                            <a:pt x="1704" y="3443"/>
                          </a:lnTo>
                          <a:cubicBezTo>
                            <a:pt x="750" y="3443"/>
                            <a:pt x="0" y="2667"/>
                            <a:pt x="0" y="1710"/>
                          </a:cubicBezTo>
                          <a:lnTo>
                            <a:pt x="0" y="1710"/>
                          </a:lnTo>
                          <a:cubicBezTo>
                            <a:pt x="0" y="753"/>
                            <a:pt x="750" y="-23"/>
                            <a:pt x="1704" y="-23"/>
                          </a:cubicBezTo>
                          <a:close/>
                        </a:path>
                      </a:pathLst>
                    </a:custGeom>
                    <a:solidFill>
                      <a:srgbClr val="D3DDD5"/>
                    </a:solidFill>
                    <a:ln w="7700" cap="flat">
                      <a:noFill/>
                      <a:bevel/>
                    </a:ln>
                  </p:spPr>
                </p:sp>
                <p:sp>
                  <p:nvSpPr>
                    <p:cNvPr id="3443" name="Freeform 3442"/>
                    <p:cNvSpPr/>
                    <p:nvPr/>
                  </p:nvSpPr>
                  <p:spPr>
                    <a:xfrm>
                      <a:off x="1036038" y="3871112"/>
                      <a:ext cx="19083" cy="71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9083" h="718">
                          <a:moveTo>
                            <a:pt x="341" y="-23"/>
                          </a:moveTo>
                          <a:lnTo>
                            <a:pt x="18696" y="-23"/>
                          </a:lnTo>
                          <a:cubicBezTo>
                            <a:pt x="18897" y="-23"/>
                            <a:pt x="19060" y="141"/>
                            <a:pt x="19060" y="342"/>
                          </a:cubicBezTo>
                          <a:lnTo>
                            <a:pt x="19060" y="342"/>
                          </a:lnTo>
                          <a:cubicBezTo>
                            <a:pt x="19060" y="544"/>
                            <a:pt x="18897" y="707"/>
                            <a:pt x="18696" y="707"/>
                          </a:cubicBezTo>
                          <a:lnTo>
                            <a:pt x="341" y="707"/>
                          </a:lnTo>
                          <a:cubicBezTo>
                            <a:pt x="140" y="707"/>
                            <a:pt x="-23" y="544"/>
                            <a:pt x="-23" y="342"/>
                          </a:cubicBezTo>
                          <a:lnTo>
                            <a:pt x="-23" y="342"/>
                          </a:lnTo>
                          <a:cubicBezTo>
                            <a:pt x="-23" y="141"/>
                            <a:pt x="140" y="-23"/>
                            <a:pt x="341" y="-23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7700" cap="flat">
                      <a:noFill/>
                      <a:bevel/>
                    </a:ln>
                  </p:spPr>
                </p:sp>
              </p:grpSp>
              <p:grpSp>
                <p:nvGrpSpPr>
                  <p:cNvPr id="3444" name="Group 3443"/>
                  <p:cNvGrpSpPr/>
                  <p:nvPr/>
                </p:nvGrpSpPr>
                <p:grpSpPr>
                  <a:xfrm>
                    <a:off x="1030995" y="3888801"/>
                    <a:ext cx="29169" cy="9303"/>
                    <a:chOff x="1030995" y="3888801"/>
                    <a:chExt cx="29169" cy="9303"/>
                  </a:xfrm>
                </p:grpSpPr>
                <p:grpSp>
                  <p:nvGrpSpPr>
                    <p:cNvPr id="3445" name="Group 3444"/>
                    <p:cNvGrpSpPr/>
                    <p:nvPr/>
                  </p:nvGrpSpPr>
                  <p:grpSpPr>
                    <a:xfrm>
                      <a:off x="1030995" y="3888784"/>
                      <a:ext cx="29169" cy="9303"/>
                      <a:chOff x="1030995" y="3888784"/>
                      <a:chExt cx="29169" cy="9303"/>
                    </a:xfrm>
                  </p:grpSpPr>
                  <p:grpSp>
                    <p:nvGrpSpPr>
                      <p:cNvPr id="3446" name="Group 3445"/>
                      <p:cNvGrpSpPr/>
                      <p:nvPr/>
                    </p:nvGrpSpPr>
                    <p:grpSpPr>
                      <a:xfrm>
                        <a:off x="1030995" y="3888784"/>
                        <a:ext cx="9269" cy="9303"/>
                        <a:chOff x="1030995" y="3888784"/>
                        <a:chExt cx="9269" cy="9303"/>
                      </a:xfrm>
                    </p:grpSpPr>
                    <p:sp>
                      <p:nvSpPr>
                        <p:cNvPr id="3447" name="Freeform 3446"/>
                        <p:cNvSpPr/>
                        <p:nvPr/>
                      </p:nvSpPr>
                      <p:spPr>
                        <a:xfrm>
                          <a:off x="1030995" y="3888784"/>
                          <a:ext cx="9269" cy="9303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9269" h="9303">
                              <a:moveTo>
                                <a:pt x="0" y="4652"/>
                              </a:moveTo>
                              <a:cubicBezTo>
                                <a:pt x="0" y="2083"/>
                                <a:pt x="2075" y="0"/>
                                <a:pt x="4634" y="0"/>
                              </a:cubicBezTo>
                              <a:cubicBezTo>
                                <a:pt x="7194" y="0"/>
                                <a:pt x="9269" y="2083"/>
                                <a:pt x="9269" y="4652"/>
                              </a:cubicBezTo>
                              <a:cubicBezTo>
                                <a:pt x="9269" y="7221"/>
                                <a:pt x="7194" y="9303"/>
                                <a:pt x="4634" y="9303"/>
                              </a:cubicBezTo>
                              <a:cubicBezTo>
                                <a:pt x="2075" y="9303"/>
                                <a:pt x="0" y="7221"/>
                                <a:pt x="0" y="4652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944E2A"/>
                        </a:solidFill>
                        <a:ln w="77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3448" name="Freeform 3447"/>
                        <p:cNvSpPr/>
                        <p:nvPr/>
                      </p:nvSpPr>
                      <p:spPr>
                        <a:xfrm>
                          <a:off x="1032631" y="3890425"/>
                          <a:ext cx="5997" cy="6020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5997" h="6020">
                              <a:moveTo>
                                <a:pt x="0" y="3010"/>
                              </a:moveTo>
                              <a:cubicBezTo>
                                <a:pt x="0" y="1348"/>
                                <a:pt x="1343" y="0"/>
                                <a:pt x="2999" y="0"/>
                              </a:cubicBezTo>
                              <a:cubicBezTo>
                                <a:pt x="4655" y="0"/>
                                <a:pt x="5997" y="1348"/>
                                <a:pt x="5997" y="3010"/>
                              </a:cubicBezTo>
                              <a:cubicBezTo>
                                <a:pt x="5997" y="4672"/>
                                <a:pt x="4655" y="6020"/>
                                <a:pt x="2999" y="6020"/>
                              </a:cubicBezTo>
                              <a:cubicBezTo>
                                <a:pt x="1343" y="6020"/>
                                <a:pt x="0" y="4672"/>
                                <a:pt x="0" y="301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763C30"/>
                        </a:solidFill>
                        <a:ln w="7700" cap="flat">
                          <a:noFill/>
                          <a:bevel/>
                        </a:ln>
                      </p:spPr>
                    </p:sp>
                  </p:grpSp>
                  <p:grpSp>
                    <p:nvGrpSpPr>
                      <p:cNvPr id="3449" name="Group 3448"/>
                      <p:cNvGrpSpPr/>
                      <p:nvPr/>
                    </p:nvGrpSpPr>
                    <p:grpSpPr>
                      <a:xfrm>
                        <a:off x="1050895" y="3888784"/>
                        <a:ext cx="9269" cy="9303"/>
                        <a:chOff x="1050895" y="3888784"/>
                        <a:chExt cx="9269" cy="9303"/>
                      </a:xfrm>
                    </p:grpSpPr>
                    <p:sp>
                      <p:nvSpPr>
                        <p:cNvPr id="3450" name="Freeform 3449"/>
                        <p:cNvSpPr/>
                        <p:nvPr/>
                      </p:nvSpPr>
                      <p:spPr>
                        <a:xfrm>
                          <a:off x="1050895" y="3888784"/>
                          <a:ext cx="9269" cy="9303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9269" h="9303">
                              <a:moveTo>
                                <a:pt x="0" y="4652"/>
                              </a:moveTo>
                              <a:cubicBezTo>
                                <a:pt x="0" y="2083"/>
                                <a:pt x="2075" y="0"/>
                                <a:pt x="4634" y="0"/>
                              </a:cubicBezTo>
                              <a:cubicBezTo>
                                <a:pt x="7194" y="0"/>
                                <a:pt x="9269" y="2083"/>
                                <a:pt x="9269" y="4652"/>
                              </a:cubicBezTo>
                              <a:cubicBezTo>
                                <a:pt x="9269" y="7221"/>
                                <a:pt x="7194" y="9303"/>
                                <a:pt x="4634" y="9303"/>
                              </a:cubicBezTo>
                              <a:cubicBezTo>
                                <a:pt x="2075" y="9303"/>
                                <a:pt x="0" y="7221"/>
                                <a:pt x="0" y="4652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944E2A"/>
                        </a:solidFill>
                        <a:ln w="77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3451" name="Freeform 3450"/>
                        <p:cNvSpPr/>
                        <p:nvPr/>
                      </p:nvSpPr>
                      <p:spPr>
                        <a:xfrm>
                          <a:off x="1052531" y="3890425"/>
                          <a:ext cx="5997" cy="6020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5997" h="6020">
                              <a:moveTo>
                                <a:pt x="0" y="3010"/>
                              </a:moveTo>
                              <a:cubicBezTo>
                                <a:pt x="0" y="1348"/>
                                <a:pt x="1343" y="0"/>
                                <a:pt x="2999" y="0"/>
                              </a:cubicBezTo>
                              <a:cubicBezTo>
                                <a:pt x="4655" y="0"/>
                                <a:pt x="5997" y="1348"/>
                                <a:pt x="5997" y="3010"/>
                              </a:cubicBezTo>
                              <a:cubicBezTo>
                                <a:pt x="5997" y="4672"/>
                                <a:pt x="4655" y="6020"/>
                                <a:pt x="2999" y="6020"/>
                              </a:cubicBezTo>
                              <a:cubicBezTo>
                                <a:pt x="1343" y="6020"/>
                                <a:pt x="0" y="4672"/>
                                <a:pt x="0" y="301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763C30"/>
                        </a:solidFill>
                        <a:ln w="7700" cap="flat">
                          <a:noFill/>
                          <a:bevel/>
                        </a:ln>
                      </p:spPr>
                    </p:sp>
                  </p:grpSp>
                </p:grpSp>
                <p:sp>
                  <p:nvSpPr>
                    <p:cNvPr id="3452" name="Freeform 3451"/>
                    <p:cNvSpPr/>
                    <p:nvPr/>
                  </p:nvSpPr>
                  <p:spPr>
                    <a:xfrm>
                      <a:off x="1033857" y="3891708"/>
                      <a:ext cx="23444" cy="345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3444" h="3455">
                          <a:moveTo>
                            <a:pt x="1704" y="-23"/>
                          </a:moveTo>
                          <a:lnTo>
                            <a:pt x="21695" y="-23"/>
                          </a:lnTo>
                          <a:cubicBezTo>
                            <a:pt x="22649" y="-23"/>
                            <a:pt x="23444" y="753"/>
                            <a:pt x="23444" y="1710"/>
                          </a:cubicBezTo>
                          <a:lnTo>
                            <a:pt x="23444" y="1710"/>
                          </a:lnTo>
                          <a:cubicBezTo>
                            <a:pt x="23444" y="2667"/>
                            <a:pt x="22649" y="3443"/>
                            <a:pt x="21695" y="3443"/>
                          </a:cubicBezTo>
                          <a:lnTo>
                            <a:pt x="1704" y="3443"/>
                          </a:lnTo>
                          <a:cubicBezTo>
                            <a:pt x="750" y="3443"/>
                            <a:pt x="0" y="2667"/>
                            <a:pt x="0" y="1710"/>
                          </a:cubicBezTo>
                          <a:lnTo>
                            <a:pt x="0" y="1710"/>
                          </a:lnTo>
                          <a:cubicBezTo>
                            <a:pt x="0" y="753"/>
                            <a:pt x="750" y="-23"/>
                            <a:pt x="1704" y="-23"/>
                          </a:cubicBezTo>
                          <a:close/>
                        </a:path>
                      </a:pathLst>
                    </a:custGeom>
                    <a:solidFill>
                      <a:srgbClr val="D3DDD5"/>
                    </a:solidFill>
                    <a:ln w="7700" cap="flat">
                      <a:noFill/>
                      <a:bevel/>
                    </a:ln>
                  </p:spPr>
                </p:sp>
                <p:sp>
                  <p:nvSpPr>
                    <p:cNvPr id="3453" name="Freeform 3452"/>
                    <p:cNvSpPr/>
                    <p:nvPr/>
                  </p:nvSpPr>
                  <p:spPr>
                    <a:xfrm>
                      <a:off x="1036038" y="3892803"/>
                      <a:ext cx="19083" cy="71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9083" h="718">
                          <a:moveTo>
                            <a:pt x="341" y="-23"/>
                          </a:moveTo>
                          <a:lnTo>
                            <a:pt x="18696" y="-23"/>
                          </a:lnTo>
                          <a:cubicBezTo>
                            <a:pt x="18897" y="-23"/>
                            <a:pt x="19060" y="141"/>
                            <a:pt x="19060" y="342"/>
                          </a:cubicBezTo>
                          <a:lnTo>
                            <a:pt x="19060" y="342"/>
                          </a:lnTo>
                          <a:cubicBezTo>
                            <a:pt x="19060" y="544"/>
                            <a:pt x="18897" y="707"/>
                            <a:pt x="18696" y="707"/>
                          </a:cubicBezTo>
                          <a:lnTo>
                            <a:pt x="341" y="707"/>
                          </a:lnTo>
                          <a:cubicBezTo>
                            <a:pt x="140" y="707"/>
                            <a:pt x="-23" y="544"/>
                            <a:pt x="-23" y="342"/>
                          </a:cubicBezTo>
                          <a:lnTo>
                            <a:pt x="-23" y="342"/>
                          </a:lnTo>
                          <a:cubicBezTo>
                            <a:pt x="-23" y="141"/>
                            <a:pt x="140" y="-23"/>
                            <a:pt x="341" y="-23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7700" cap="flat">
                      <a:noFill/>
                      <a:bevel/>
                    </a:ln>
                  </p:spPr>
                </p:sp>
              </p:grpSp>
              <p:grpSp>
                <p:nvGrpSpPr>
                  <p:cNvPr id="3454" name="Group 3453"/>
                  <p:cNvGrpSpPr/>
                  <p:nvPr/>
                </p:nvGrpSpPr>
                <p:grpSpPr>
                  <a:xfrm>
                    <a:off x="1030995" y="3910503"/>
                    <a:ext cx="29169" cy="9303"/>
                    <a:chOff x="1030995" y="3910503"/>
                    <a:chExt cx="29169" cy="9303"/>
                  </a:xfrm>
                </p:grpSpPr>
                <p:grpSp>
                  <p:nvGrpSpPr>
                    <p:cNvPr id="3455" name="Group 3454"/>
                    <p:cNvGrpSpPr/>
                    <p:nvPr/>
                  </p:nvGrpSpPr>
                  <p:grpSpPr>
                    <a:xfrm>
                      <a:off x="1030995" y="3910485"/>
                      <a:ext cx="29169" cy="9303"/>
                      <a:chOff x="1030995" y="3910485"/>
                      <a:chExt cx="29169" cy="9303"/>
                    </a:xfrm>
                  </p:grpSpPr>
                  <p:grpSp>
                    <p:nvGrpSpPr>
                      <p:cNvPr id="3456" name="Group 3455"/>
                      <p:cNvGrpSpPr/>
                      <p:nvPr/>
                    </p:nvGrpSpPr>
                    <p:grpSpPr>
                      <a:xfrm>
                        <a:off x="1030995" y="3910485"/>
                        <a:ext cx="9269" cy="9303"/>
                        <a:chOff x="1030995" y="3910485"/>
                        <a:chExt cx="9269" cy="9303"/>
                      </a:xfrm>
                    </p:grpSpPr>
                    <p:sp>
                      <p:nvSpPr>
                        <p:cNvPr id="3457" name="Freeform 3456"/>
                        <p:cNvSpPr/>
                        <p:nvPr/>
                      </p:nvSpPr>
                      <p:spPr>
                        <a:xfrm>
                          <a:off x="1030995" y="3910485"/>
                          <a:ext cx="9269" cy="9303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9269" h="9303">
                              <a:moveTo>
                                <a:pt x="0" y="4652"/>
                              </a:moveTo>
                              <a:cubicBezTo>
                                <a:pt x="0" y="2083"/>
                                <a:pt x="2075" y="0"/>
                                <a:pt x="4634" y="0"/>
                              </a:cubicBezTo>
                              <a:cubicBezTo>
                                <a:pt x="7194" y="0"/>
                                <a:pt x="9269" y="2083"/>
                                <a:pt x="9269" y="4652"/>
                              </a:cubicBezTo>
                              <a:cubicBezTo>
                                <a:pt x="9269" y="7221"/>
                                <a:pt x="7194" y="9303"/>
                                <a:pt x="4634" y="9303"/>
                              </a:cubicBezTo>
                              <a:cubicBezTo>
                                <a:pt x="2075" y="9303"/>
                                <a:pt x="0" y="7221"/>
                                <a:pt x="0" y="4652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944E2A"/>
                        </a:solidFill>
                        <a:ln w="77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3458" name="Freeform 3457"/>
                        <p:cNvSpPr/>
                        <p:nvPr/>
                      </p:nvSpPr>
                      <p:spPr>
                        <a:xfrm>
                          <a:off x="1032631" y="3912127"/>
                          <a:ext cx="5997" cy="6020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5997" h="6020">
                              <a:moveTo>
                                <a:pt x="0" y="3010"/>
                              </a:moveTo>
                              <a:cubicBezTo>
                                <a:pt x="0" y="1348"/>
                                <a:pt x="1343" y="0"/>
                                <a:pt x="2999" y="0"/>
                              </a:cubicBezTo>
                              <a:cubicBezTo>
                                <a:pt x="4655" y="0"/>
                                <a:pt x="5997" y="1348"/>
                                <a:pt x="5997" y="3010"/>
                              </a:cubicBezTo>
                              <a:cubicBezTo>
                                <a:pt x="5997" y="4672"/>
                                <a:pt x="4655" y="6020"/>
                                <a:pt x="2999" y="6020"/>
                              </a:cubicBezTo>
                              <a:cubicBezTo>
                                <a:pt x="1343" y="6020"/>
                                <a:pt x="0" y="4672"/>
                                <a:pt x="0" y="301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763C30"/>
                        </a:solidFill>
                        <a:ln w="7700" cap="flat">
                          <a:noFill/>
                          <a:bevel/>
                        </a:ln>
                      </p:spPr>
                    </p:sp>
                  </p:grpSp>
                  <p:grpSp>
                    <p:nvGrpSpPr>
                      <p:cNvPr id="3459" name="Group 3458"/>
                      <p:cNvGrpSpPr/>
                      <p:nvPr/>
                    </p:nvGrpSpPr>
                    <p:grpSpPr>
                      <a:xfrm>
                        <a:off x="1050895" y="3910485"/>
                        <a:ext cx="9269" cy="9303"/>
                        <a:chOff x="1050895" y="3910485"/>
                        <a:chExt cx="9269" cy="9303"/>
                      </a:xfrm>
                    </p:grpSpPr>
                    <p:sp>
                      <p:nvSpPr>
                        <p:cNvPr id="3460" name="Freeform 3459"/>
                        <p:cNvSpPr/>
                        <p:nvPr/>
                      </p:nvSpPr>
                      <p:spPr>
                        <a:xfrm>
                          <a:off x="1050895" y="3910485"/>
                          <a:ext cx="9269" cy="9303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9269" h="9303">
                              <a:moveTo>
                                <a:pt x="0" y="4652"/>
                              </a:moveTo>
                              <a:cubicBezTo>
                                <a:pt x="0" y="2083"/>
                                <a:pt x="2075" y="0"/>
                                <a:pt x="4634" y="0"/>
                              </a:cubicBezTo>
                              <a:cubicBezTo>
                                <a:pt x="7194" y="0"/>
                                <a:pt x="9269" y="2083"/>
                                <a:pt x="9269" y="4652"/>
                              </a:cubicBezTo>
                              <a:cubicBezTo>
                                <a:pt x="9269" y="7221"/>
                                <a:pt x="7194" y="9303"/>
                                <a:pt x="4634" y="9303"/>
                              </a:cubicBezTo>
                              <a:cubicBezTo>
                                <a:pt x="2075" y="9303"/>
                                <a:pt x="0" y="7221"/>
                                <a:pt x="0" y="4652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944E2A"/>
                        </a:solidFill>
                        <a:ln w="77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3461" name="Freeform 3460"/>
                        <p:cNvSpPr/>
                        <p:nvPr/>
                      </p:nvSpPr>
                      <p:spPr>
                        <a:xfrm>
                          <a:off x="1052531" y="3912127"/>
                          <a:ext cx="5997" cy="6020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5997" h="6020">
                              <a:moveTo>
                                <a:pt x="0" y="3010"/>
                              </a:moveTo>
                              <a:cubicBezTo>
                                <a:pt x="0" y="1348"/>
                                <a:pt x="1343" y="0"/>
                                <a:pt x="2999" y="0"/>
                              </a:cubicBezTo>
                              <a:cubicBezTo>
                                <a:pt x="4655" y="0"/>
                                <a:pt x="5997" y="1348"/>
                                <a:pt x="5997" y="3010"/>
                              </a:cubicBezTo>
                              <a:cubicBezTo>
                                <a:pt x="5997" y="4672"/>
                                <a:pt x="4655" y="6020"/>
                                <a:pt x="2999" y="6020"/>
                              </a:cubicBezTo>
                              <a:cubicBezTo>
                                <a:pt x="1343" y="6020"/>
                                <a:pt x="0" y="4672"/>
                                <a:pt x="0" y="301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763C30"/>
                        </a:solidFill>
                        <a:ln w="7700" cap="flat">
                          <a:noFill/>
                          <a:bevel/>
                        </a:ln>
                      </p:spPr>
                    </p:sp>
                  </p:grpSp>
                </p:grpSp>
                <p:sp>
                  <p:nvSpPr>
                    <p:cNvPr id="3462" name="Freeform 3461"/>
                    <p:cNvSpPr/>
                    <p:nvPr/>
                  </p:nvSpPr>
                  <p:spPr>
                    <a:xfrm>
                      <a:off x="1033857" y="3913410"/>
                      <a:ext cx="23444" cy="345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3444" h="3455">
                          <a:moveTo>
                            <a:pt x="1704" y="-23"/>
                          </a:moveTo>
                          <a:lnTo>
                            <a:pt x="21695" y="-23"/>
                          </a:lnTo>
                          <a:cubicBezTo>
                            <a:pt x="22649" y="-23"/>
                            <a:pt x="23444" y="753"/>
                            <a:pt x="23444" y="1710"/>
                          </a:cubicBezTo>
                          <a:lnTo>
                            <a:pt x="23444" y="1710"/>
                          </a:lnTo>
                          <a:cubicBezTo>
                            <a:pt x="23444" y="2667"/>
                            <a:pt x="22649" y="3443"/>
                            <a:pt x="21695" y="3443"/>
                          </a:cubicBezTo>
                          <a:lnTo>
                            <a:pt x="1704" y="3443"/>
                          </a:lnTo>
                          <a:cubicBezTo>
                            <a:pt x="750" y="3443"/>
                            <a:pt x="0" y="2667"/>
                            <a:pt x="0" y="1710"/>
                          </a:cubicBezTo>
                          <a:lnTo>
                            <a:pt x="0" y="1710"/>
                          </a:lnTo>
                          <a:cubicBezTo>
                            <a:pt x="0" y="753"/>
                            <a:pt x="750" y="-23"/>
                            <a:pt x="1704" y="-23"/>
                          </a:cubicBezTo>
                          <a:close/>
                        </a:path>
                      </a:pathLst>
                    </a:custGeom>
                    <a:solidFill>
                      <a:srgbClr val="D3DDD5"/>
                    </a:solidFill>
                    <a:ln w="7700" cap="flat">
                      <a:noFill/>
                      <a:bevel/>
                    </a:ln>
                  </p:spPr>
                </p:sp>
                <p:sp>
                  <p:nvSpPr>
                    <p:cNvPr id="3463" name="Freeform 3462"/>
                    <p:cNvSpPr/>
                    <p:nvPr/>
                  </p:nvSpPr>
                  <p:spPr>
                    <a:xfrm>
                      <a:off x="1036038" y="3914504"/>
                      <a:ext cx="19083" cy="71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9083" h="718">
                          <a:moveTo>
                            <a:pt x="341" y="-23"/>
                          </a:moveTo>
                          <a:lnTo>
                            <a:pt x="18696" y="-23"/>
                          </a:lnTo>
                          <a:cubicBezTo>
                            <a:pt x="18897" y="-23"/>
                            <a:pt x="19060" y="141"/>
                            <a:pt x="19060" y="342"/>
                          </a:cubicBezTo>
                          <a:lnTo>
                            <a:pt x="19060" y="342"/>
                          </a:lnTo>
                          <a:cubicBezTo>
                            <a:pt x="19060" y="544"/>
                            <a:pt x="18897" y="707"/>
                            <a:pt x="18696" y="707"/>
                          </a:cubicBezTo>
                          <a:lnTo>
                            <a:pt x="341" y="707"/>
                          </a:lnTo>
                          <a:cubicBezTo>
                            <a:pt x="140" y="707"/>
                            <a:pt x="-23" y="544"/>
                            <a:pt x="-23" y="342"/>
                          </a:cubicBezTo>
                          <a:lnTo>
                            <a:pt x="-23" y="342"/>
                          </a:lnTo>
                          <a:cubicBezTo>
                            <a:pt x="-23" y="141"/>
                            <a:pt x="140" y="-23"/>
                            <a:pt x="341" y="-23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7700" cap="flat">
                      <a:noFill/>
                      <a:bevel/>
                    </a:ln>
                  </p:spPr>
                </p:sp>
              </p:grpSp>
              <p:grpSp>
                <p:nvGrpSpPr>
                  <p:cNvPr id="3464" name="Group 3463"/>
                  <p:cNvGrpSpPr/>
                  <p:nvPr/>
                </p:nvGrpSpPr>
                <p:grpSpPr>
                  <a:xfrm>
                    <a:off x="1030995" y="3932199"/>
                    <a:ext cx="29169" cy="9303"/>
                    <a:chOff x="1030995" y="3932199"/>
                    <a:chExt cx="29169" cy="9303"/>
                  </a:xfrm>
                </p:grpSpPr>
                <p:grpSp>
                  <p:nvGrpSpPr>
                    <p:cNvPr id="3465" name="Group 3464"/>
                    <p:cNvGrpSpPr/>
                    <p:nvPr/>
                  </p:nvGrpSpPr>
                  <p:grpSpPr>
                    <a:xfrm>
                      <a:off x="1030995" y="3932182"/>
                      <a:ext cx="29169" cy="9303"/>
                      <a:chOff x="1030995" y="3932182"/>
                      <a:chExt cx="29169" cy="9303"/>
                    </a:xfrm>
                  </p:grpSpPr>
                  <p:grpSp>
                    <p:nvGrpSpPr>
                      <p:cNvPr id="3466" name="Group 3465"/>
                      <p:cNvGrpSpPr/>
                      <p:nvPr/>
                    </p:nvGrpSpPr>
                    <p:grpSpPr>
                      <a:xfrm>
                        <a:off x="1030995" y="3932182"/>
                        <a:ext cx="9269" cy="9303"/>
                        <a:chOff x="1030995" y="3932182"/>
                        <a:chExt cx="9269" cy="9303"/>
                      </a:xfrm>
                    </p:grpSpPr>
                    <p:sp>
                      <p:nvSpPr>
                        <p:cNvPr id="3467" name="Freeform 3466"/>
                        <p:cNvSpPr/>
                        <p:nvPr/>
                      </p:nvSpPr>
                      <p:spPr>
                        <a:xfrm>
                          <a:off x="1030995" y="3932182"/>
                          <a:ext cx="9269" cy="9303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9269" h="9303">
                              <a:moveTo>
                                <a:pt x="0" y="4652"/>
                              </a:moveTo>
                              <a:cubicBezTo>
                                <a:pt x="0" y="2083"/>
                                <a:pt x="2075" y="0"/>
                                <a:pt x="4634" y="0"/>
                              </a:cubicBezTo>
                              <a:cubicBezTo>
                                <a:pt x="7194" y="0"/>
                                <a:pt x="9269" y="2083"/>
                                <a:pt x="9269" y="4652"/>
                              </a:cubicBezTo>
                              <a:cubicBezTo>
                                <a:pt x="9269" y="7221"/>
                                <a:pt x="7194" y="9303"/>
                                <a:pt x="4634" y="9303"/>
                              </a:cubicBezTo>
                              <a:cubicBezTo>
                                <a:pt x="2075" y="9303"/>
                                <a:pt x="0" y="7221"/>
                                <a:pt x="0" y="4652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944E2A"/>
                        </a:solidFill>
                        <a:ln w="77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3468" name="Freeform 3467"/>
                        <p:cNvSpPr/>
                        <p:nvPr/>
                      </p:nvSpPr>
                      <p:spPr>
                        <a:xfrm>
                          <a:off x="1032631" y="3933824"/>
                          <a:ext cx="5997" cy="6020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5997" h="6020">
                              <a:moveTo>
                                <a:pt x="0" y="3010"/>
                              </a:moveTo>
                              <a:cubicBezTo>
                                <a:pt x="0" y="1348"/>
                                <a:pt x="1343" y="0"/>
                                <a:pt x="2999" y="0"/>
                              </a:cubicBezTo>
                              <a:cubicBezTo>
                                <a:pt x="4655" y="0"/>
                                <a:pt x="5997" y="1348"/>
                                <a:pt x="5997" y="3010"/>
                              </a:cubicBezTo>
                              <a:cubicBezTo>
                                <a:pt x="5997" y="4672"/>
                                <a:pt x="4655" y="6020"/>
                                <a:pt x="2999" y="6020"/>
                              </a:cubicBezTo>
                              <a:cubicBezTo>
                                <a:pt x="1343" y="6020"/>
                                <a:pt x="0" y="4672"/>
                                <a:pt x="0" y="301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763C30"/>
                        </a:solidFill>
                        <a:ln w="7700" cap="flat">
                          <a:noFill/>
                          <a:bevel/>
                        </a:ln>
                      </p:spPr>
                    </p:sp>
                  </p:grpSp>
                  <p:grpSp>
                    <p:nvGrpSpPr>
                      <p:cNvPr id="3469" name="Group 3468"/>
                      <p:cNvGrpSpPr/>
                      <p:nvPr/>
                    </p:nvGrpSpPr>
                    <p:grpSpPr>
                      <a:xfrm>
                        <a:off x="1050895" y="3932182"/>
                        <a:ext cx="9269" cy="9303"/>
                        <a:chOff x="1050895" y="3932182"/>
                        <a:chExt cx="9269" cy="9303"/>
                      </a:xfrm>
                    </p:grpSpPr>
                    <p:sp>
                      <p:nvSpPr>
                        <p:cNvPr id="3470" name="Freeform 3469"/>
                        <p:cNvSpPr/>
                        <p:nvPr/>
                      </p:nvSpPr>
                      <p:spPr>
                        <a:xfrm>
                          <a:off x="1050895" y="3932182"/>
                          <a:ext cx="9269" cy="9303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9269" h="9303">
                              <a:moveTo>
                                <a:pt x="0" y="4652"/>
                              </a:moveTo>
                              <a:cubicBezTo>
                                <a:pt x="0" y="2083"/>
                                <a:pt x="2075" y="0"/>
                                <a:pt x="4634" y="0"/>
                              </a:cubicBezTo>
                              <a:cubicBezTo>
                                <a:pt x="7194" y="0"/>
                                <a:pt x="9269" y="2083"/>
                                <a:pt x="9269" y="4652"/>
                              </a:cubicBezTo>
                              <a:cubicBezTo>
                                <a:pt x="9269" y="7221"/>
                                <a:pt x="7194" y="9303"/>
                                <a:pt x="4634" y="9303"/>
                              </a:cubicBezTo>
                              <a:cubicBezTo>
                                <a:pt x="2075" y="9303"/>
                                <a:pt x="0" y="7221"/>
                                <a:pt x="0" y="4652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944E2A"/>
                        </a:solidFill>
                        <a:ln w="77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3471" name="Freeform 3470"/>
                        <p:cNvSpPr/>
                        <p:nvPr/>
                      </p:nvSpPr>
                      <p:spPr>
                        <a:xfrm>
                          <a:off x="1052531" y="3933824"/>
                          <a:ext cx="5997" cy="6020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5997" h="6020">
                              <a:moveTo>
                                <a:pt x="0" y="3010"/>
                              </a:moveTo>
                              <a:cubicBezTo>
                                <a:pt x="0" y="1348"/>
                                <a:pt x="1343" y="0"/>
                                <a:pt x="2999" y="0"/>
                              </a:cubicBezTo>
                              <a:cubicBezTo>
                                <a:pt x="4655" y="0"/>
                                <a:pt x="5997" y="1348"/>
                                <a:pt x="5997" y="3010"/>
                              </a:cubicBezTo>
                              <a:cubicBezTo>
                                <a:pt x="5997" y="4672"/>
                                <a:pt x="4655" y="6020"/>
                                <a:pt x="2999" y="6020"/>
                              </a:cubicBezTo>
                              <a:cubicBezTo>
                                <a:pt x="1343" y="6020"/>
                                <a:pt x="0" y="4672"/>
                                <a:pt x="0" y="301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763C30"/>
                        </a:solidFill>
                        <a:ln w="7700" cap="flat">
                          <a:noFill/>
                          <a:bevel/>
                        </a:ln>
                      </p:spPr>
                    </p:sp>
                  </p:grpSp>
                </p:grpSp>
                <p:sp>
                  <p:nvSpPr>
                    <p:cNvPr id="3472" name="Freeform 3471"/>
                    <p:cNvSpPr/>
                    <p:nvPr/>
                  </p:nvSpPr>
                  <p:spPr>
                    <a:xfrm>
                      <a:off x="1033857" y="3935106"/>
                      <a:ext cx="23444" cy="345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3444" h="3455">
                          <a:moveTo>
                            <a:pt x="1704" y="-23"/>
                          </a:moveTo>
                          <a:lnTo>
                            <a:pt x="21695" y="-23"/>
                          </a:lnTo>
                          <a:cubicBezTo>
                            <a:pt x="22649" y="-23"/>
                            <a:pt x="23444" y="753"/>
                            <a:pt x="23444" y="1710"/>
                          </a:cubicBezTo>
                          <a:lnTo>
                            <a:pt x="23444" y="1710"/>
                          </a:lnTo>
                          <a:cubicBezTo>
                            <a:pt x="23444" y="2667"/>
                            <a:pt x="22649" y="3443"/>
                            <a:pt x="21695" y="3443"/>
                          </a:cubicBezTo>
                          <a:lnTo>
                            <a:pt x="1704" y="3443"/>
                          </a:lnTo>
                          <a:cubicBezTo>
                            <a:pt x="750" y="3443"/>
                            <a:pt x="0" y="2667"/>
                            <a:pt x="0" y="1710"/>
                          </a:cubicBezTo>
                          <a:lnTo>
                            <a:pt x="0" y="1710"/>
                          </a:lnTo>
                          <a:cubicBezTo>
                            <a:pt x="0" y="753"/>
                            <a:pt x="750" y="-23"/>
                            <a:pt x="1704" y="-23"/>
                          </a:cubicBezTo>
                          <a:close/>
                        </a:path>
                      </a:pathLst>
                    </a:custGeom>
                    <a:solidFill>
                      <a:srgbClr val="D3DDD5"/>
                    </a:solidFill>
                    <a:ln w="7700" cap="flat">
                      <a:noFill/>
                      <a:bevel/>
                    </a:ln>
                  </p:spPr>
                </p:sp>
                <p:sp>
                  <p:nvSpPr>
                    <p:cNvPr id="3473" name="Freeform 3472"/>
                    <p:cNvSpPr/>
                    <p:nvPr/>
                  </p:nvSpPr>
                  <p:spPr>
                    <a:xfrm>
                      <a:off x="1036038" y="3936201"/>
                      <a:ext cx="19083" cy="71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9083" h="718">
                          <a:moveTo>
                            <a:pt x="341" y="-23"/>
                          </a:moveTo>
                          <a:lnTo>
                            <a:pt x="18696" y="-23"/>
                          </a:lnTo>
                          <a:cubicBezTo>
                            <a:pt x="18897" y="-23"/>
                            <a:pt x="19060" y="141"/>
                            <a:pt x="19060" y="342"/>
                          </a:cubicBezTo>
                          <a:lnTo>
                            <a:pt x="19060" y="342"/>
                          </a:lnTo>
                          <a:cubicBezTo>
                            <a:pt x="19060" y="544"/>
                            <a:pt x="18897" y="707"/>
                            <a:pt x="18696" y="707"/>
                          </a:cubicBezTo>
                          <a:lnTo>
                            <a:pt x="341" y="707"/>
                          </a:lnTo>
                          <a:cubicBezTo>
                            <a:pt x="140" y="707"/>
                            <a:pt x="-23" y="544"/>
                            <a:pt x="-23" y="342"/>
                          </a:cubicBezTo>
                          <a:lnTo>
                            <a:pt x="-23" y="342"/>
                          </a:lnTo>
                          <a:cubicBezTo>
                            <a:pt x="-23" y="141"/>
                            <a:pt x="140" y="-23"/>
                            <a:pt x="341" y="-23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7700" cap="flat">
                      <a:noFill/>
                      <a:bevel/>
                    </a:ln>
                  </p:spPr>
                </p:sp>
              </p:grpSp>
              <p:grpSp>
                <p:nvGrpSpPr>
                  <p:cNvPr id="3474" name="Group 3473"/>
                  <p:cNvGrpSpPr/>
                  <p:nvPr/>
                </p:nvGrpSpPr>
                <p:grpSpPr>
                  <a:xfrm>
                    <a:off x="1030995" y="3953895"/>
                    <a:ext cx="29169" cy="9303"/>
                    <a:chOff x="1030995" y="3953895"/>
                    <a:chExt cx="29169" cy="9303"/>
                  </a:xfrm>
                </p:grpSpPr>
                <p:grpSp>
                  <p:nvGrpSpPr>
                    <p:cNvPr id="3475" name="Group 3474"/>
                    <p:cNvGrpSpPr/>
                    <p:nvPr/>
                  </p:nvGrpSpPr>
                  <p:grpSpPr>
                    <a:xfrm>
                      <a:off x="1030995" y="3953878"/>
                      <a:ext cx="29169" cy="9303"/>
                      <a:chOff x="1030995" y="3953878"/>
                      <a:chExt cx="29169" cy="9303"/>
                    </a:xfrm>
                  </p:grpSpPr>
                  <p:grpSp>
                    <p:nvGrpSpPr>
                      <p:cNvPr id="3476" name="Group 3475"/>
                      <p:cNvGrpSpPr/>
                      <p:nvPr/>
                    </p:nvGrpSpPr>
                    <p:grpSpPr>
                      <a:xfrm>
                        <a:off x="1030995" y="3953878"/>
                        <a:ext cx="9269" cy="9303"/>
                        <a:chOff x="1030995" y="3953878"/>
                        <a:chExt cx="9269" cy="9303"/>
                      </a:xfrm>
                    </p:grpSpPr>
                    <p:sp>
                      <p:nvSpPr>
                        <p:cNvPr id="3477" name="Freeform 3476"/>
                        <p:cNvSpPr/>
                        <p:nvPr/>
                      </p:nvSpPr>
                      <p:spPr>
                        <a:xfrm>
                          <a:off x="1030995" y="3953878"/>
                          <a:ext cx="9269" cy="9303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9269" h="9303">
                              <a:moveTo>
                                <a:pt x="0" y="4652"/>
                              </a:moveTo>
                              <a:cubicBezTo>
                                <a:pt x="0" y="2083"/>
                                <a:pt x="2075" y="0"/>
                                <a:pt x="4634" y="0"/>
                              </a:cubicBezTo>
                              <a:cubicBezTo>
                                <a:pt x="7194" y="0"/>
                                <a:pt x="9269" y="2083"/>
                                <a:pt x="9269" y="4652"/>
                              </a:cubicBezTo>
                              <a:cubicBezTo>
                                <a:pt x="9269" y="7221"/>
                                <a:pt x="7194" y="9303"/>
                                <a:pt x="4634" y="9303"/>
                              </a:cubicBezTo>
                              <a:cubicBezTo>
                                <a:pt x="2075" y="9303"/>
                                <a:pt x="0" y="7221"/>
                                <a:pt x="0" y="4652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944E2A"/>
                        </a:solidFill>
                        <a:ln w="77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3478" name="Freeform 3477"/>
                        <p:cNvSpPr/>
                        <p:nvPr/>
                      </p:nvSpPr>
                      <p:spPr>
                        <a:xfrm>
                          <a:off x="1032631" y="3955520"/>
                          <a:ext cx="5997" cy="6020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5997" h="6020">
                              <a:moveTo>
                                <a:pt x="0" y="3010"/>
                              </a:moveTo>
                              <a:cubicBezTo>
                                <a:pt x="0" y="1348"/>
                                <a:pt x="1343" y="0"/>
                                <a:pt x="2999" y="0"/>
                              </a:cubicBezTo>
                              <a:cubicBezTo>
                                <a:pt x="4655" y="0"/>
                                <a:pt x="5997" y="1348"/>
                                <a:pt x="5997" y="3010"/>
                              </a:cubicBezTo>
                              <a:cubicBezTo>
                                <a:pt x="5997" y="4672"/>
                                <a:pt x="4655" y="6020"/>
                                <a:pt x="2999" y="6020"/>
                              </a:cubicBezTo>
                              <a:cubicBezTo>
                                <a:pt x="1343" y="6020"/>
                                <a:pt x="0" y="4672"/>
                                <a:pt x="0" y="301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763C30"/>
                        </a:solidFill>
                        <a:ln w="7700" cap="flat">
                          <a:noFill/>
                          <a:bevel/>
                        </a:ln>
                      </p:spPr>
                    </p:sp>
                  </p:grpSp>
                  <p:grpSp>
                    <p:nvGrpSpPr>
                      <p:cNvPr id="3479" name="Group 3478"/>
                      <p:cNvGrpSpPr/>
                      <p:nvPr/>
                    </p:nvGrpSpPr>
                    <p:grpSpPr>
                      <a:xfrm>
                        <a:off x="1050895" y="3953878"/>
                        <a:ext cx="9269" cy="9303"/>
                        <a:chOff x="1050895" y="3953878"/>
                        <a:chExt cx="9269" cy="9303"/>
                      </a:xfrm>
                    </p:grpSpPr>
                    <p:sp>
                      <p:nvSpPr>
                        <p:cNvPr id="3480" name="Freeform 3479"/>
                        <p:cNvSpPr/>
                        <p:nvPr/>
                      </p:nvSpPr>
                      <p:spPr>
                        <a:xfrm>
                          <a:off x="1050895" y="3953878"/>
                          <a:ext cx="9269" cy="9303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9269" h="9303">
                              <a:moveTo>
                                <a:pt x="0" y="4652"/>
                              </a:moveTo>
                              <a:cubicBezTo>
                                <a:pt x="0" y="2083"/>
                                <a:pt x="2075" y="0"/>
                                <a:pt x="4634" y="0"/>
                              </a:cubicBezTo>
                              <a:cubicBezTo>
                                <a:pt x="7194" y="0"/>
                                <a:pt x="9269" y="2083"/>
                                <a:pt x="9269" y="4652"/>
                              </a:cubicBezTo>
                              <a:cubicBezTo>
                                <a:pt x="9269" y="7221"/>
                                <a:pt x="7194" y="9303"/>
                                <a:pt x="4634" y="9303"/>
                              </a:cubicBezTo>
                              <a:cubicBezTo>
                                <a:pt x="2075" y="9303"/>
                                <a:pt x="0" y="7221"/>
                                <a:pt x="0" y="4652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944E2A"/>
                        </a:solidFill>
                        <a:ln w="77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3481" name="Freeform 3480"/>
                        <p:cNvSpPr/>
                        <p:nvPr/>
                      </p:nvSpPr>
                      <p:spPr>
                        <a:xfrm>
                          <a:off x="1052531" y="3955520"/>
                          <a:ext cx="5997" cy="6020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5997" h="6020">
                              <a:moveTo>
                                <a:pt x="0" y="3010"/>
                              </a:moveTo>
                              <a:cubicBezTo>
                                <a:pt x="0" y="1348"/>
                                <a:pt x="1343" y="0"/>
                                <a:pt x="2999" y="0"/>
                              </a:cubicBezTo>
                              <a:cubicBezTo>
                                <a:pt x="4655" y="0"/>
                                <a:pt x="5997" y="1348"/>
                                <a:pt x="5997" y="3010"/>
                              </a:cubicBezTo>
                              <a:cubicBezTo>
                                <a:pt x="5997" y="4672"/>
                                <a:pt x="4655" y="6020"/>
                                <a:pt x="2999" y="6020"/>
                              </a:cubicBezTo>
                              <a:cubicBezTo>
                                <a:pt x="1343" y="6020"/>
                                <a:pt x="0" y="4672"/>
                                <a:pt x="0" y="301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763C30"/>
                        </a:solidFill>
                        <a:ln w="7700" cap="flat">
                          <a:noFill/>
                          <a:bevel/>
                        </a:ln>
                      </p:spPr>
                    </p:sp>
                  </p:grpSp>
                </p:grpSp>
                <p:sp>
                  <p:nvSpPr>
                    <p:cNvPr id="3482" name="Freeform 3481"/>
                    <p:cNvSpPr/>
                    <p:nvPr/>
                  </p:nvSpPr>
                  <p:spPr>
                    <a:xfrm>
                      <a:off x="1033857" y="3956802"/>
                      <a:ext cx="23444" cy="345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3444" h="3455">
                          <a:moveTo>
                            <a:pt x="1704" y="-23"/>
                          </a:moveTo>
                          <a:lnTo>
                            <a:pt x="21695" y="-23"/>
                          </a:lnTo>
                          <a:cubicBezTo>
                            <a:pt x="22649" y="-23"/>
                            <a:pt x="23444" y="753"/>
                            <a:pt x="23444" y="1710"/>
                          </a:cubicBezTo>
                          <a:lnTo>
                            <a:pt x="23444" y="1710"/>
                          </a:lnTo>
                          <a:cubicBezTo>
                            <a:pt x="23444" y="2667"/>
                            <a:pt x="22649" y="3443"/>
                            <a:pt x="21695" y="3443"/>
                          </a:cubicBezTo>
                          <a:lnTo>
                            <a:pt x="1704" y="3443"/>
                          </a:lnTo>
                          <a:cubicBezTo>
                            <a:pt x="750" y="3443"/>
                            <a:pt x="0" y="2667"/>
                            <a:pt x="0" y="1710"/>
                          </a:cubicBezTo>
                          <a:lnTo>
                            <a:pt x="0" y="1710"/>
                          </a:lnTo>
                          <a:cubicBezTo>
                            <a:pt x="0" y="753"/>
                            <a:pt x="750" y="-23"/>
                            <a:pt x="1704" y="-23"/>
                          </a:cubicBezTo>
                          <a:close/>
                        </a:path>
                      </a:pathLst>
                    </a:custGeom>
                    <a:solidFill>
                      <a:srgbClr val="D3DDD5"/>
                    </a:solidFill>
                    <a:ln w="7700" cap="flat">
                      <a:noFill/>
                      <a:bevel/>
                    </a:ln>
                  </p:spPr>
                </p:sp>
                <p:sp>
                  <p:nvSpPr>
                    <p:cNvPr id="3483" name="Freeform 3482"/>
                    <p:cNvSpPr/>
                    <p:nvPr/>
                  </p:nvSpPr>
                  <p:spPr>
                    <a:xfrm>
                      <a:off x="1036038" y="3957897"/>
                      <a:ext cx="19083" cy="71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9083" h="718">
                          <a:moveTo>
                            <a:pt x="341" y="-23"/>
                          </a:moveTo>
                          <a:lnTo>
                            <a:pt x="18696" y="-23"/>
                          </a:lnTo>
                          <a:cubicBezTo>
                            <a:pt x="18897" y="-23"/>
                            <a:pt x="19060" y="141"/>
                            <a:pt x="19060" y="342"/>
                          </a:cubicBezTo>
                          <a:lnTo>
                            <a:pt x="19060" y="342"/>
                          </a:lnTo>
                          <a:cubicBezTo>
                            <a:pt x="19060" y="544"/>
                            <a:pt x="18897" y="707"/>
                            <a:pt x="18696" y="707"/>
                          </a:cubicBezTo>
                          <a:lnTo>
                            <a:pt x="341" y="707"/>
                          </a:lnTo>
                          <a:cubicBezTo>
                            <a:pt x="140" y="707"/>
                            <a:pt x="-23" y="544"/>
                            <a:pt x="-23" y="342"/>
                          </a:cubicBezTo>
                          <a:lnTo>
                            <a:pt x="-23" y="342"/>
                          </a:lnTo>
                          <a:cubicBezTo>
                            <a:pt x="-23" y="141"/>
                            <a:pt x="140" y="-23"/>
                            <a:pt x="341" y="-23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7700" cap="flat">
                      <a:noFill/>
                      <a:bevel/>
                    </a:ln>
                  </p:spPr>
                </p:sp>
              </p:grpSp>
              <p:grpSp>
                <p:nvGrpSpPr>
                  <p:cNvPr id="3484" name="Group 3483"/>
                  <p:cNvGrpSpPr/>
                  <p:nvPr/>
                </p:nvGrpSpPr>
                <p:grpSpPr>
                  <a:xfrm>
                    <a:off x="1030995" y="3975591"/>
                    <a:ext cx="29169" cy="9303"/>
                    <a:chOff x="1030995" y="3975591"/>
                    <a:chExt cx="29169" cy="9303"/>
                  </a:xfrm>
                </p:grpSpPr>
                <p:grpSp>
                  <p:nvGrpSpPr>
                    <p:cNvPr id="3485" name="Group 3484"/>
                    <p:cNvGrpSpPr/>
                    <p:nvPr/>
                  </p:nvGrpSpPr>
                  <p:grpSpPr>
                    <a:xfrm>
                      <a:off x="1030995" y="3975574"/>
                      <a:ext cx="29169" cy="9303"/>
                      <a:chOff x="1030995" y="3975574"/>
                      <a:chExt cx="29169" cy="9303"/>
                    </a:xfrm>
                  </p:grpSpPr>
                  <p:grpSp>
                    <p:nvGrpSpPr>
                      <p:cNvPr id="3486" name="Group 3485"/>
                      <p:cNvGrpSpPr/>
                      <p:nvPr/>
                    </p:nvGrpSpPr>
                    <p:grpSpPr>
                      <a:xfrm>
                        <a:off x="1030995" y="3975574"/>
                        <a:ext cx="9269" cy="9303"/>
                        <a:chOff x="1030995" y="3975574"/>
                        <a:chExt cx="9269" cy="9303"/>
                      </a:xfrm>
                    </p:grpSpPr>
                    <p:sp>
                      <p:nvSpPr>
                        <p:cNvPr id="3487" name="Freeform 3486"/>
                        <p:cNvSpPr/>
                        <p:nvPr/>
                      </p:nvSpPr>
                      <p:spPr>
                        <a:xfrm>
                          <a:off x="1030995" y="3975574"/>
                          <a:ext cx="9269" cy="9303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9269" h="9303">
                              <a:moveTo>
                                <a:pt x="0" y="4652"/>
                              </a:moveTo>
                              <a:cubicBezTo>
                                <a:pt x="0" y="2083"/>
                                <a:pt x="2075" y="0"/>
                                <a:pt x="4634" y="0"/>
                              </a:cubicBezTo>
                              <a:cubicBezTo>
                                <a:pt x="7194" y="0"/>
                                <a:pt x="9269" y="2083"/>
                                <a:pt x="9269" y="4652"/>
                              </a:cubicBezTo>
                              <a:cubicBezTo>
                                <a:pt x="9269" y="7221"/>
                                <a:pt x="7194" y="9303"/>
                                <a:pt x="4634" y="9303"/>
                              </a:cubicBezTo>
                              <a:cubicBezTo>
                                <a:pt x="2075" y="9303"/>
                                <a:pt x="0" y="7221"/>
                                <a:pt x="0" y="4652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944E2A"/>
                        </a:solidFill>
                        <a:ln w="77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3488" name="Freeform 3487"/>
                        <p:cNvSpPr/>
                        <p:nvPr/>
                      </p:nvSpPr>
                      <p:spPr>
                        <a:xfrm>
                          <a:off x="1032631" y="3977216"/>
                          <a:ext cx="5997" cy="6020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5997" h="6020">
                              <a:moveTo>
                                <a:pt x="0" y="3010"/>
                              </a:moveTo>
                              <a:cubicBezTo>
                                <a:pt x="0" y="1348"/>
                                <a:pt x="1343" y="0"/>
                                <a:pt x="2999" y="0"/>
                              </a:cubicBezTo>
                              <a:cubicBezTo>
                                <a:pt x="4655" y="0"/>
                                <a:pt x="5997" y="1348"/>
                                <a:pt x="5997" y="3010"/>
                              </a:cubicBezTo>
                              <a:cubicBezTo>
                                <a:pt x="5997" y="4672"/>
                                <a:pt x="4655" y="6020"/>
                                <a:pt x="2999" y="6020"/>
                              </a:cubicBezTo>
                              <a:cubicBezTo>
                                <a:pt x="1343" y="6020"/>
                                <a:pt x="0" y="4672"/>
                                <a:pt x="0" y="301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763C30"/>
                        </a:solidFill>
                        <a:ln w="7700" cap="flat">
                          <a:noFill/>
                          <a:bevel/>
                        </a:ln>
                      </p:spPr>
                    </p:sp>
                  </p:grpSp>
                  <p:grpSp>
                    <p:nvGrpSpPr>
                      <p:cNvPr id="3489" name="Group 3488"/>
                      <p:cNvGrpSpPr/>
                      <p:nvPr/>
                    </p:nvGrpSpPr>
                    <p:grpSpPr>
                      <a:xfrm>
                        <a:off x="1050895" y="3975574"/>
                        <a:ext cx="9269" cy="9303"/>
                        <a:chOff x="1050895" y="3975574"/>
                        <a:chExt cx="9269" cy="9303"/>
                      </a:xfrm>
                    </p:grpSpPr>
                    <p:sp>
                      <p:nvSpPr>
                        <p:cNvPr id="3490" name="Freeform 3489"/>
                        <p:cNvSpPr/>
                        <p:nvPr/>
                      </p:nvSpPr>
                      <p:spPr>
                        <a:xfrm>
                          <a:off x="1050895" y="3975574"/>
                          <a:ext cx="9269" cy="9303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9269" h="9303">
                              <a:moveTo>
                                <a:pt x="0" y="4652"/>
                              </a:moveTo>
                              <a:cubicBezTo>
                                <a:pt x="0" y="2083"/>
                                <a:pt x="2075" y="0"/>
                                <a:pt x="4634" y="0"/>
                              </a:cubicBezTo>
                              <a:cubicBezTo>
                                <a:pt x="7194" y="0"/>
                                <a:pt x="9269" y="2083"/>
                                <a:pt x="9269" y="4652"/>
                              </a:cubicBezTo>
                              <a:cubicBezTo>
                                <a:pt x="9269" y="7221"/>
                                <a:pt x="7194" y="9303"/>
                                <a:pt x="4634" y="9303"/>
                              </a:cubicBezTo>
                              <a:cubicBezTo>
                                <a:pt x="2075" y="9303"/>
                                <a:pt x="0" y="7221"/>
                                <a:pt x="0" y="4652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944E2A"/>
                        </a:solidFill>
                        <a:ln w="7700" cap="flat">
                          <a:noFill/>
                          <a:bevel/>
                        </a:ln>
                      </p:spPr>
                    </p:sp>
                    <p:sp>
                      <p:nvSpPr>
                        <p:cNvPr id="3491" name="Freeform 3490"/>
                        <p:cNvSpPr/>
                        <p:nvPr/>
                      </p:nvSpPr>
                      <p:spPr>
                        <a:xfrm>
                          <a:off x="1052531" y="3977216"/>
                          <a:ext cx="5997" cy="6020"/>
                        </a:xfrm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>
                            <a:path w="5997" h="6020">
                              <a:moveTo>
                                <a:pt x="0" y="3010"/>
                              </a:moveTo>
                              <a:cubicBezTo>
                                <a:pt x="0" y="1348"/>
                                <a:pt x="1343" y="0"/>
                                <a:pt x="2999" y="0"/>
                              </a:cubicBezTo>
                              <a:cubicBezTo>
                                <a:pt x="4655" y="0"/>
                                <a:pt x="5997" y="1348"/>
                                <a:pt x="5997" y="3010"/>
                              </a:cubicBezTo>
                              <a:cubicBezTo>
                                <a:pt x="5997" y="4672"/>
                                <a:pt x="4655" y="6020"/>
                                <a:pt x="2999" y="6020"/>
                              </a:cubicBezTo>
                              <a:cubicBezTo>
                                <a:pt x="1343" y="6020"/>
                                <a:pt x="0" y="4672"/>
                                <a:pt x="0" y="301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763C30"/>
                        </a:solidFill>
                        <a:ln w="7700" cap="flat">
                          <a:noFill/>
                          <a:bevel/>
                        </a:ln>
                      </p:spPr>
                    </p:sp>
                  </p:grpSp>
                </p:grpSp>
                <p:sp>
                  <p:nvSpPr>
                    <p:cNvPr id="3492" name="Freeform 3491"/>
                    <p:cNvSpPr/>
                    <p:nvPr/>
                  </p:nvSpPr>
                  <p:spPr>
                    <a:xfrm>
                      <a:off x="1033857" y="3978498"/>
                      <a:ext cx="23444" cy="345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3444" h="3455">
                          <a:moveTo>
                            <a:pt x="1704" y="-23"/>
                          </a:moveTo>
                          <a:lnTo>
                            <a:pt x="21695" y="-23"/>
                          </a:lnTo>
                          <a:cubicBezTo>
                            <a:pt x="22649" y="-23"/>
                            <a:pt x="23444" y="753"/>
                            <a:pt x="23444" y="1710"/>
                          </a:cubicBezTo>
                          <a:lnTo>
                            <a:pt x="23444" y="1710"/>
                          </a:lnTo>
                          <a:cubicBezTo>
                            <a:pt x="23444" y="2667"/>
                            <a:pt x="22649" y="3443"/>
                            <a:pt x="21695" y="3443"/>
                          </a:cubicBezTo>
                          <a:lnTo>
                            <a:pt x="1704" y="3443"/>
                          </a:lnTo>
                          <a:cubicBezTo>
                            <a:pt x="750" y="3443"/>
                            <a:pt x="0" y="2667"/>
                            <a:pt x="0" y="1710"/>
                          </a:cubicBezTo>
                          <a:lnTo>
                            <a:pt x="0" y="1710"/>
                          </a:lnTo>
                          <a:cubicBezTo>
                            <a:pt x="0" y="753"/>
                            <a:pt x="750" y="-23"/>
                            <a:pt x="1704" y="-23"/>
                          </a:cubicBezTo>
                          <a:close/>
                        </a:path>
                      </a:pathLst>
                    </a:custGeom>
                    <a:solidFill>
                      <a:srgbClr val="D3DDD5"/>
                    </a:solidFill>
                    <a:ln w="7700" cap="flat">
                      <a:noFill/>
                      <a:bevel/>
                    </a:ln>
                  </p:spPr>
                </p:sp>
                <p:sp>
                  <p:nvSpPr>
                    <p:cNvPr id="3493" name="Freeform 3492"/>
                    <p:cNvSpPr/>
                    <p:nvPr/>
                  </p:nvSpPr>
                  <p:spPr>
                    <a:xfrm>
                      <a:off x="1036038" y="3979593"/>
                      <a:ext cx="19083" cy="71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9083" h="718">
                          <a:moveTo>
                            <a:pt x="341" y="-23"/>
                          </a:moveTo>
                          <a:lnTo>
                            <a:pt x="18696" y="-23"/>
                          </a:lnTo>
                          <a:cubicBezTo>
                            <a:pt x="18897" y="-23"/>
                            <a:pt x="19060" y="141"/>
                            <a:pt x="19060" y="342"/>
                          </a:cubicBezTo>
                          <a:lnTo>
                            <a:pt x="19060" y="342"/>
                          </a:lnTo>
                          <a:cubicBezTo>
                            <a:pt x="19060" y="544"/>
                            <a:pt x="18897" y="707"/>
                            <a:pt x="18696" y="707"/>
                          </a:cubicBezTo>
                          <a:lnTo>
                            <a:pt x="341" y="707"/>
                          </a:lnTo>
                          <a:cubicBezTo>
                            <a:pt x="140" y="707"/>
                            <a:pt x="-23" y="544"/>
                            <a:pt x="-23" y="342"/>
                          </a:cubicBezTo>
                          <a:lnTo>
                            <a:pt x="-23" y="342"/>
                          </a:lnTo>
                          <a:cubicBezTo>
                            <a:pt x="-23" y="141"/>
                            <a:pt x="140" y="-23"/>
                            <a:pt x="341" y="-23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7700" cap="flat">
                      <a:noFill/>
                      <a:bevel/>
                    </a:ln>
                  </p:spPr>
                </p:sp>
              </p:grpSp>
            </p:grpSp>
            <p:sp>
              <p:nvSpPr>
                <p:cNvPr id="3494" name="Freeform 3493"/>
                <p:cNvSpPr/>
                <p:nvPr/>
              </p:nvSpPr>
              <p:spPr>
                <a:xfrm>
                  <a:off x="912898" y="3800755"/>
                  <a:ext cx="7270" cy="2189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270" h="21890">
                      <a:moveTo>
                        <a:pt x="7270" y="21890"/>
                      </a:moveTo>
                      <a:lnTo>
                        <a:pt x="7270" y="0"/>
                      </a:lnTo>
                      <a:lnTo>
                        <a:pt x="0" y="1824"/>
                      </a:lnTo>
                      <a:lnTo>
                        <a:pt x="0" y="20066"/>
                      </a:lnTo>
                      <a:lnTo>
                        <a:pt x="7270" y="21890"/>
                      </a:lnTo>
                      <a:close/>
                    </a:path>
                  </a:pathLst>
                </a:custGeom>
                <a:solidFill>
                  <a:srgbClr val="FCF384"/>
                </a:solidFill>
                <a:ln w="7700" cap="flat">
                  <a:noFill/>
                  <a:bevel/>
                </a:ln>
              </p:spPr>
            </p:sp>
            <p:sp>
              <p:nvSpPr>
                <p:cNvPr id="3495" name="Freeform 3494"/>
                <p:cNvSpPr/>
                <p:nvPr/>
              </p:nvSpPr>
              <p:spPr>
                <a:xfrm>
                  <a:off x="912898" y="3822360"/>
                  <a:ext cx="7270" cy="2189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270" h="21890">
                      <a:moveTo>
                        <a:pt x="7270" y="21890"/>
                      </a:moveTo>
                      <a:lnTo>
                        <a:pt x="7270" y="0"/>
                      </a:lnTo>
                      <a:lnTo>
                        <a:pt x="0" y="1824"/>
                      </a:lnTo>
                      <a:lnTo>
                        <a:pt x="0" y="20066"/>
                      </a:lnTo>
                      <a:lnTo>
                        <a:pt x="7270" y="21890"/>
                      </a:lnTo>
                      <a:close/>
                    </a:path>
                  </a:pathLst>
                </a:custGeom>
                <a:solidFill>
                  <a:srgbClr val="007FCC"/>
                </a:solidFill>
                <a:ln w="7700" cap="flat">
                  <a:noFill/>
                  <a:bevel/>
                </a:ln>
              </p:spPr>
            </p:sp>
            <p:sp>
              <p:nvSpPr>
                <p:cNvPr id="3496" name="Freeform 3495"/>
                <p:cNvSpPr/>
                <p:nvPr/>
              </p:nvSpPr>
              <p:spPr>
                <a:xfrm>
                  <a:off x="912898" y="3844250"/>
                  <a:ext cx="7270" cy="2189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270" h="21890">
                      <a:moveTo>
                        <a:pt x="7270" y="21890"/>
                      </a:moveTo>
                      <a:lnTo>
                        <a:pt x="7270" y="0"/>
                      </a:lnTo>
                      <a:lnTo>
                        <a:pt x="0" y="1824"/>
                      </a:lnTo>
                      <a:lnTo>
                        <a:pt x="0" y="20066"/>
                      </a:lnTo>
                      <a:lnTo>
                        <a:pt x="7270" y="21890"/>
                      </a:lnTo>
                      <a:close/>
                    </a:path>
                  </a:pathLst>
                </a:custGeom>
                <a:solidFill>
                  <a:srgbClr val="00AF54"/>
                </a:solidFill>
                <a:ln w="7700" cap="flat">
                  <a:noFill/>
                  <a:bevel/>
                </a:ln>
              </p:spPr>
            </p:sp>
          </p:grpSp>
          <p:sp>
            <p:nvSpPr>
              <p:cNvPr id="5825" name="Text 5825"/>
              <p:cNvSpPr txBox="1"/>
              <p:nvPr/>
            </p:nvSpPr>
            <p:spPr>
              <a:xfrm>
                <a:off x="1438644" y="3826778"/>
                <a:ext cx="1070300" cy="1771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936">
                    <a:solidFill>
                      <a:srgbClr val="6E9C4C"/>
                    </a:solidFill>
                    <a:latin typeface="Comic Sans MS"/>
                  </a:rPr>
                  <a:t>Making Handouts</a:t>
                </a:r>
              </a:p>
            </p:txBody>
          </p:sp>
        </p:grpSp>
        <p:grpSp>
          <p:nvGrpSpPr>
            <p:cNvPr id="3497" name="Sub Topic"/>
            <p:cNvGrpSpPr/>
            <p:nvPr/>
          </p:nvGrpSpPr>
          <p:grpSpPr>
            <a:xfrm>
              <a:off x="637847" y="4180974"/>
              <a:ext cx="1832600" cy="385000"/>
              <a:chOff x="637847" y="4180974"/>
              <a:chExt cx="1832600" cy="385000"/>
            </a:xfrm>
          </p:grpSpPr>
          <p:sp>
            <p:nvSpPr>
              <p:cNvPr id="3498" name="Rectangle balloon"/>
              <p:cNvSpPr/>
              <p:nvPr/>
            </p:nvSpPr>
            <p:spPr>
              <a:xfrm>
                <a:off x="637847" y="4180974"/>
                <a:ext cx="1832600" cy="385000"/>
              </a:xfrm>
              <a:custGeom>
                <a:avLst/>
                <a:gdLst/>
                <a:ahLst/>
                <a:cxnLst/>
                <a:rect l="0" t="0" r="0" b="0"/>
                <a:pathLst>
                  <a:path w="1832600" h="385000" fill="none">
                    <a:moveTo>
                      <a:pt x="0" y="385000"/>
                    </a:moveTo>
                    <a:lnTo>
                      <a:pt x="1832600" y="385000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84BB5C"/>
                </a:solidFill>
                <a:bevel/>
              </a:ln>
            </p:spPr>
          </p:sp>
          <p:grpSp>
            <p:nvGrpSpPr>
              <p:cNvPr id="3500" name="Numbers"/>
              <p:cNvGrpSpPr/>
              <p:nvPr/>
            </p:nvGrpSpPr>
            <p:grpSpPr>
              <a:xfrm>
                <a:off x="668647" y="4373474"/>
                <a:ext cx="184800" cy="184800"/>
                <a:chOff x="668647" y="4373474"/>
                <a:chExt cx="184800" cy="184800"/>
              </a:xfrm>
            </p:grpSpPr>
            <p:sp>
              <p:nvSpPr>
                <p:cNvPr id="3501" name="Freeform 3500"/>
                <p:cNvSpPr/>
                <p:nvPr/>
              </p:nvSpPr>
              <p:spPr>
                <a:xfrm>
                  <a:off x="668647" y="4373474"/>
                  <a:ext cx="184800" cy="1848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4800" h="184800">
                      <a:moveTo>
                        <a:pt x="0" y="92400"/>
                      </a:moveTo>
                      <a:cubicBezTo>
                        <a:pt x="0" y="41324"/>
                        <a:pt x="41362" y="0"/>
                        <a:pt x="92400" y="0"/>
                      </a:cubicBezTo>
                      <a:cubicBezTo>
                        <a:pt x="143424" y="0"/>
                        <a:pt x="184800" y="41324"/>
                        <a:pt x="184800" y="92400"/>
                      </a:cubicBezTo>
                      <a:cubicBezTo>
                        <a:pt x="184800" y="143393"/>
                        <a:pt x="143424" y="184800"/>
                        <a:pt x="92400" y="184800"/>
                      </a:cubicBezTo>
                      <a:cubicBezTo>
                        <a:pt x="41362" y="184800"/>
                        <a:pt x="0" y="143393"/>
                        <a:pt x="0" y="92400"/>
                      </a:cubicBezTo>
                      <a:close/>
                    </a:path>
                  </a:pathLst>
                </a:custGeom>
                <a:solidFill>
                  <a:srgbClr val="1E90FF"/>
                </a:solidFill>
                <a:ln w="7700" cap="flat">
                  <a:solidFill>
                    <a:srgbClr val="1E90FF"/>
                  </a:solidFill>
                  <a:bevel/>
                </a:ln>
              </p:spPr>
            </p:sp>
            <p:sp>
              <p:nvSpPr>
                <p:cNvPr id="3502" name="Freeform 3501"/>
                <p:cNvSpPr/>
                <p:nvPr/>
              </p:nvSpPr>
              <p:spPr>
                <a:xfrm>
                  <a:off x="673009" y="4377888"/>
                  <a:ext cx="176077" cy="17597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76077" h="175973">
                      <a:moveTo>
                        <a:pt x="0" y="87986"/>
                      </a:moveTo>
                      <a:cubicBezTo>
                        <a:pt x="0" y="39350"/>
                        <a:pt x="39409" y="0"/>
                        <a:pt x="88038" y="0"/>
                      </a:cubicBezTo>
                      <a:cubicBezTo>
                        <a:pt x="136654" y="0"/>
                        <a:pt x="176077" y="39350"/>
                        <a:pt x="176077" y="87986"/>
                      </a:cubicBezTo>
                      <a:cubicBezTo>
                        <a:pt x="176077" y="136544"/>
                        <a:pt x="136654" y="175973"/>
                        <a:pt x="88038" y="175973"/>
                      </a:cubicBezTo>
                      <a:cubicBezTo>
                        <a:pt x="39409" y="175973"/>
                        <a:pt x="0" y="136544"/>
                        <a:pt x="0" y="87986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FFFFFF">
                        <a:alpha val="0"/>
                      </a:srgbClr>
                    </a:gs>
                    <a:gs pos="69634">
                      <a:srgbClr val="FFFFFF">
                        <a:alpha val="0"/>
                      </a:srgbClr>
                    </a:gs>
                    <a:gs pos="0">
                      <a:srgbClr val="FFFFFF">
                        <a:alpha val="40000"/>
                      </a:srgbClr>
                    </a:gs>
                  </a:gsLst>
                  <a:path path="circle">
                    <a:fillToRect l="50000" t="50000" r="50000" b="50000"/>
                  </a:path>
                </a:gradFill>
                <a:ln w="7700" cap="flat">
                  <a:noFill/>
                  <a:bevel/>
                </a:ln>
              </p:spPr>
            </p:sp>
            <p:sp>
              <p:nvSpPr>
                <p:cNvPr id="3503" name="Freeform 3502"/>
                <p:cNvSpPr/>
                <p:nvPr/>
              </p:nvSpPr>
              <p:spPr>
                <a:xfrm>
                  <a:off x="704010" y="4381910"/>
                  <a:ext cx="116355" cy="7022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6355" h="70226">
                      <a:moveTo>
                        <a:pt x="0" y="35113"/>
                      </a:moveTo>
                      <a:cubicBezTo>
                        <a:pt x="0" y="15721"/>
                        <a:pt x="26047" y="0"/>
                        <a:pt x="58178" y="0"/>
                      </a:cubicBezTo>
                      <a:cubicBezTo>
                        <a:pt x="90309" y="0"/>
                        <a:pt x="116355" y="15721"/>
                        <a:pt x="116355" y="35113"/>
                      </a:cubicBezTo>
                      <a:cubicBezTo>
                        <a:pt x="116355" y="54505"/>
                        <a:pt x="90309" y="70226"/>
                        <a:pt x="58178" y="70226"/>
                      </a:cubicBezTo>
                      <a:cubicBezTo>
                        <a:pt x="26047" y="70226"/>
                        <a:pt x="0" y="54505"/>
                        <a:pt x="0" y="35113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3504" name="Freeform 3503"/>
                <p:cNvSpPr/>
                <p:nvPr/>
              </p:nvSpPr>
              <p:spPr>
                <a:xfrm>
                  <a:off x="729940" y="4381339"/>
                  <a:ext cx="65022" cy="3088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5022" h="30882">
                      <a:moveTo>
                        <a:pt x="0" y="15441"/>
                      </a:moveTo>
                      <a:cubicBezTo>
                        <a:pt x="0" y="6913"/>
                        <a:pt x="14556" y="0"/>
                        <a:pt x="32511" y="0"/>
                      </a:cubicBezTo>
                      <a:cubicBezTo>
                        <a:pt x="50466" y="0"/>
                        <a:pt x="65022" y="6913"/>
                        <a:pt x="65022" y="15441"/>
                      </a:cubicBezTo>
                      <a:cubicBezTo>
                        <a:pt x="65022" y="23968"/>
                        <a:pt x="50466" y="30882"/>
                        <a:pt x="32511" y="30882"/>
                      </a:cubicBezTo>
                      <a:cubicBezTo>
                        <a:pt x="14556" y="30882"/>
                        <a:pt x="0" y="23968"/>
                        <a:pt x="0" y="15441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FFFF">
                        <a:alpha val="85000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5826" name="Text 5826"/>
                <p:cNvSpPr txBox="1"/>
                <p:nvPr/>
              </p:nvSpPr>
              <p:spPr>
                <a:xfrm>
                  <a:off x="630147" y="4373474"/>
                  <a:ext cx="261800" cy="184800"/>
                </a:xfrm>
                <a:prstGeom prst="rect">
                  <a:avLst/>
                </a:prstGeom>
                <a:noFill/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1248" b="1">
                      <a:solidFill>
                        <a:srgbClr val="FFFFFF"/>
                      </a:solidFill>
                      <a:latin typeface="Arial"/>
                    </a:rPr>
                    <a:t>5</a:t>
                  </a:r>
                </a:p>
              </p:txBody>
            </p:sp>
          </p:grpSp>
          <p:sp>
            <p:nvSpPr>
              <p:cNvPr id="5827" name="Text 5827"/>
              <p:cNvSpPr txBox="1"/>
              <p:nvPr/>
            </p:nvSpPr>
            <p:spPr>
              <a:xfrm>
                <a:off x="884247" y="4204074"/>
                <a:ext cx="1624700" cy="3542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936">
                    <a:solidFill>
                      <a:srgbClr val="6E9C4C"/>
                    </a:solidFill>
                    <a:latin typeface="Comic Sans MS"/>
                  </a:rPr>
                  <a:t>Encouraging Discussion and </a:t>
                </a:r>
              </a:p>
              <a:p>
                <a:pPr algn="ctr"/>
                <a:r>
                  <a:rPr sz="936">
                    <a:solidFill>
                      <a:srgbClr val="6E9C4C"/>
                    </a:solidFill>
                    <a:latin typeface="Comic Sans MS"/>
                  </a:rPr>
                  <a:t>Independent Thinking</a:t>
                </a:r>
              </a:p>
            </p:txBody>
          </p:sp>
        </p:grpSp>
        <p:grpSp>
          <p:nvGrpSpPr>
            <p:cNvPr id="3505" name="Sub Topic"/>
            <p:cNvGrpSpPr/>
            <p:nvPr/>
          </p:nvGrpSpPr>
          <p:grpSpPr>
            <a:xfrm>
              <a:off x="884247" y="4735374"/>
              <a:ext cx="1586200" cy="277200"/>
              <a:chOff x="884247" y="4735374"/>
              <a:chExt cx="1586200" cy="277200"/>
            </a:xfrm>
          </p:grpSpPr>
          <p:sp>
            <p:nvSpPr>
              <p:cNvPr id="3506" name="Rectangle balloon"/>
              <p:cNvSpPr/>
              <p:nvPr/>
            </p:nvSpPr>
            <p:spPr>
              <a:xfrm>
                <a:off x="884247" y="4735374"/>
                <a:ext cx="1586200" cy="277200"/>
              </a:xfrm>
              <a:custGeom>
                <a:avLst/>
                <a:gdLst/>
                <a:ahLst/>
                <a:cxnLst/>
                <a:rect l="0" t="0" r="0" b="0"/>
                <a:pathLst>
                  <a:path w="1586200" h="277200" fill="none">
                    <a:moveTo>
                      <a:pt x="0" y="277200"/>
                    </a:moveTo>
                    <a:lnTo>
                      <a:pt x="1586200" y="277200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84BB5C"/>
                </a:solidFill>
                <a:bevel/>
              </a:ln>
            </p:spPr>
          </p:sp>
          <p:grpSp>
            <p:nvGrpSpPr>
              <p:cNvPr id="3508" name="Idea 2"/>
              <p:cNvGrpSpPr/>
              <p:nvPr/>
            </p:nvGrpSpPr>
            <p:grpSpPr>
              <a:xfrm>
                <a:off x="915047" y="4789274"/>
                <a:ext cx="154000" cy="215600"/>
                <a:chOff x="915047" y="4789274"/>
                <a:chExt cx="154000" cy="215600"/>
              </a:xfrm>
            </p:grpSpPr>
            <p:sp>
              <p:nvSpPr>
                <p:cNvPr id="3509" name="Freeform 3508"/>
                <p:cNvSpPr/>
                <p:nvPr/>
              </p:nvSpPr>
              <p:spPr>
                <a:xfrm>
                  <a:off x="945847" y="4912058"/>
                  <a:ext cx="92400" cy="9270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2400" h="92708">
                      <a:moveTo>
                        <a:pt x="5815" y="0"/>
                      </a:moveTo>
                      <a:lnTo>
                        <a:pt x="86804" y="0"/>
                      </a:lnTo>
                      <a:cubicBezTo>
                        <a:pt x="86804" y="0"/>
                        <a:pt x="86804" y="16830"/>
                        <a:pt x="86804" y="16830"/>
                      </a:cubicBezTo>
                      <a:cubicBezTo>
                        <a:pt x="94619" y="16830"/>
                        <a:pt x="93822" y="29070"/>
                        <a:pt x="86768" y="29070"/>
                      </a:cubicBezTo>
                      <a:cubicBezTo>
                        <a:pt x="86768" y="29070"/>
                        <a:pt x="86804" y="37230"/>
                        <a:pt x="86768" y="37230"/>
                      </a:cubicBezTo>
                      <a:cubicBezTo>
                        <a:pt x="93859" y="37230"/>
                        <a:pt x="93859" y="50053"/>
                        <a:pt x="86804" y="49980"/>
                      </a:cubicBezTo>
                      <a:cubicBezTo>
                        <a:pt x="86804" y="50744"/>
                        <a:pt x="86804" y="58394"/>
                        <a:pt x="86804" y="58394"/>
                      </a:cubicBezTo>
                      <a:cubicBezTo>
                        <a:pt x="94451" y="58394"/>
                        <a:pt x="93859" y="70890"/>
                        <a:pt x="86804" y="70890"/>
                      </a:cubicBezTo>
                      <a:cubicBezTo>
                        <a:pt x="86804" y="70890"/>
                        <a:pt x="84911" y="73470"/>
                        <a:pt x="80268" y="76515"/>
                      </a:cubicBezTo>
                      <a:cubicBezTo>
                        <a:pt x="75626" y="79559"/>
                        <a:pt x="66678" y="81377"/>
                        <a:pt x="66678" y="81377"/>
                      </a:cubicBezTo>
                      <a:cubicBezTo>
                        <a:pt x="66678" y="81377"/>
                        <a:pt x="66762" y="92708"/>
                        <a:pt x="57899" y="92708"/>
                      </a:cubicBezTo>
                      <a:cubicBezTo>
                        <a:pt x="49036" y="92708"/>
                        <a:pt x="43971" y="92708"/>
                        <a:pt x="35108" y="92708"/>
                      </a:cubicBezTo>
                      <a:cubicBezTo>
                        <a:pt x="26244" y="92708"/>
                        <a:pt x="25906" y="81377"/>
                        <a:pt x="25906" y="81377"/>
                      </a:cubicBezTo>
                      <a:cubicBezTo>
                        <a:pt x="25906" y="81377"/>
                        <a:pt x="16151" y="80465"/>
                        <a:pt x="11448" y="76515"/>
                      </a:cubicBezTo>
                      <a:cubicBezTo>
                        <a:pt x="6745" y="72565"/>
                        <a:pt x="5815" y="65279"/>
                        <a:pt x="5815" y="65279"/>
                      </a:cubicBezTo>
                      <a:cubicBezTo>
                        <a:pt x="-1865" y="65279"/>
                        <a:pt x="-2118" y="53804"/>
                        <a:pt x="5815" y="53804"/>
                      </a:cubicBezTo>
                      <a:cubicBezTo>
                        <a:pt x="5815" y="53804"/>
                        <a:pt x="5815" y="41819"/>
                        <a:pt x="5815" y="41819"/>
                      </a:cubicBezTo>
                      <a:cubicBezTo>
                        <a:pt x="-1612" y="41819"/>
                        <a:pt x="-1865" y="30344"/>
                        <a:pt x="5815" y="30344"/>
                      </a:cubicBezTo>
                      <a:cubicBezTo>
                        <a:pt x="5815" y="30344"/>
                        <a:pt x="5815" y="20654"/>
                        <a:pt x="5815" y="20144"/>
                      </a:cubicBezTo>
                      <a:cubicBezTo>
                        <a:pt x="-1612" y="20144"/>
                        <a:pt x="-1865" y="9180"/>
                        <a:pt x="5815" y="9180"/>
                      </a:cubicBezTo>
                      <a:cubicBezTo>
                        <a:pt x="5815" y="9180"/>
                        <a:pt x="5815" y="0"/>
                        <a:pt x="5815" y="0"/>
                      </a:cubicBezTo>
                      <a:close/>
                    </a:path>
                  </a:pathLst>
                </a:custGeom>
                <a:solidFill>
                  <a:srgbClr val="BCBCBC"/>
                </a:solidFill>
                <a:ln w="7700" cap="flat">
                  <a:noFill/>
                  <a:bevel/>
                </a:ln>
              </p:spPr>
            </p:sp>
            <p:sp>
              <p:nvSpPr>
                <p:cNvPr id="3510" name="Freeform 3509"/>
                <p:cNvSpPr/>
                <p:nvPr/>
              </p:nvSpPr>
              <p:spPr>
                <a:xfrm>
                  <a:off x="915047" y="4789274"/>
                  <a:ext cx="154000" cy="1540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4000" h="154000">
                      <a:moveTo>
                        <a:pt x="0" y="77000"/>
                      </a:moveTo>
                      <a:cubicBezTo>
                        <a:pt x="0" y="34474"/>
                        <a:pt x="34474" y="0"/>
                        <a:pt x="77000" y="0"/>
                      </a:cubicBezTo>
                      <a:cubicBezTo>
                        <a:pt x="119526" y="0"/>
                        <a:pt x="154000" y="34474"/>
                        <a:pt x="154000" y="77000"/>
                      </a:cubicBezTo>
                      <a:cubicBezTo>
                        <a:pt x="154000" y="119526"/>
                        <a:pt x="119526" y="154000"/>
                        <a:pt x="77000" y="154000"/>
                      </a:cubicBezTo>
                      <a:cubicBezTo>
                        <a:pt x="34474" y="154000"/>
                        <a:pt x="0" y="119526"/>
                        <a:pt x="0" y="77000"/>
                      </a:cubicBezTo>
                      <a:close/>
                    </a:path>
                  </a:pathLst>
                </a:custGeom>
                <a:solidFill>
                  <a:srgbClr val="FF8000"/>
                </a:solidFill>
                <a:ln w="7700" cap="flat">
                  <a:noFill/>
                  <a:bevel/>
                </a:ln>
              </p:spPr>
            </p:sp>
            <p:sp>
              <p:nvSpPr>
                <p:cNvPr id="3511" name="Freeform 3510"/>
                <p:cNvSpPr/>
                <p:nvPr/>
              </p:nvSpPr>
              <p:spPr>
                <a:xfrm>
                  <a:off x="952007" y="4806522"/>
                  <a:ext cx="80080" cy="3018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0080" h="30184">
                      <a:moveTo>
                        <a:pt x="0" y="30184"/>
                      </a:moveTo>
                      <a:cubicBezTo>
                        <a:pt x="0" y="13503"/>
                        <a:pt x="17887" y="0"/>
                        <a:pt x="40040" y="0"/>
                      </a:cubicBezTo>
                      <a:cubicBezTo>
                        <a:pt x="62126" y="0"/>
                        <a:pt x="80080" y="13503"/>
                        <a:pt x="80080" y="30184"/>
                      </a:cubicBezTo>
                      <a:cubicBezTo>
                        <a:pt x="71906" y="19652"/>
                        <a:pt x="56665" y="12063"/>
                        <a:pt x="40040" y="11718"/>
                      </a:cubicBezTo>
                      <a:cubicBezTo>
                        <a:pt x="23703" y="11718"/>
                        <a:pt x="8817" y="17237"/>
                        <a:pt x="0" y="3018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7700" cap="flat">
                  <a:noFill/>
                  <a:bevel/>
                </a:ln>
              </p:spPr>
            </p:sp>
            <p:sp>
              <p:nvSpPr>
                <p:cNvPr id="3512" name="Freeform 3511"/>
                <p:cNvSpPr/>
                <p:nvPr/>
              </p:nvSpPr>
              <p:spPr>
                <a:xfrm>
                  <a:off x="959824" y="4834051"/>
                  <a:ext cx="64446" cy="6444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4446" h="64446">
                      <a:moveTo>
                        <a:pt x="32223" y="0"/>
                      </a:moveTo>
                      <a:lnTo>
                        <a:pt x="42180" y="21214"/>
                      </a:lnTo>
                      <a:lnTo>
                        <a:pt x="64446" y="24616"/>
                      </a:lnTo>
                      <a:lnTo>
                        <a:pt x="48335" y="41129"/>
                      </a:lnTo>
                      <a:lnTo>
                        <a:pt x="52138" y="64446"/>
                      </a:lnTo>
                      <a:lnTo>
                        <a:pt x="32223" y="53437"/>
                      </a:lnTo>
                      <a:lnTo>
                        <a:pt x="12308" y="64446"/>
                      </a:lnTo>
                      <a:lnTo>
                        <a:pt x="16112" y="41129"/>
                      </a:lnTo>
                      <a:lnTo>
                        <a:pt x="0" y="24616"/>
                      </a:lnTo>
                      <a:lnTo>
                        <a:pt x="22266" y="21214"/>
                      </a:lnTo>
                      <a:lnTo>
                        <a:pt x="32223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7700" cap="flat">
                  <a:noFill/>
                  <a:bevel/>
                </a:ln>
              </p:spPr>
            </p:sp>
          </p:grpSp>
          <p:grpSp>
            <p:nvGrpSpPr>
              <p:cNvPr id="3513" name="Numbers"/>
              <p:cNvGrpSpPr/>
              <p:nvPr/>
            </p:nvGrpSpPr>
            <p:grpSpPr>
              <a:xfrm>
                <a:off x="1099847" y="4820074"/>
                <a:ext cx="184800" cy="184800"/>
                <a:chOff x="1099847" y="4820074"/>
                <a:chExt cx="184800" cy="184800"/>
              </a:xfrm>
            </p:grpSpPr>
            <p:sp>
              <p:nvSpPr>
                <p:cNvPr id="3514" name="Freeform 3513"/>
                <p:cNvSpPr/>
                <p:nvPr/>
              </p:nvSpPr>
              <p:spPr>
                <a:xfrm>
                  <a:off x="1099847" y="4820074"/>
                  <a:ext cx="184800" cy="1848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4800" h="184800">
                      <a:moveTo>
                        <a:pt x="0" y="92400"/>
                      </a:moveTo>
                      <a:cubicBezTo>
                        <a:pt x="0" y="41324"/>
                        <a:pt x="41362" y="0"/>
                        <a:pt x="92400" y="0"/>
                      </a:cubicBezTo>
                      <a:cubicBezTo>
                        <a:pt x="143424" y="0"/>
                        <a:pt x="184800" y="41324"/>
                        <a:pt x="184800" y="92400"/>
                      </a:cubicBezTo>
                      <a:cubicBezTo>
                        <a:pt x="184800" y="143393"/>
                        <a:pt x="143424" y="184800"/>
                        <a:pt x="92400" y="184800"/>
                      </a:cubicBezTo>
                      <a:cubicBezTo>
                        <a:pt x="41362" y="184800"/>
                        <a:pt x="0" y="143393"/>
                        <a:pt x="0" y="92400"/>
                      </a:cubicBezTo>
                      <a:close/>
                    </a:path>
                  </a:pathLst>
                </a:custGeom>
                <a:solidFill>
                  <a:srgbClr val="1E90FF"/>
                </a:solidFill>
                <a:ln w="7700" cap="flat">
                  <a:solidFill>
                    <a:srgbClr val="1E90FF"/>
                  </a:solidFill>
                  <a:bevel/>
                </a:ln>
              </p:spPr>
            </p:sp>
            <p:sp>
              <p:nvSpPr>
                <p:cNvPr id="3515" name="Freeform 3514"/>
                <p:cNvSpPr/>
                <p:nvPr/>
              </p:nvSpPr>
              <p:spPr>
                <a:xfrm>
                  <a:off x="1104209" y="4824488"/>
                  <a:ext cx="176077" cy="17597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76077" h="175973">
                      <a:moveTo>
                        <a:pt x="0" y="87986"/>
                      </a:moveTo>
                      <a:cubicBezTo>
                        <a:pt x="0" y="39350"/>
                        <a:pt x="39409" y="0"/>
                        <a:pt x="88038" y="0"/>
                      </a:cubicBezTo>
                      <a:cubicBezTo>
                        <a:pt x="136654" y="0"/>
                        <a:pt x="176077" y="39350"/>
                        <a:pt x="176077" y="87986"/>
                      </a:cubicBezTo>
                      <a:cubicBezTo>
                        <a:pt x="176077" y="136544"/>
                        <a:pt x="136654" y="175973"/>
                        <a:pt x="88038" y="175973"/>
                      </a:cubicBezTo>
                      <a:cubicBezTo>
                        <a:pt x="39409" y="175973"/>
                        <a:pt x="0" y="136544"/>
                        <a:pt x="0" y="87986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FFFFFF">
                        <a:alpha val="0"/>
                      </a:srgbClr>
                    </a:gs>
                    <a:gs pos="69634">
                      <a:srgbClr val="FFFFFF">
                        <a:alpha val="0"/>
                      </a:srgbClr>
                    </a:gs>
                    <a:gs pos="0">
                      <a:srgbClr val="FFFFFF">
                        <a:alpha val="40000"/>
                      </a:srgbClr>
                    </a:gs>
                  </a:gsLst>
                  <a:path path="circle">
                    <a:fillToRect l="50000" t="50000" r="50000" b="50000"/>
                  </a:path>
                </a:gradFill>
                <a:ln w="7700" cap="flat">
                  <a:noFill/>
                  <a:bevel/>
                </a:ln>
              </p:spPr>
            </p:sp>
            <p:sp>
              <p:nvSpPr>
                <p:cNvPr id="3516" name="Freeform 3515"/>
                <p:cNvSpPr/>
                <p:nvPr/>
              </p:nvSpPr>
              <p:spPr>
                <a:xfrm>
                  <a:off x="1135210" y="4828510"/>
                  <a:ext cx="116355" cy="7022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6355" h="70226">
                      <a:moveTo>
                        <a:pt x="0" y="35113"/>
                      </a:moveTo>
                      <a:cubicBezTo>
                        <a:pt x="0" y="15721"/>
                        <a:pt x="26047" y="0"/>
                        <a:pt x="58178" y="0"/>
                      </a:cubicBezTo>
                      <a:cubicBezTo>
                        <a:pt x="90309" y="0"/>
                        <a:pt x="116355" y="15721"/>
                        <a:pt x="116355" y="35113"/>
                      </a:cubicBezTo>
                      <a:cubicBezTo>
                        <a:pt x="116355" y="54505"/>
                        <a:pt x="90309" y="70226"/>
                        <a:pt x="58178" y="70226"/>
                      </a:cubicBezTo>
                      <a:cubicBezTo>
                        <a:pt x="26047" y="70226"/>
                        <a:pt x="0" y="54505"/>
                        <a:pt x="0" y="35113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3517" name="Freeform 3516"/>
                <p:cNvSpPr/>
                <p:nvPr/>
              </p:nvSpPr>
              <p:spPr>
                <a:xfrm>
                  <a:off x="1161140" y="4827939"/>
                  <a:ext cx="65022" cy="3088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5022" h="30882">
                      <a:moveTo>
                        <a:pt x="0" y="15441"/>
                      </a:moveTo>
                      <a:cubicBezTo>
                        <a:pt x="0" y="6913"/>
                        <a:pt x="14556" y="0"/>
                        <a:pt x="32511" y="0"/>
                      </a:cubicBezTo>
                      <a:cubicBezTo>
                        <a:pt x="50466" y="0"/>
                        <a:pt x="65022" y="6913"/>
                        <a:pt x="65022" y="15441"/>
                      </a:cubicBezTo>
                      <a:cubicBezTo>
                        <a:pt x="65022" y="23968"/>
                        <a:pt x="50466" y="30882"/>
                        <a:pt x="32511" y="30882"/>
                      </a:cubicBezTo>
                      <a:cubicBezTo>
                        <a:pt x="14556" y="30882"/>
                        <a:pt x="0" y="23968"/>
                        <a:pt x="0" y="15441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FFFF">
                        <a:alpha val="85000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5828" name="Text 5828"/>
                <p:cNvSpPr txBox="1"/>
                <p:nvPr/>
              </p:nvSpPr>
              <p:spPr>
                <a:xfrm>
                  <a:off x="1061347" y="4820074"/>
                  <a:ext cx="261800" cy="184800"/>
                </a:xfrm>
                <a:prstGeom prst="rect">
                  <a:avLst/>
                </a:prstGeom>
                <a:noFill/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1248" b="1">
                      <a:solidFill>
                        <a:srgbClr val="FFFFFF"/>
                      </a:solidFill>
                      <a:latin typeface="Arial"/>
                    </a:rPr>
                    <a:t>6</a:t>
                  </a:r>
                </a:p>
              </p:txBody>
            </p:sp>
          </p:grpSp>
          <p:sp>
            <p:nvSpPr>
              <p:cNvPr id="5829" name="Text 5829"/>
              <p:cNvSpPr txBox="1"/>
              <p:nvPr/>
            </p:nvSpPr>
            <p:spPr>
              <a:xfrm>
                <a:off x="1315447" y="4827774"/>
                <a:ext cx="1193500" cy="1771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936">
                    <a:solidFill>
                      <a:srgbClr val="6E9C4C"/>
                    </a:solidFill>
                    <a:latin typeface="Comic Sans MS"/>
                  </a:rPr>
                  <a:t>Boosting Creativity</a:t>
                </a:r>
              </a:p>
            </p:txBody>
          </p:sp>
        </p:grpSp>
        <p:grpSp>
          <p:nvGrpSpPr>
            <p:cNvPr id="3518" name="Sub Topic"/>
            <p:cNvGrpSpPr/>
            <p:nvPr/>
          </p:nvGrpSpPr>
          <p:grpSpPr>
            <a:xfrm>
              <a:off x="5707488" y="2251441"/>
              <a:ext cx="1813350" cy="459408"/>
              <a:chOff x="5707488" y="2251441"/>
              <a:chExt cx="1813350" cy="459408"/>
            </a:xfrm>
          </p:grpSpPr>
          <p:sp>
            <p:nvSpPr>
              <p:cNvPr id="3519" name="Rectangle balloon"/>
              <p:cNvSpPr/>
              <p:nvPr/>
            </p:nvSpPr>
            <p:spPr>
              <a:xfrm>
                <a:off x="5707488" y="2251441"/>
                <a:ext cx="1813350" cy="459408"/>
              </a:xfrm>
              <a:custGeom>
                <a:avLst/>
                <a:gdLst/>
                <a:ahLst/>
                <a:cxnLst/>
                <a:rect l="0" t="0" r="0" b="0"/>
                <a:pathLst>
                  <a:path w="1813350" h="459408" fill="none">
                    <a:moveTo>
                      <a:pt x="0" y="459408"/>
                    </a:moveTo>
                    <a:lnTo>
                      <a:pt x="1813350" y="459408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84BB5C"/>
                </a:solidFill>
                <a:bevel/>
              </a:ln>
            </p:spPr>
          </p:sp>
          <p:grpSp>
            <p:nvGrpSpPr>
              <p:cNvPr id="3521" name="Numbers"/>
              <p:cNvGrpSpPr/>
              <p:nvPr/>
            </p:nvGrpSpPr>
            <p:grpSpPr>
              <a:xfrm>
                <a:off x="6119439" y="2518350"/>
                <a:ext cx="184800" cy="184800"/>
                <a:chOff x="6119439" y="2518350"/>
                <a:chExt cx="184800" cy="184800"/>
              </a:xfrm>
            </p:grpSpPr>
            <p:sp>
              <p:nvSpPr>
                <p:cNvPr id="3522" name="Freeform 3521"/>
                <p:cNvSpPr/>
                <p:nvPr/>
              </p:nvSpPr>
              <p:spPr>
                <a:xfrm>
                  <a:off x="6119439" y="2518350"/>
                  <a:ext cx="184800" cy="1848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4800" h="184800">
                      <a:moveTo>
                        <a:pt x="0" y="92400"/>
                      </a:moveTo>
                      <a:cubicBezTo>
                        <a:pt x="0" y="41324"/>
                        <a:pt x="41362" y="0"/>
                        <a:pt x="92400" y="0"/>
                      </a:cubicBezTo>
                      <a:cubicBezTo>
                        <a:pt x="143424" y="0"/>
                        <a:pt x="184800" y="41324"/>
                        <a:pt x="184800" y="92400"/>
                      </a:cubicBezTo>
                      <a:cubicBezTo>
                        <a:pt x="184800" y="143393"/>
                        <a:pt x="143424" y="184800"/>
                        <a:pt x="92400" y="184800"/>
                      </a:cubicBezTo>
                      <a:cubicBezTo>
                        <a:pt x="41362" y="184800"/>
                        <a:pt x="0" y="143393"/>
                        <a:pt x="0" y="92400"/>
                      </a:cubicBezTo>
                      <a:close/>
                    </a:path>
                  </a:pathLst>
                </a:custGeom>
                <a:solidFill>
                  <a:srgbClr val="1E90FF"/>
                </a:solidFill>
                <a:ln w="7700" cap="flat">
                  <a:solidFill>
                    <a:srgbClr val="1E90FF"/>
                  </a:solidFill>
                  <a:bevel/>
                </a:ln>
              </p:spPr>
            </p:sp>
            <p:sp>
              <p:nvSpPr>
                <p:cNvPr id="3523" name="Freeform 3522"/>
                <p:cNvSpPr/>
                <p:nvPr/>
              </p:nvSpPr>
              <p:spPr>
                <a:xfrm>
                  <a:off x="6123801" y="2522763"/>
                  <a:ext cx="176077" cy="17597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76077" h="175973">
                      <a:moveTo>
                        <a:pt x="0" y="87986"/>
                      </a:moveTo>
                      <a:cubicBezTo>
                        <a:pt x="0" y="39350"/>
                        <a:pt x="39409" y="0"/>
                        <a:pt x="88038" y="0"/>
                      </a:cubicBezTo>
                      <a:cubicBezTo>
                        <a:pt x="136654" y="0"/>
                        <a:pt x="176077" y="39350"/>
                        <a:pt x="176077" y="87986"/>
                      </a:cubicBezTo>
                      <a:cubicBezTo>
                        <a:pt x="176077" y="136544"/>
                        <a:pt x="136654" y="175973"/>
                        <a:pt x="88038" y="175973"/>
                      </a:cubicBezTo>
                      <a:cubicBezTo>
                        <a:pt x="39409" y="175973"/>
                        <a:pt x="0" y="136544"/>
                        <a:pt x="0" y="87986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FFFFFF">
                        <a:alpha val="0"/>
                      </a:srgbClr>
                    </a:gs>
                    <a:gs pos="69634">
                      <a:srgbClr val="FFFFFF">
                        <a:alpha val="0"/>
                      </a:srgbClr>
                    </a:gs>
                    <a:gs pos="0">
                      <a:srgbClr val="FFFFFF">
                        <a:alpha val="40000"/>
                      </a:srgbClr>
                    </a:gs>
                  </a:gsLst>
                  <a:path path="circle">
                    <a:fillToRect l="50000" t="50000" r="50000" b="50000"/>
                  </a:path>
                </a:gradFill>
                <a:ln w="7700" cap="flat">
                  <a:noFill/>
                  <a:bevel/>
                </a:ln>
              </p:spPr>
            </p:sp>
            <p:sp>
              <p:nvSpPr>
                <p:cNvPr id="3524" name="Freeform 3523"/>
                <p:cNvSpPr/>
                <p:nvPr/>
              </p:nvSpPr>
              <p:spPr>
                <a:xfrm>
                  <a:off x="6154803" y="2526785"/>
                  <a:ext cx="116355" cy="7022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6355" h="70226">
                      <a:moveTo>
                        <a:pt x="0" y="35113"/>
                      </a:moveTo>
                      <a:cubicBezTo>
                        <a:pt x="0" y="15721"/>
                        <a:pt x="26047" y="0"/>
                        <a:pt x="58178" y="0"/>
                      </a:cubicBezTo>
                      <a:cubicBezTo>
                        <a:pt x="90309" y="0"/>
                        <a:pt x="116355" y="15721"/>
                        <a:pt x="116355" y="35113"/>
                      </a:cubicBezTo>
                      <a:cubicBezTo>
                        <a:pt x="116355" y="54505"/>
                        <a:pt x="90309" y="70226"/>
                        <a:pt x="58178" y="70226"/>
                      </a:cubicBezTo>
                      <a:cubicBezTo>
                        <a:pt x="26047" y="70226"/>
                        <a:pt x="0" y="54505"/>
                        <a:pt x="0" y="35113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3525" name="Freeform 3524"/>
                <p:cNvSpPr/>
                <p:nvPr/>
              </p:nvSpPr>
              <p:spPr>
                <a:xfrm>
                  <a:off x="6180733" y="2526215"/>
                  <a:ext cx="65022" cy="3088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5022" h="30882">
                      <a:moveTo>
                        <a:pt x="0" y="15441"/>
                      </a:moveTo>
                      <a:cubicBezTo>
                        <a:pt x="0" y="6913"/>
                        <a:pt x="14556" y="0"/>
                        <a:pt x="32511" y="0"/>
                      </a:cubicBezTo>
                      <a:cubicBezTo>
                        <a:pt x="50466" y="0"/>
                        <a:pt x="65022" y="6913"/>
                        <a:pt x="65022" y="15441"/>
                      </a:cubicBezTo>
                      <a:cubicBezTo>
                        <a:pt x="65022" y="23968"/>
                        <a:pt x="50466" y="30882"/>
                        <a:pt x="32511" y="30882"/>
                      </a:cubicBezTo>
                      <a:cubicBezTo>
                        <a:pt x="14556" y="30882"/>
                        <a:pt x="0" y="23968"/>
                        <a:pt x="0" y="15441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FFFF">
                        <a:alpha val="85000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5830" name="Text 5830"/>
                <p:cNvSpPr txBox="1"/>
                <p:nvPr/>
              </p:nvSpPr>
              <p:spPr>
                <a:xfrm>
                  <a:off x="6080939" y="2518350"/>
                  <a:ext cx="261800" cy="184800"/>
                </a:xfrm>
                <a:prstGeom prst="rect">
                  <a:avLst/>
                </a:prstGeom>
                <a:noFill/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1248" b="1">
                      <a:solidFill>
                        <a:srgbClr val="FFFFFF"/>
                      </a:solidFill>
                      <a:latin typeface="Arial"/>
                    </a:rPr>
                    <a:t>7</a:t>
                  </a:r>
                </a:p>
              </p:txBody>
            </p:sp>
          </p:grpSp>
          <p:grpSp>
            <p:nvGrpSpPr>
              <p:cNvPr id="3526" name="Guesture 2"/>
              <p:cNvGrpSpPr/>
              <p:nvPr/>
            </p:nvGrpSpPr>
            <p:grpSpPr>
              <a:xfrm>
                <a:off x="5738288" y="2305341"/>
                <a:ext cx="350351" cy="397808"/>
                <a:chOff x="5738288" y="2305341"/>
                <a:chExt cx="350351" cy="397808"/>
              </a:xfrm>
            </p:grpSpPr>
            <p:sp>
              <p:nvSpPr>
                <p:cNvPr id="3527" name="Freeform 3526"/>
                <p:cNvSpPr/>
                <p:nvPr/>
              </p:nvSpPr>
              <p:spPr>
                <a:xfrm>
                  <a:off x="5800952" y="2305331"/>
                  <a:ext cx="287731" cy="35576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87731" h="355768">
                      <a:moveTo>
                        <a:pt x="0" y="200967"/>
                      </a:moveTo>
                      <a:cubicBezTo>
                        <a:pt x="0" y="200967"/>
                        <a:pt x="32543" y="190794"/>
                        <a:pt x="36914" y="184102"/>
                      </a:cubicBezTo>
                      <a:cubicBezTo>
                        <a:pt x="41285" y="177410"/>
                        <a:pt x="78441" y="166478"/>
                        <a:pt x="81421" y="163134"/>
                      </a:cubicBezTo>
                      <a:cubicBezTo>
                        <a:pt x="84402" y="159787"/>
                        <a:pt x="85396" y="155102"/>
                        <a:pt x="89767" y="150195"/>
                      </a:cubicBezTo>
                      <a:cubicBezTo>
                        <a:pt x="94139" y="145287"/>
                        <a:pt x="119174" y="127440"/>
                        <a:pt x="123545" y="122532"/>
                      </a:cubicBezTo>
                      <a:cubicBezTo>
                        <a:pt x="127916" y="117625"/>
                        <a:pt x="129506" y="108256"/>
                        <a:pt x="134474" y="103570"/>
                      </a:cubicBezTo>
                      <a:cubicBezTo>
                        <a:pt x="139441" y="98886"/>
                        <a:pt x="179578" y="79255"/>
                        <a:pt x="184744" y="71224"/>
                      </a:cubicBezTo>
                      <a:cubicBezTo>
                        <a:pt x="189909" y="63194"/>
                        <a:pt x="219317" y="2070"/>
                        <a:pt x="224880" y="0"/>
                      </a:cubicBezTo>
                      <a:cubicBezTo>
                        <a:pt x="230443" y="-606"/>
                        <a:pt x="236007" y="7870"/>
                        <a:pt x="240776" y="20809"/>
                      </a:cubicBezTo>
                      <a:cubicBezTo>
                        <a:pt x="245545" y="33748"/>
                        <a:pt x="239187" y="65425"/>
                        <a:pt x="235213" y="74349"/>
                      </a:cubicBezTo>
                      <a:cubicBezTo>
                        <a:pt x="231238" y="83270"/>
                        <a:pt x="206600" y="111826"/>
                        <a:pt x="202229" y="122532"/>
                      </a:cubicBezTo>
                      <a:cubicBezTo>
                        <a:pt x="197858" y="133241"/>
                        <a:pt x="193486" y="143056"/>
                        <a:pt x="198652" y="147963"/>
                      </a:cubicBezTo>
                      <a:cubicBezTo>
                        <a:pt x="203819" y="152871"/>
                        <a:pt x="210176" y="155547"/>
                        <a:pt x="215343" y="154656"/>
                      </a:cubicBezTo>
                      <a:cubicBezTo>
                        <a:pt x="220509" y="153764"/>
                        <a:pt x="224483" y="160902"/>
                        <a:pt x="230443" y="163134"/>
                      </a:cubicBezTo>
                      <a:cubicBezTo>
                        <a:pt x="236405" y="165363"/>
                        <a:pt x="242763" y="165809"/>
                        <a:pt x="249916" y="165363"/>
                      </a:cubicBezTo>
                      <a:cubicBezTo>
                        <a:pt x="257068" y="164917"/>
                        <a:pt x="278130" y="184548"/>
                        <a:pt x="281707" y="188118"/>
                      </a:cubicBezTo>
                      <a:cubicBezTo>
                        <a:pt x="285284" y="191687"/>
                        <a:pt x="286084" y="201503"/>
                        <a:pt x="282900" y="210871"/>
                      </a:cubicBezTo>
                      <a:cubicBezTo>
                        <a:pt x="279721" y="220242"/>
                        <a:pt x="272567" y="226487"/>
                        <a:pt x="272567" y="226487"/>
                      </a:cubicBezTo>
                      <a:cubicBezTo>
                        <a:pt x="272567" y="226487"/>
                        <a:pt x="283535" y="229432"/>
                        <a:pt x="286084" y="237643"/>
                      </a:cubicBezTo>
                      <a:cubicBezTo>
                        <a:pt x="288732" y="246170"/>
                        <a:pt x="287731" y="255129"/>
                        <a:pt x="286084" y="262627"/>
                      </a:cubicBezTo>
                      <a:cubicBezTo>
                        <a:pt x="284172" y="271282"/>
                        <a:pt x="267560" y="279579"/>
                        <a:pt x="267560" y="279579"/>
                      </a:cubicBezTo>
                      <a:cubicBezTo>
                        <a:pt x="267560" y="279579"/>
                        <a:pt x="273759" y="282257"/>
                        <a:pt x="271772" y="291180"/>
                      </a:cubicBezTo>
                      <a:cubicBezTo>
                        <a:pt x="269786" y="300103"/>
                        <a:pt x="266606" y="302780"/>
                        <a:pt x="261042" y="311257"/>
                      </a:cubicBezTo>
                      <a:cubicBezTo>
                        <a:pt x="255479" y="319735"/>
                        <a:pt x="239187" y="321073"/>
                        <a:pt x="239187" y="321073"/>
                      </a:cubicBezTo>
                      <a:cubicBezTo>
                        <a:pt x="239187" y="321073"/>
                        <a:pt x="242715" y="324562"/>
                        <a:pt x="242763" y="329548"/>
                      </a:cubicBezTo>
                      <a:cubicBezTo>
                        <a:pt x="242863" y="339811"/>
                        <a:pt x="232927" y="349626"/>
                        <a:pt x="226073" y="352304"/>
                      </a:cubicBezTo>
                      <a:cubicBezTo>
                        <a:pt x="219422" y="354901"/>
                        <a:pt x="203918" y="355768"/>
                        <a:pt x="203918" y="355768"/>
                      </a:cubicBezTo>
                      <a:cubicBezTo>
                        <a:pt x="203918" y="355768"/>
                        <a:pt x="194678" y="354827"/>
                        <a:pt x="185538" y="355768"/>
                      </a:cubicBezTo>
                      <a:cubicBezTo>
                        <a:pt x="176399" y="356611"/>
                        <a:pt x="167656" y="349182"/>
                        <a:pt x="155337" y="347395"/>
                      </a:cubicBezTo>
                      <a:cubicBezTo>
                        <a:pt x="142834" y="345612"/>
                        <a:pt x="125532" y="342042"/>
                        <a:pt x="115200" y="343380"/>
                      </a:cubicBezTo>
                      <a:cubicBezTo>
                        <a:pt x="104868" y="344719"/>
                        <a:pt x="82217" y="322411"/>
                        <a:pt x="69102" y="329548"/>
                      </a:cubicBezTo>
                      <a:cubicBezTo>
                        <a:pt x="55989" y="336688"/>
                        <a:pt x="0" y="352661"/>
                        <a:pt x="0" y="352661"/>
                      </a:cubicBezTo>
                      <a:lnTo>
                        <a:pt x="0" y="200967"/>
                      </a:lnTo>
                      <a:close/>
                    </a:path>
                  </a:pathLst>
                </a:custGeom>
                <a:solidFill>
                  <a:srgbClr val="F7D8AA"/>
                </a:solidFill>
                <a:ln w="7700" cap="flat">
                  <a:solidFill>
                    <a:srgbClr val="D0855B"/>
                  </a:solidFill>
                  <a:bevel/>
                </a:ln>
              </p:spPr>
            </p:sp>
            <p:sp>
              <p:nvSpPr>
                <p:cNvPr id="3528" name="Freeform 3527"/>
                <p:cNvSpPr/>
                <p:nvPr/>
              </p:nvSpPr>
              <p:spPr>
                <a:xfrm>
                  <a:off x="5801017" y="2305331"/>
                  <a:ext cx="224893" cy="21168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24893" h="211688">
                      <a:moveTo>
                        <a:pt x="0" y="200968"/>
                      </a:moveTo>
                      <a:cubicBezTo>
                        <a:pt x="0" y="200967"/>
                        <a:pt x="32542" y="190794"/>
                        <a:pt x="36914" y="184102"/>
                      </a:cubicBezTo>
                      <a:cubicBezTo>
                        <a:pt x="41285" y="177410"/>
                        <a:pt x="78441" y="166478"/>
                        <a:pt x="81421" y="163134"/>
                      </a:cubicBezTo>
                      <a:cubicBezTo>
                        <a:pt x="84402" y="159787"/>
                        <a:pt x="85397" y="155102"/>
                        <a:pt x="89766" y="150195"/>
                      </a:cubicBezTo>
                      <a:cubicBezTo>
                        <a:pt x="94138" y="145287"/>
                        <a:pt x="119175" y="127440"/>
                        <a:pt x="123545" y="122532"/>
                      </a:cubicBezTo>
                      <a:cubicBezTo>
                        <a:pt x="127916" y="117624"/>
                        <a:pt x="129506" y="108256"/>
                        <a:pt x="134473" y="103570"/>
                      </a:cubicBezTo>
                      <a:cubicBezTo>
                        <a:pt x="139440" y="98886"/>
                        <a:pt x="179579" y="79255"/>
                        <a:pt x="184744" y="71224"/>
                      </a:cubicBezTo>
                      <a:cubicBezTo>
                        <a:pt x="189910" y="63194"/>
                        <a:pt x="219317" y="2070"/>
                        <a:pt x="224893" y="0"/>
                      </a:cubicBezTo>
                      <a:cubicBezTo>
                        <a:pt x="224483" y="11886"/>
                        <a:pt x="199050" y="64086"/>
                        <a:pt x="188718" y="78364"/>
                      </a:cubicBezTo>
                      <a:cubicBezTo>
                        <a:pt x="183115" y="86105"/>
                        <a:pt x="141427" y="100227"/>
                        <a:pt x="137057" y="110933"/>
                      </a:cubicBezTo>
                      <a:cubicBezTo>
                        <a:pt x="132686" y="121642"/>
                        <a:pt x="130301" y="125656"/>
                        <a:pt x="127917" y="129225"/>
                      </a:cubicBezTo>
                      <a:cubicBezTo>
                        <a:pt x="125532" y="132795"/>
                        <a:pt x="100420" y="147870"/>
                        <a:pt x="95331" y="156441"/>
                      </a:cubicBezTo>
                      <a:cubicBezTo>
                        <a:pt x="92152" y="161795"/>
                        <a:pt x="86985" y="168933"/>
                        <a:pt x="83409" y="172056"/>
                      </a:cubicBezTo>
                      <a:cubicBezTo>
                        <a:pt x="73564" y="180653"/>
                        <a:pt x="47216" y="184561"/>
                        <a:pt x="39298" y="192134"/>
                      </a:cubicBezTo>
                      <a:cubicBezTo>
                        <a:pt x="28569" y="202395"/>
                        <a:pt x="10717" y="202306"/>
                        <a:pt x="0" y="211688"/>
                      </a:cubicBezTo>
                      <a:cubicBezTo>
                        <a:pt x="0" y="211688"/>
                        <a:pt x="0" y="200968"/>
                        <a:pt x="0" y="200968"/>
                      </a:cubicBezTo>
                      <a:close/>
                    </a:path>
                  </a:pathLst>
                </a:custGeom>
                <a:solidFill>
                  <a:srgbClr val="F8ECD2"/>
                </a:solidFill>
                <a:ln w="7700" cap="flat">
                  <a:noFill/>
                  <a:bevel/>
                </a:ln>
              </p:spPr>
            </p:sp>
            <p:sp>
              <p:nvSpPr>
                <p:cNvPr id="3529" name="Freeform 3528"/>
                <p:cNvSpPr/>
                <p:nvPr/>
              </p:nvSpPr>
              <p:spPr>
                <a:xfrm>
                  <a:off x="5800952" y="2305331"/>
                  <a:ext cx="287731" cy="35576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87731" h="355768">
                      <a:moveTo>
                        <a:pt x="159708" y="205073"/>
                      </a:moveTo>
                      <a:cubicBezTo>
                        <a:pt x="164477" y="191688"/>
                        <a:pt x="179449" y="193854"/>
                        <a:pt x="186716" y="195384"/>
                      </a:cubicBezTo>
                      <a:cubicBezTo>
                        <a:pt x="221718" y="202755"/>
                        <a:pt x="187143" y="147568"/>
                        <a:pt x="179990" y="143105"/>
                      </a:cubicBezTo>
                      <a:cubicBezTo>
                        <a:pt x="190720" y="137751"/>
                        <a:pt x="210972" y="98886"/>
                        <a:pt x="216536" y="93533"/>
                      </a:cubicBezTo>
                      <a:cubicBezTo>
                        <a:pt x="222099" y="88180"/>
                        <a:pt x="226470" y="77026"/>
                        <a:pt x="223687" y="68549"/>
                      </a:cubicBezTo>
                      <a:cubicBezTo>
                        <a:pt x="228059" y="54717"/>
                        <a:pt x="209382" y="47132"/>
                        <a:pt x="209382" y="47132"/>
                      </a:cubicBezTo>
                      <a:cubicBezTo>
                        <a:pt x="209382" y="47132"/>
                        <a:pt x="219317" y="52041"/>
                        <a:pt x="224483" y="44010"/>
                      </a:cubicBezTo>
                      <a:cubicBezTo>
                        <a:pt x="229649" y="35979"/>
                        <a:pt x="236802" y="12779"/>
                        <a:pt x="224880" y="0"/>
                      </a:cubicBezTo>
                      <a:cubicBezTo>
                        <a:pt x="230443" y="-607"/>
                        <a:pt x="236007" y="7870"/>
                        <a:pt x="240776" y="20809"/>
                      </a:cubicBezTo>
                      <a:cubicBezTo>
                        <a:pt x="245545" y="33747"/>
                        <a:pt x="239187" y="65424"/>
                        <a:pt x="235213" y="74349"/>
                      </a:cubicBezTo>
                      <a:cubicBezTo>
                        <a:pt x="231238" y="83271"/>
                        <a:pt x="206600" y="111826"/>
                        <a:pt x="202229" y="122532"/>
                      </a:cubicBezTo>
                      <a:cubicBezTo>
                        <a:pt x="197858" y="133240"/>
                        <a:pt x="193486" y="143056"/>
                        <a:pt x="198652" y="147963"/>
                      </a:cubicBezTo>
                      <a:cubicBezTo>
                        <a:pt x="203819" y="152870"/>
                        <a:pt x="210176" y="155548"/>
                        <a:pt x="215343" y="154657"/>
                      </a:cubicBezTo>
                      <a:cubicBezTo>
                        <a:pt x="220509" y="153764"/>
                        <a:pt x="224483" y="160902"/>
                        <a:pt x="230443" y="163135"/>
                      </a:cubicBezTo>
                      <a:cubicBezTo>
                        <a:pt x="236405" y="165363"/>
                        <a:pt x="242763" y="165809"/>
                        <a:pt x="249916" y="165362"/>
                      </a:cubicBezTo>
                      <a:cubicBezTo>
                        <a:pt x="257069" y="164916"/>
                        <a:pt x="278130" y="184548"/>
                        <a:pt x="281707" y="188117"/>
                      </a:cubicBezTo>
                      <a:cubicBezTo>
                        <a:pt x="285283" y="191687"/>
                        <a:pt x="286085" y="201502"/>
                        <a:pt x="282900" y="210871"/>
                      </a:cubicBezTo>
                      <a:cubicBezTo>
                        <a:pt x="279721" y="220242"/>
                        <a:pt x="272567" y="226486"/>
                        <a:pt x="272567" y="226486"/>
                      </a:cubicBezTo>
                      <a:cubicBezTo>
                        <a:pt x="272567" y="226486"/>
                        <a:pt x="283535" y="229432"/>
                        <a:pt x="286085" y="237641"/>
                      </a:cubicBezTo>
                      <a:cubicBezTo>
                        <a:pt x="288732" y="246170"/>
                        <a:pt x="287731" y="255130"/>
                        <a:pt x="286085" y="262626"/>
                      </a:cubicBezTo>
                      <a:cubicBezTo>
                        <a:pt x="284172" y="271282"/>
                        <a:pt x="267560" y="279580"/>
                        <a:pt x="267560" y="279580"/>
                      </a:cubicBezTo>
                      <a:cubicBezTo>
                        <a:pt x="267560" y="279580"/>
                        <a:pt x="273759" y="282257"/>
                        <a:pt x="271772" y="291180"/>
                      </a:cubicBezTo>
                      <a:cubicBezTo>
                        <a:pt x="269786" y="300103"/>
                        <a:pt x="266606" y="302780"/>
                        <a:pt x="261043" y="311257"/>
                      </a:cubicBezTo>
                      <a:cubicBezTo>
                        <a:pt x="255479" y="319734"/>
                        <a:pt x="239187" y="321073"/>
                        <a:pt x="239187" y="321073"/>
                      </a:cubicBezTo>
                      <a:cubicBezTo>
                        <a:pt x="239187" y="321073"/>
                        <a:pt x="242715" y="324561"/>
                        <a:pt x="242763" y="329549"/>
                      </a:cubicBezTo>
                      <a:cubicBezTo>
                        <a:pt x="242863" y="339811"/>
                        <a:pt x="232927" y="349625"/>
                        <a:pt x="226073" y="352305"/>
                      </a:cubicBezTo>
                      <a:cubicBezTo>
                        <a:pt x="219422" y="354901"/>
                        <a:pt x="203918" y="355768"/>
                        <a:pt x="203918" y="355768"/>
                      </a:cubicBezTo>
                      <a:cubicBezTo>
                        <a:pt x="203918" y="355768"/>
                        <a:pt x="194678" y="354626"/>
                        <a:pt x="185538" y="355768"/>
                      </a:cubicBezTo>
                      <a:cubicBezTo>
                        <a:pt x="176399" y="356408"/>
                        <a:pt x="167656" y="349179"/>
                        <a:pt x="155337" y="347396"/>
                      </a:cubicBezTo>
                      <a:cubicBezTo>
                        <a:pt x="142834" y="345609"/>
                        <a:pt x="125532" y="342042"/>
                        <a:pt x="115200" y="343381"/>
                      </a:cubicBezTo>
                      <a:cubicBezTo>
                        <a:pt x="104869" y="344720"/>
                        <a:pt x="82217" y="322412"/>
                        <a:pt x="69102" y="329549"/>
                      </a:cubicBezTo>
                      <a:cubicBezTo>
                        <a:pt x="55989" y="336688"/>
                        <a:pt x="0" y="352662"/>
                        <a:pt x="0" y="352662"/>
                      </a:cubicBezTo>
                      <a:lnTo>
                        <a:pt x="0" y="342399"/>
                      </a:lnTo>
                      <a:cubicBezTo>
                        <a:pt x="0" y="342399"/>
                        <a:pt x="50425" y="325087"/>
                        <a:pt x="66321" y="319288"/>
                      </a:cubicBezTo>
                      <a:cubicBezTo>
                        <a:pt x="82217" y="313488"/>
                        <a:pt x="107253" y="329996"/>
                        <a:pt x="115200" y="332227"/>
                      </a:cubicBezTo>
                      <a:cubicBezTo>
                        <a:pt x="123148" y="334458"/>
                        <a:pt x="140236" y="331780"/>
                        <a:pt x="140236" y="331780"/>
                      </a:cubicBezTo>
                      <a:cubicBezTo>
                        <a:pt x="140236" y="331780"/>
                        <a:pt x="130301" y="317504"/>
                        <a:pt x="135467" y="305012"/>
                      </a:cubicBezTo>
                      <a:cubicBezTo>
                        <a:pt x="129506" y="284935"/>
                        <a:pt x="134673" y="257272"/>
                        <a:pt x="138646" y="244780"/>
                      </a:cubicBezTo>
                      <a:cubicBezTo>
                        <a:pt x="130302" y="241212"/>
                        <a:pt x="121956" y="254150"/>
                        <a:pt x="121956" y="254150"/>
                      </a:cubicBezTo>
                      <a:cubicBezTo>
                        <a:pt x="121956" y="254150"/>
                        <a:pt x="114009" y="249689"/>
                        <a:pt x="104073" y="254150"/>
                      </a:cubicBezTo>
                      <a:cubicBezTo>
                        <a:pt x="94139" y="258611"/>
                        <a:pt x="86787" y="248082"/>
                        <a:pt x="73047" y="273650"/>
                      </a:cubicBezTo>
                      <a:cubicBezTo>
                        <a:pt x="78680" y="248618"/>
                        <a:pt x="69143" y="227737"/>
                        <a:pt x="69143" y="227737"/>
                      </a:cubicBezTo>
                      <a:cubicBezTo>
                        <a:pt x="69143" y="227737"/>
                        <a:pt x="88575" y="242550"/>
                        <a:pt x="102881" y="243442"/>
                      </a:cubicBezTo>
                      <a:cubicBezTo>
                        <a:pt x="117187" y="244333"/>
                        <a:pt x="154939" y="218458"/>
                        <a:pt x="159708" y="205073"/>
                      </a:cubicBezTo>
                      <a:close/>
                    </a:path>
                  </a:pathLst>
                </a:custGeom>
                <a:solidFill>
                  <a:srgbClr val="EAC195"/>
                </a:solidFill>
                <a:ln w="7700" cap="flat">
                  <a:noFill/>
                  <a:bevel/>
                </a:ln>
              </p:spPr>
            </p:sp>
            <p:sp>
              <p:nvSpPr>
                <p:cNvPr id="3530" name="Freeform 3529"/>
                <p:cNvSpPr/>
                <p:nvPr/>
              </p:nvSpPr>
              <p:spPr>
                <a:xfrm>
                  <a:off x="5951107" y="2492442"/>
                  <a:ext cx="134892" cy="6605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4892" h="66057">
                      <a:moveTo>
                        <a:pt x="134346" y="16622"/>
                      </a:moveTo>
                      <a:cubicBezTo>
                        <a:pt x="134346" y="16622"/>
                        <a:pt x="133857" y="28311"/>
                        <a:pt x="122412" y="39376"/>
                      </a:cubicBezTo>
                      <a:cubicBezTo>
                        <a:pt x="110913" y="50492"/>
                        <a:pt x="76290" y="62960"/>
                        <a:pt x="69932" y="65198"/>
                      </a:cubicBezTo>
                      <a:cubicBezTo>
                        <a:pt x="63574" y="67422"/>
                        <a:pt x="51653" y="64686"/>
                        <a:pt x="47281" y="62960"/>
                      </a:cubicBezTo>
                      <a:cubicBezTo>
                        <a:pt x="40441" y="60261"/>
                        <a:pt x="3989" y="51868"/>
                        <a:pt x="1605" y="47407"/>
                      </a:cubicBezTo>
                      <a:cubicBezTo>
                        <a:pt x="-631" y="42945"/>
                        <a:pt x="-1950" y="27588"/>
                        <a:pt x="7587" y="21342"/>
                      </a:cubicBezTo>
                      <a:cubicBezTo>
                        <a:pt x="17124" y="15096"/>
                        <a:pt x="60360" y="18728"/>
                        <a:pt x="60360" y="18728"/>
                      </a:cubicBezTo>
                      <a:cubicBezTo>
                        <a:pt x="60360" y="18728"/>
                        <a:pt x="86249" y="6360"/>
                        <a:pt x="105722" y="5914"/>
                      </a:cubicBezTo>
                      <a:cubicBezTo>
                        <a:pt x="115097" y="5699"/>
                        <a:pt x="127826" y="-3175"/>
                        <a:pt x="131551" y="1007"/>
                      </a:cubicBezTo>
                      <a:cubicBezTo>
                        <a:pt x="136718" y="6806"/>
                        <a:pt x="134346" y="16622"/>
                        <a:pt x="134346" y="16622"/>
                      </a:cubicBezTo>
                      <a:close/>
                    </a:path>
                  </a:pathLst>
                </a:custGeom>
                <a:solidFill>
                  <a:srgbClr val="F7D8AA"/>
                </a:solidFill>
                <a:ln w="7700" cap="flat">
                  <a:solidFill>
                    <a:srgbClr val="D0855B"/>
                  </a:solidFill>
                  <a:bevel/>
                </a:ln>
              </p:spPr>
            </p:sp>
            <p:sp>
              <p:nvSpPr>
                <p:cNvPr id="3531" name="Freeform 3530"/>
                <p:cNvSpPr/>
                <p:nvPr/>
              </p:nvSpPr>
              <p:spPr>
                <a:xfrm>
                  <a:off x="5944833" y="2531819"/>
                  <a:ext cx="143671" cy="6845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3671" h="68453">
                      <a:moveTo>
                        <a:pt x="142204" y="11155"/>
                      </a:moveTo>
                      <a:cubicBezTo>
                        <a:pt x="140530" y="5800"/>
                        <a:pt x="134648" y="1874"/>
                        <a:pt x="128687" y="0"/>
                      </a:cubicBezTo>
                      <a:cubicBezTo>
                        <a:pt x="116765" y="11422"/>
                        <a:pt x="82566" y="23584"/>
                        <a:pt x="76207" y="25822"/>
                      </a:cubicBezTo>
                      <a:cubicBezTo>
                        <a:pt x="69849" y="28045"/>
                        <a:pt x="57864" y="25502"/>
                        <a:pt x="53556" y="23584"/>
                      </a:cubicBezTo>
                      <a:cubicBezTo>
                        <a:pt x="47492" y="20885"/>
                        <a:pt x="26279" y="16238"/>
                        <a:pt x="12841" y="11604"/>
                      </a:cubicBezTo>
                      <a:cubicBezTo>
                        <a:pt x="10003" y="10626"/>
                        <a:pt x="-10337" y="27259"/>
                        <a:pt x="6687" y="41492"/>
                      </a:cubicBezTo>
                      <a:cubicBezTo>
                        <a:pt x="25365" y="57108"/>
                        <a:pt x="47886" y="66002"/>
                        <a:pt x="58616" y="68226"/>
                      </a:cubicBezTo>
                      <a:cubicBezTo>
                        <a:pt x="69345" y="70449"/>
                        <a:pt x="136635" y="56216"/>
                        <a:pt x="142204" y="36139"/>
                      </a:cubicBezTo>
                      <a:cubicBezTo>
                        <a:pt x="144598" y="27515"/>
                        <a:pt x="143671" y="16510"/>
                        <a:pt x="142204" y="11155"/>
                      </a:cubicBezTo>
                      <a:close/>
                    </a:path>
                  </a:pathLst>
                </a:custGeom>
                <a:solidFill>
                  <a:srgbClr val="F7D8AA"/>
                </a:solidFill>
                <a:ln w="7700" cap="flat">
                  <a:solidFill>
                    <a:srgbClr val="D0855B"/>
                  </a:solidFill>
                  <a:bevel/>
                </a:ln>
              </p:spPr>
            </p:sp>
            <p:sp>
              <p:nvSpPr>
                <p:cNvPr id="3532" name="Freeform 3531"/>
                <p:cNvSpPr/>
                <p:nvPr/>
              </p:nvSpPr>
              <p:spPr>
                <a:xfrm>
                  <a:off x="5942243" y="2573311"/>
                  <a:ext cx="130721" cy="6088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0721" h="60883">
                      <a:moveTo>
                        <a:pt x="119752" y="43277"/>
                      </a:moveTo>
                      <a:cubicBezTo>
                        <a:pt x="116414" y="48631"/>
                        <a:pt x="106638" y="52200"/>
                        <a:pt x="97895" y="53093"/>
                      </a:cubicBezTo>
                      <a:cubicBezTo>
                        <a:pt x="86371" y="58447"/>
                        <a:pt x="57361" y="62462"/>
                        <a:pt x="51400" y="60231"/>
                      </a:cubicBezTo>
                      <a:cubicBezTo>
                        <a:pt x="45084" y="57867"/>
                        <a:pt x="21699" y="41783"/>
                        <a:pt x="11661" y="33908"/>
                      </a:cubicBezTo>
                      <a:cubicBezTo>
                        <a:pt x="-708" y="24204"/>
                        <a:pt x="-5774" y="7473"/>
                        <a:pt x="9277" y="0"/>
                      </a:cubicBezTo>
                      <a:cubicBezTo>
                        <a:pt x="27954" y="15616"/>
                        <a:pt x="50475" y="24510"/>
                        <a:pt x="61205" y="26733"/>
                      </a:cubicBezTo>
                      <a:cubicBezTo>
                        <a:pt x="68832" y="28314"/>
                        <a:pt x="104148" y="21796"/>
                        <a:pt x="126540" y="11539"/>
                      </a:cubicBezTo>
                      <a:cubicBezTo>
                        <a:pt x="129448" y="13652"/>
                        <a:pt x="131498" y="16981"/>
                        <a:pt x="130481" y="23200"/>
                      </a:cubicBezTo>
                      <a:cubicBezTo>
                        <a:pt x="129050" y="31945"/>
                        <a:pt x="123090" y="37923"/>
                        <a:pt x="119752" y="43277"/>
                      </a:cubicBezTo>
                      <a:close/>
                    </a:path>
                  </a:pathLst>
                </a:custGeom>
                <a:solidFill>
                  <a:srgbClr val="F7D8AA"/>
                </a:solidFill>
                <a:ln w="7700" cap="flat">
                  <a:solidFill>
                    <a:srgbClr val="D0855B"/>
                  </a:solidFill>
                  <a:bevel/>
                </a:ln>
              </p:spPr>
            </p:sp>
            <p:sp>
              <p:nvSpPr>
                <p:cNvPr id="3533" name="Freeform 3532"/>
                <p:cNvSpPr/>
                <p:nvPr/>
              </p:nvSpPr>
              <p:spPr>
                <a:xfrm>
                  <a:off x="5942329" y="2606911"/>
                  <a:ext cx="101424" cy="5178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1424" h="51789">
                      <a:moveTo>
                        <a:pt x="97810" y="19493"/>
                      </a:moveTo>
                      <a:cubicBezTo>
                        <a:pt x="86285" y="24847"/>
                        <a:pt x="58802" y="24740"/>
                        <a:pt x="52841" y="22468"/>
                      </a:cubicBezTo>
                      <a:cubicBezTo>
                        <a:pt x="46524" y="20145"/>
                        <a:pt x="21324" y="8627"/>
                        <a:pt x="11575" y="176"/>
                      </a:cubicBezTo>
                      <a:cubicBezTo>
                        <a:pt x="3528" y="-2034"/>
                        <a:pt x="-4072" y="11016"/>
                        <a:pt x="2336" y="18600"/>
                      </a:cubicBezTo>
                      <a:cubicBezTo>
                        <a:pt x="15003" y="31762"/>
                        <a:pt x="30636" y="46981"/>
                        <a:pt x="45339" y="49769"/>
                      </a:cubicBezTo>
                      <a:cubicBezTo>
                        <a:pt x="52997" y="51221"/>
                        <a:pt x="61249" y="52843"/>
                        <a:pt x="84695" y="50724"/>
                      </a:cubicBezTo>
                      <a:cubicBezTo>
                        <a:pt x="90557" y="48604"/>
                        <a:pt x="101616" y="38677"/>
                        <a:pt x="101424" y="27969"/>
                      </a:cubicBezTo>
                      <a:cubicBezTo>
                        <a:pt x="101424" y="25962"/>
                        <a:pt x="100492" y="21947"/>
                        <a:pt x="97810" y="19493"/>
                      </a:cubicBezTo>
                      <a:close/>
                    </a:path>
                  </a:pathLst>
                </a:custGeom>
                <a:solidFill>
                  <a:srgbClr val="F7D8AA"/>
                </a:solidFill>
                <a:ln w="7700" cap="flat">
                  <a:solidFill>
                    <a:srgbClr val="D0855B"/>
                  </a:solidFill>
                  <a:bevel/>
                </a:ln>
              </p:spPr>
            </p:sp>
            <p:sp>
              <p:nvSpPr>
                <p:cNvPr id="3534" name="Freeform 3533"/>
                <p:cNvSpPr/>
                <p:nvPr/>
              </p:nvSpPr>
              <p:spPr>
                <a:xfrm rot="-5400000">
                  <a:off x="5943053" y="2579343"/>
                  <a:ext cx="33232" cy="3027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3232" h="30270">
                      <a:moveTo>
                        <a:pt x="528" y="17269"/>
                      </a:moveTo>
                      <a:cubicBezTo>
                        <a:pt x="-3543" y="23614"/>
                        <a:pt x="16616" y="33363"/>
                        <a:pt x="19267" y="29339"/>
                      </a:cubicBezTo>
                      <a:cubicBezTo>
                        <a:pt x="23860" y="22435"/>
                        <a:pt x="30750" y="17718"/>
                        <a:pt x="32986" y="10414"/>
                      </a:cubicBezTo>
                      <a:cubicBezTo>
                        <a:pt x="34994" y="3857"/>
                        <a:pt x="23885" y="-3499"/>
                        <a:pt x="15921" y="1770"/>
                      </a:cubicBezTo>
                      <a:cubicBezTo>
                        <a:pt x="10065" y="5645"/>
                        <a:pt x="2882" y="13601"/>
                        <a:pt x="528" y="17269"/>
                      </a:cubicBezTo>
                      <a:close/>
                    </a:path>
                  </a:pathLst>
                </a:custGeom>
                <a:solidFill>
                  <a:srgbClr val="F8EDD0"/>
                </a:solidFill>
                <a:ln w="7700" cap="flat">
                  <a:solidFill>
                    <a:srgbClr val="D3A67D"/>
                  </a:solidFill>
                  <a:bevel/>
                </a:ln>
              </p:spPr>
            </p:sp>
            <p:sp>
              <p:nvSpPr>
                <p:cNvPr id="3535" name="Freeform 3534"/>
                <p:cNvSpPr/>
                <p:nvPr/>
              </p:nvSpPr>
              <p:spPr>
                <a:xfrm rot="-5400000">
                  <a:off x="5944690" y="2550831"/>
                  <a:ext cx="36745" cy="328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6745" h="32822">
                      <a:moveTo>
                        <a:pt x="480" y="21559"/>
                      </a:moveTo>
                      <a:cubicBezTo>
                        <a:pt x="-3862" y="28326"/>
                        <a:pt x="21561" y="35865"/>
                        <a:pt x="24572" y="31544"/>
                      </a:cubicBezTo>
                      <a:cubicBezTo>
                        <a:pt x="28658" y="25680"/>
                        <a:pt x="38250" y="12919"/>
                        <a:pt x="36548" y="8156"/>
                      </a:cubicBezTo>
                      <a:cubicBezTo>
                        <a:pt x="34352" y="2009"/>
                        <a:pt x="23568" y="-2582"/>
                        <a:pt x="17254" y="1589"/>
                      </a:cubicBezTo>
                      <a:cubicBezTo>
                        <a:pt x="10955" y="5751"/>
                        <a:pt x="2990" y="17647"/>
                        <a:pt x="480" y="21559"/>
                      </a:cubicBezTo>
                      <a:close/>
                    </a:path>
                  </a:pathLst>
                </a:custGeom>
                <a:solidFill>
                  <a:srgbClr val="F8EDD0"/>
                </a:solidFill>
                <a:ln w="7700" cap="flat">
                  <a:solidFill>
                    <a:srgbClr val="D3A67D"/>
                  </a:solidFill>
                  <a:bevel/>
                </a:ln>
              </p:spPr>
            </p:sp>
            <p:sp>
              <p:nvSpPr>
                <p:cNvPr id="3536" name="Freeform 3535"/>
                <p:cNvSpPr/>
                <p:nvPr/>
              </p:nvSpPr>
              <p:spPr>
                <a:xfrm rot="-5400000">
                  <a:off x="5943090" y="2610812"/>
                  <a:ext cx="25180" cy="2302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5180" h="23024">
                      <a:moveTo>
                        <a:pt x="440" y="12743"/>
                      </a:moveTo>
                      <a:cubicBezTo>
                        <a:pt x="-2725" y="17676"/>
                        <a:pt x="10630" y="25980"/>
                        <a:pt x="14506" y="21944"/>
                      </a:cubicBezTo>
                      <a:cubicBezTo>
                        <a:pt x="19060" y="17203"/>
                        <a:pt x="24970" y="13229"/>
                        <a:pt x="25180" y="7345"/>
                      </a:cubicBezTo>
                      <a:cubicBezTo>
                        <a:pt x="25353" y="2136"/>
                        <a:pt x="16926" y="-2545"/>
                        <a:pt x="10734" y="1552"/>
                      </a:cubicBezTo>
                      <a:cubicBezTo>
                        <a:pt x="6181" y="4565"/>
                        <a:pt x="2270" y="9891"/>
                        <a:pt x="440" y="12743"/>
                      </a:cubicBezTo>
                      <a:close/>
                    </a:path>
                  </a:pathLst>
                </a:custGeom>
                <a:solidFill>
                  <a:srgbClr val="F8EDD0"/>
                </a:solidFill>
                <a:ln w="7700" cap="flat">
                  <a:solidFill>
                    <a:srgbClr val="D3A67D"/>
                  </a:solidFill>
                  <a:bevel/>
                </a:ln>
              </p:spPr>
            </p:sp>
            <p:sp>
              <p:nvSpPr>
                <p:cNvPr id="3537" name="Freeform 3536"/>
                <p:cNvSpPr/>
                <p:nvPr/>
              </p:nvSpPr>
              <p:spPr>
                <a:xfrm flipH="1">
                  <a:off x="6001779" y="2307207"/>
                  <a:ext cx="29413" cy="4316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9413" h="43166">
                      <a:moveTo>
                        <a:pt x="7744" y="195"/>
                      </a:moveTo>
                      <a:cubicBezTo>
                        <a:pt x="7744" y="195"/>
                        <a:pt x="23242" y="24957"/>
                        <a:pt x="29413" y="39011"/>
                      </a:cubicBezTo>
                      <a:cubicBezTo>
                        <a:pt x="27017" y="42803"/>
                        <a:pt x="21454" y="44811"/>
                        <a:pt x="14897" y="41472"/>
                      </a:cubicBezTo>
                      <a:cubicBezTo>
                        <a:pt x="5956" y="35442"/>
                        <a:pt x="118" y="19183"/>
                        <a:pt x="0" y="10903"/>
                      </a:cubicBezTo>
                      <a:cubicBezTo>
                        <a:pt x="-204" y="-2482"/>
                        <a:pt x="7744" y="195"/>
                        <a:pt x="7744" y="195"/>
                      </a:cubicBezTo>
                      <a:close/>
                    </a:path>
                  </a:pathLst>
                </a:custGeom>
                <a:solidFill>
                  <a:srgbClr val="F8EDD0"/>
                </a:solidFill>
                <a:ln w="7700" cap="flat">
                  <a:solidFill>
                    <a:srgbClr val="D3A67D"/>
                  </a:solidFill>
                  <a:bevel/>
                </a:ln>
              </p:spPr>
            </p:sp>
            <p:sp>
              <p:nvSpPr>
                <p:cNvPr id="3538" name="Freeform 3537"/>
                <p:cNvSpPr/>
                <p:nvPr/>
              </p:nvSpPr>
              <p:spPr>
                <a:xfrm>
                  <a:off x="5999617" y="2453295"/>
                  <a:ext cx="83428" cy="4394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3428" h="43947">
                      <a:moveTo>
                        <a:pt x="16507" y="14850"/>
                      </a:moveTo>
                      <a:cubicBezTo>
                        <a:pt x="7582" y="15908"/>
                        <a:pt x="986" y="10244"/>
                        <a:pt x="0" y="0"/>
                      </a:cubicBezTo>
                      <a:cubicBezTo>
                        <a:pt x="5253" y="5856"/>
                        <a:pt x="13921" y="7339"/>
                        <a:pt x="16678" y="6693"/>
                      </a:cubicBezTo>
                      <a:cubicBezTo>
                        <a:pt x="21198" y="5633"/>
                        <a:pt x="25818" y="12938"/>
                        <a:pt x="31779" y="15170"/>
                      </a:cubicBezTo>
                      <a:cubicBezTo>
                        <a:pt x="37740" y="17399"/>
                        <a:pt x="44097" y="18121"/>
                        <a:pt x="51251" y="17398"/>
                      </a:cubicBezTo>
                      <a:cubicBezTo>
                        <a:pt x="58403" y="16953"/>
                        <a:pt x="79465" y="36584"/>
                        <a:pt x="83042" y="40154"/>
                      </a:cubicBezTo>
                      <a:cubicBezTo>
                        <a:pt x="86619" y="43722"/>
                        <a:pt x="60936" y="44812"/>
                        <a:pt x="66799" y="43166"/>
                      </a:cubicBezTo>
                      <a:cubicBezTo>
                        <a:pt x="76336" y="40489"/>
                        <a:pt x="45610" y="52067"/>
                        <a:pt x="47724" y="24762"/>
                      </a:cubicBezTo>
                      <a:cubicBezTo>
                        <a:pt x="39402" y="29413"/>
                        <a:pt x="20000" y="22878"/>
                        <a:pt x="16507" y="14850"/>
                      </a:cubicBezTo>
                      <a:close/>
                    </a:path>
                  </a:pathLst>
                </a:custGeom>
                <a:solidFill>
                  <a:srgbClr val="F7D8AA"/>
                </a:solidFill>
                <a:ln w="7700" cap="flat">
                  <a:noFill/>
                  <a:bevel/>
                </a:ln>
              </p:spPr>
            </p:sp>
            <p:sp>
              <p:nvSpPr>
                <p:cNvPr id="3539" name="Freeform 3538"/>
                <p:cNvSpPr/>
                <p:nvPr/>
              </p:nvSpPr>
              <p:spPr>
                <a:xfrm>
                  <a:off x="5951641" y="2498357"/>
                  <a:ext cx="112726" cy="4067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2726" h="40679">
                      <a:moveTo>
                        <a:pt x="112726" y="0"/>
                      </a:moveTo>
                      <a:cubicBezTo>
                        <a:pt x="112726" y="0"/>
                        <a:pt x="105350" y="6631"/>
                        <a:pt x="100171" y="6469"/>
                      </a:cubicBezTo>
                      <a:cubicBezTo>
                        <a:pt x="89442" y="6135"/>
                        <a:pt x="68628" y="24985"/>
                        <a:pt x="59090" y="24985"/>
                      </a:cubicBezTo>
                      <a:cubicBezTo>
                        <a:pt x="52230" y="24985"/>
                        <a:pt x="-3294" y="2649"/>
                        <a:pt x="1830" y="40679"/>
                      </a:cubicBezTo>
                      <a:cubicBezTo>
                        <a:pt x="-405" y="36179"/>
                        <a:pt x="-2484" y="22255"/>
                        <a:pt x="7053" y="16009"/>
                      </a:cubicBezTo>
                      <a:cubicBezTo>
                        <a:pt x="16591" y="9763"/>
                        <a:pt x="60085" y="13685"/>
                        <a:pt x="60085" y="13685"/>
                      </a:cubicBezTo>
                      <a:cubicBezTo>
                        <a:pt x="60085" y="13685"/>
                        <a:pt x="73863" y="7533"/>
                        <a:pt x="89835" y="2649"/>
                      </a:cubicBezTo>
                      <a:cubicBezTo>
                        <a:pt x="94826" y="1122"/>
                        <a:pt x="112726" y="0"/>
                        <a:pt x="112726" y="0"/>
                      </a:cubicBezTo>
                      <a:close/>
                    </a:path>
                  </a:pathLst>
                </a:custGeom>
                <a:solidFill>
                  <a:srgbClr val="F8ECD2"/>
                </a:solidFill>
                <a:ln w="7700" cap="flat">
                  <a:noFill/>
                  <a:bevel/>
                </a:ln>
              </p:spPr>
            </p:sp>
            <p:sp>
              <p:nvSpPr>
                <p:cNvPr id="3540" name="Freeform 3539"/>
                <p:cNvSpPr/>
                <p:nvPr/>
              </p:nvSpPr>
              <p:spPr>
                <a:xfrm rot="-5400000">
                  <a:off x="5956071" y="2516787"/>
                  <a:ext cx="30278" cy="3565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0278" h="35651">
                      <a:moveTo>
                        <a:pt x="-48" y="27816"/>
                      </a:moveTo>
                      <a:cubicBezTo>
                        <a:pt x="-1790" y="36095"/>
                        <a:pt x="25118" y="37383"/>
                        <a:pt x="26734" y="33703"/>
                      </a:cubicBezTo>
                      <a:cubicBezTo>
                        <a:pt x="29558" y="27276"/>
                        <a:pt x="31285" y="10232"/>
                        <a:pt x="29583" y="5469"/>
                      </a:cubicBezTo>
                      <a:cubicBezTo>
                        <a:pt x="27387" y="-678"/>
                        <a:pt x="12997" y="-1645"/>
                        <a:pt x="9537" y="2464"/>
                      </a:cubicBezTo>
                      <a:cubicBezTo>
                        <a:pt x="4831" y="8053"/>
                        <a:pt x="885" y="23388"/>
                        <a:pt x="-48" y="27816"/>
                      </a:cubicBezTo>
                      <a:close/>
                    </a:path>
                  </a:pathLst>
                </a:custGeom>
                <a:solidFill>
                  <a:srgbClr val="F8EDD0"/>
                </a:solidFill>
                <a:ln w="7700" cap="flat">
                  <a:solidFill>
                    <a:srgbClr val="D3A67D"/>
                  </a:solidFill>
                  <a:bevel/>
                </a:ln>
              </p:spPr>
            </p:sp>
            <p:sp>
              <p:nvSpPr>
                <p:cNvPr id="3541" name="Freeform 3540"/>
                <p:cNvSpPr/>
                <p:nvPr/>
              </p:nvSpPr>
              <p:spPr>
                <a:xfrm>
                  <a:off x="5917748" y="2499702"/>
                  <a:ext cx="37349" cy="3659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7349" h="36595">
                      <a:moveTo>
                        <a:pt x="37349" y="0"/>
                      </a:moveTo>
                      <a:cubicBezTo>
                        <a:pt x="37349" y="0"/>
                        <a:pt x="29798" y="14270"/>
                        <a:pt x="23440" y="20070"/>
                      </a:cubicBezTo>
                      <a:cubicBezTo>
                        <a:pt x="17082" y="25870"/>
                        <a:pt x="0" y="36595"/>
                        <a:pt x="0" y="36595"/>
                      </a:cubicBezTo>
                      <a:cubicBezTo>
                        <a:pt x="0" y="36595"/>
                        <a:pt x="14853" y="34758"/>
                        <a:pt x="24390" y="26281"/>
                      </a:cubicBezTo>
                      <a:cubicBezTo>
                        <a:pt x="33928" y="17807"/>
                        <a:pt x="37349" y="0"/>
                        <a:pt x="37349" y="0"/>
                      </a:cubicBezTo>
                      <a:close/>
                    </a:path>
                  </a:pathLst>
                </a:custGeom>
                <a:solidFill>
                  <a:srgbClr val="F8ECD2"/>
                </a:solidFill>
                <a:ln w="7700" cap="flat">
                  <a:noFill/>
                  <a:bevel/>
                </a:ln>
              </p:spPr>
            </p:sp>
            <p:sp>
              <p:nvSpPr>
                <p:cNvPr id="3542" name="Freeform 3541"/>
                <p:cNvSpPr/>
                <p:nvPr/>
              </p:nvSpPr>
              <p:spPr>
                <a:xfrm>
                  <a:off x="5800952" y="2305394"/>
                  <a:ext cx="287731" cy="35565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87731" h="355658">
                      <a:moveTo>
                        <a:pt x="0" y="200967"/>
                      </a:moveTo>
                      <a:cubicBezTo>
                        <a:pt x="0" y="200967"/>
                        <a:pt x="32543" y="190794"/>
                        <a:pt x="36914" y="184102"/>
                      </a:cubicBezTo>
                      <a:cubicBezTo>
                        <a:pt x="41285" y="177410"/>
                        <a:pt x="78441" y="166478"/>
                        <a:pt x="81421" y="163134"/>
                      </a:cubicBezTo>
                      <a:cubicBezTo>
                        <a:pt x="84402" y="159787"/>
                        <a:pt x="85396" y="155102"/>
                        <a:pt x="89767" y="150195"/>
                      </a:cubicBezTo>
                      <a:cubicBezTo>
                        <a:pt x="94139" y="145287"/>
                        <a:pt x="119174" y="127440"/>
                        <a:pt x="123545" y="122532"/>
                      </a:cubicBezTo>
                      <a:cubicBezTo>
                        <a:pt x="127916" y="117625"/>
                        <a:pt x="129506" y="108255"/>
                        <a:pt x="134474" y="103570"/>
                      </a:cubicBezTo>
                      <a:cubicBezTo>
                        <a:pt x="139441" y="98886"/>
                        <a:pt x="179578" y="79255"/>
                        <a:pt x="184744" y="71225"/>
                      </a:cubicBezTo>
                      <a:cubicBezTo>
                        <a:pt x="189909" y="63195"/>
                        <a:pt x="219317" y="2070"/>
                        <a:pt x="224880" y="0"/>
                      </a:cubicBezTo>
                      <a:cubicBezTo>
                        <a:pt x="230443" y="-606"/>
                        <a:pt x="236007" y="7870"/>
                        <a:pt x="240776" y="20809"/>
                      </a:cubicBezTo>
                      <a:cubicBezTo>
                        <a:pt x="245545" y="33747"/>
                        <a:pt x="239187" y="65425"/>
                        <a:pt x="235213" y="74349"/>
                      </a:cubicBezTo>
                      <a:cubicBezTo>
                        <a:pt x="231238" y="83270"/>
                        <a:pt x="206600" y="111825"/>
                        <a:pt x="202229" y="122532"/>
                      </a:cubicBezTo>
                      <a:cubicBezTo>
                        <a:pt x="197858" y="133241"/>
                        <a:pt x="193486" y="143056"/>
                        <a:pt x="198652" y="147963"/>
                      </a:cubicBezTo>
                      <a:cubicBezTo>
                        <a:pt x="203819" y="152871"/>
                        <a:pt x="210176" y="155547"/>
                        <a:pt x="215343" y="154656"/>
                      </a:cubicBezTo>
                      <a:cubicBezTo>
                        <a:pt x="220509" y="153764"/>
                        <a:pt x="224483" y="160902"/>
                        <a:pt x="230443" y="163134"/>
                      </a:cubicBezTo>
                      <a:cubicBezTo>
                        <a:pt x="236405" y="165363"/>
                        <a:pt x="242763" y="165809"/>
                        <a:pt x="249916" y="165363"/>
                      </a:cubicBezTo>
                      <a:cubicBezTo>
                        <a:pt x="257068" y="164917"/>
                        <a:pt x="278130" y="184547"/>
                        <a:pt x="281707" y="188118"/>
                      </a:cubicBezTo>
                      <a:cubicBezTo>
                        <a:pt x="285284" y="191687"/>
                        <a:pt x="286084" y="201503"/>
                        <a:pt x="282900" y="210871"/>
                      </a:cubicBezTo>
                      <a:cubicBezTo>
                        <a:pt x="279721" y="220242"/>
                        <a:pt x="272567" y="226487"/>
                        <a:pt x="272567" y="226487"/>
                      </a:cubicBezTo>
                      <a:cubicBezTo>
                        <a:pt x="272567" y="226487"/>
                        <a:pt x="283535" y="229432"/>
                        <a:pt x="286084" y="237642"/>
                      </a:cubicBezTo>
                      <a:cubicBezTo>
                        <a:pt x="288732" y="246170"/>
                        <a:pt x="287731" y="255129"/>
                        <a:pt x="286084" y="262627"/>
                      </a:cubicBezTo>
                      <a:cubicBezTo>
                        <a:pt x="284172" y="271282"/>
                        <a:pt x="267560" y="279579"/>
                        <a:pt x="267560" y="279579"/>
                      </a:cubicBezTo>
                      <a:cubicBezTo>
                        <a:pt x="267560" y="279579"/>
                        <a:pt x="273759" y="282257"/>
                        <a:pt x="271772" y="291180"/>
                      </a:cubicBezTo>
                      <a:cubicBezTo>
                        <a:pt x="269786" y="300103"/>
                        <a:pt x="266606" y="302780"/>
                        <a:pt x="261042" y="311257"/>
                      </a:cubicBezTo>
                      <a:cubicBezTo>
                        <a:pt x="255479" y="319734"/>
                        <a:pt x="239187" y="321073"/>
                        <a:pt x="239187" y="321073"/>
                      </a:cubicBezTo>
                      <a:cubicBezTo>
                        <a:pt x="239187" y="321073"/>
                        <a:pt x="242715" y="324562"/>
                        <a:pt x="242763" y="329548"/>
                      </a:cubicBezTo>
                      <a:cubicBezTo>
                        <a:pt x="242863" y="339811"/>
                        <a:pt x="232927" y="349626"/>
                        <a:pt x="226073" y="352304"/>
                      </a:cubicBezTo>
                      <a:cubicBezTo>
                        <a:pt x="219422" y="354901"/>
                        <a:pt x="203918" y="355658"/>
                        <a:pt x="203918" y="355658"/>
                      </a:cubicBezTo>
                      <a:cubicBezTo>
                        <a:pt x="203918" y="355658"/>
                        <a:pt x="194678" y="354702"/>
                        <a:pt x="185538" y="355658"/>
                      </a:cubicBezTo>
                      <a:cubicBezTo>
                        <a:pt x="176399" y="356488"/>
                        <a:pt x="167656" y="349182"/>
                        <a:pt x="155337" y="347395"/>
                      </a:cubicBezTo>
                      <a:cubicBezTo>
                        <a:pt x="142834" y="345611"/>
                        <a:pt x="125532" y="342042"/>
                        <a:pt x="115200" y="343380"/>
                      </a:cubicBezTo>
                      <a:cubicBezTo>
                        <a:pt x="104868" y="344719"/>
                        <a:pt x="82217" y="322411"/>
                        <a:pt x="69102" y="329548"/>
                      </a:cubicBezTo>
                      <a:cubicBezTo>
                        <a:pt x="55989" y="336688"/>
                        <a:pt x="0" y="352661"/>
                        <a:pt x="0" y="352661"/>
                      </a:cubicBezTo>
                      <a:lnTo>
                        <a:pt x="0" y="200967"/>
                      </a:lnTo>
                      <a:close/>
                    </a:path>
                  </a:pathLst>
                </a:custGeom>
                <a:noFill/>
                <a:ln w="7700" cap="flat">
                  <a:solidFill>
                    <a:srgbClr val="D0855B"/>
                  </a:solidFill>
                  <a:bevel/>
                </a:ln>
              </p:spPr>
            </p:sp>
            <p:sp>
              <p:nvSpPr>
                <p:cNvPr id="3543" name="Freeform 3542"/>
                <p:cNvSpPr/>
                <p:nvPr/>
              </p:nvSpPr>
              <p:spPr>
                <a:xfrm flipH="1">
                  <a:off x="5738271" y="2495985"/>
                  <a:ext cx="51692" cy="20714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1692" h="207149">
                      <a:moveTo>
                        <a:pt x="7613" y="6030"/>
                      </a:moveTo>
                      <a:lnTo>
                        <a:pt x="14819" y="0"/>
                      </a:lnTo>
                      <a:lnTo>
                        <a:pt x="50531" y="23162"/>
                      </a:lnTo>
                      <a:lnTo>
                        <a:pt x="51692" y="207149"/>
                      </a:lnTo>
                      <a:cubicBezTo>
                        <a:pt x="51692" y="207149"/>
                        <a:pt x="11813" y="201602"/>
                        <a:pt x="8217" y="201240"/>
                      </a:cubicBezTo>
                      <a:cubicBezTo>
                        <a:pt x="4620" y="200643"/>
                        <a:pt x="0" y="192345"/>
                        <a:pt x="0" y="192345"/>
                      </a:cubicBezTo>
                      <a:lnTo>
                        <a:pt x="7613" y="6030"/>
                      </a:lnTo>
                      <a:close/>
                    </a:path>
                  </a:pathLst>
                </a:custGeom>
                <a:solidFill>
                  <a:srgbClr val="3F3F3F"/>
                </a:solidFill>
                <a:ln w="7700" cap="flat">
                  <a:noFill/>
                  <a:bevel/>
                </a:ln>
              </p:spPr>
            </p:sp>
            <p:sp>
              <p:nvSpPr>
                <p:cNvPr id="3544" name="Freeform 3543"/>
                <p:cNvSpPr/>
                <p:nvPr/>
              </p:nvSpPr>
              <p:spPr>
                <a:xfrm>
                  <a:off x="5774603" y="2491043"/>
                  <a:ext cx="43049" cy="19355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3049" h="193556">
                      <a:moveTo>
                        <a:pt x="39697" y="10437"/>
                      </a:moveTo>
                      <a:cubicBezTo>
                        <a:pt x="39697" y="10437"/>
                        <a:pt x="36858" y="0"/>
                        <a:pt x="31024" y="0"/>
                      </a:cubicBezTo>
                      <a:cubicBezTo>
                        <a:pt x="25190" y="0"/>
                        <a:pt x="922" y="17464"/>
                        <a:pt x="922" y="17464"/>
                      </a:cubicBezTo>
                      <a:cubicBezTo>
                        <a:pt x="922" y="17464"/>
                        <a:pt x="869" y="59506"/>
                        <a:pt x="93" y="96099"/>
                      </a:cubicBezTo>
                      <a:cubicBezTo>
                        <a:pt x="-890" y="147725"/>
                        <a:pt x="6793" y="193556"/>
                        <a:pt x="6793" y="193556"/>
                      </a:cubicBezTo>
                      <a:cubicBezTo>
                        <a:pt x="6793" y="193556"/>
                        <a:pt x="29193" y="181762"/>
                        <a:pt x="35392" y="180171"/>
                      </a:cubicBezTo>
                      <a:cubicBezTo>
                        <a:pt x="43049" y="178163"/>
                        <a:pt x="43049" y="162487"/>
                        <a:pt x="43049" y="162487"/>
                      </a:cubicBezTo>
                      <a:lnTo>
                        <a:pt x="31113" y="165699"/>
                      </a:lnTo>
                      <a:cubicBezTo>
                        <a:pt x="31113" y="165699"/>
                        <a:pt x="28520" y="122065"/>
                        <a:pt x="29206" y="84320"/>
                      </a:cubicBezTo>
                      <a:cubicBezTo>
                        <a:pt x="29892" y="46576"/>
                        <a:pt x="28729" y="14185"/>
                        <a:pt x="28729" y="14185"/>
                      </a:cubicBezTo>
                      <a:lnTo>
                        <a:pt x="39697" y="10437"/>
                      </a:lnTo>
                      <a:close/>
                    </a:path>
                  </a:pathLst>
                </a:custGeom>
                <a:solidFill>
                  <a:srgbClr val="CAD6E9"/>
                </a:solidFill>
                <a:ln w="7700" cap="flat">
                  <a:noFill/>
                  <a:bevel/>
                </a:ln>
              </p:spPr>
            </p:sp>
          </p:grpSp>
          <p:sp>
            <p:nvSpPr>
              <p:cNvPr id="5831" name="Text 5831"/>
              <p:cNvSpPr txBox="1"/>
              <p:nvPr/>
            </p:nvSpPr>
            <p:spPr>
              <a:xfrm>
                <a:off x="6335039" y="2526050"/>
                <a:ext cx="1224300" cy="1771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936">
                    <a:solidFill>
                      <a:srgbClr val="6E9C4C"/>
                    </a:solidFill>
                    <a:latin typeface="Comic Sans MS"/>
                  </a:rPr>
                  <a:t>Student Assessment</a:t>
                </a:r>
              </a:p>
            </p:txBody>
          </p:sp>
        </p:grpSp>
        <p:grpSp>
          <p:nvGrpSpPr>
            <p:cNvPr id="3545" name="Sub Topic"/>
            <p:cNvGrpSpPr/>
            <p:nvPr/>
          </p:nvGrpSpPr>
          <p:grpSpPr>
            <a:xfrm>
              <a:off x="5707488" y="2880250"/>
              <a:ext cx="1485792" cy="460063"/>
              <a:chOff x="5707488" y="2880250"/>
              <a:chExt cx="1485792" cy="460063"/>
            </a:xfrm>
          </p:grpSpPr>
          <p:sp>
            <p:nvSpPr>
              <p:cNvPr id="3546" name="Rectangle balloon"/>
              <p:cNvSpPr/>
              <p:nvPr/>
            </p:nvSpPr>
            <p:spPr>
              <a:xfrm>
                <a:off x="5707488" y="2880250"/>
                <a:ext cx="1485792" cy="460063"/>
              </a:xfrm>
              <a:custGeom>
                <a:avLst/>
                <a:gdLst/>
                <a:ahLst/>
                <a:cxnLst/>
                <a:rect l="0" t="0" r="0" b="0"/>
                <a:pathLst>
                  <a:path w="1485792" h="460063" fill="none">
                    <a:moveTo>
                      <a:pt x="0" y="460063"/>
                    </a:moveTo>
                    <a:lnTo>
                      <a:pt x="1485792" y="460063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84BB5C"/>
                </a:solidFill>
                <a:bevel/>
              </a:ln>
            </p:spPr>
          </p:sp>
          <p:grpSp>
            <p:nvGrpSpPr>
              <p:cNvPr id="3548" name="Numbers"/>
              <p:cNvGrpSpPr/>
              <p:nvPr/>
            </p:nvGrpSpPr>
            <p:grpSpPr>
              <a:xfrm>
                <a:off x="6030579" y="3147813"/>
                <a:ext cx="184800" cy="184800"/>
                <a:chOff x="6030579" y="3147813"/>
                <a:chExt cx="184800" cy="184800"/>
              </a:xfrm>
            </p:grpSpPr>
            <p:sp>
              <p:nvSpPr>
                <p:cNvPr id="3549" name="Freeform 3548"/>
                <p:cNvSpPr/>
                <p:nvPr/>
              </p:nvSpPr>
              <p:spPr>
                <a:xfrm>
                  <a:off x="6030579" y="3147813"/>
                  <a:ext cx="184800" cy="1848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4800" h="184800">
                      <a:moveTo>
                        <a:pt x="0" y="92400"/>
                      </a:moveTo>
                      <a:cubicBezTo>
                        <a:pt x="0" y="41324"/>
                        <a:pt x="41362" y="0"/>
                        <a:pt x="92400" y="0"/>
                      </a:cubicBezTo>
                      <a:cubicBezTo>
                        <a:pt x="143424" y="0"/>
                        <a:pt x="184800" y="41324"/>
                        <a:pt x="184800" y="92400"/>
                      </a:cubicBezTo>
                      <a:cubicBezTo>
                        <a:pt x="184800" y="143393"/>
                        <a:pt x="143424" y="184800"/>
                        <a:pt x="92400" y="184800"/>
                      </a:cubicBezTo>
                      <a:cubicBezTo>
                        <a:pt x="41362" y="184800"/>
                        <a:pt x="0" y="143393"/>
                        <a:pt x="0" y="92400"/>
                      </a:cubicBezTo>
                      <a:close/>
                    </a:path>
                  </a:pathLst>
                </a:custGeom>
                <a:solidFill>
                  <a:srgbClr val="1E90FF"/>
                </a:solidFill>
                <a:ln w="7700" cap="flat">
                  <a:solidFill>
                    <a:srgbClr val="1E90FF"/>
                  </a:solidFill>
                  <a:bevel/>
                </a:ln>
              </p:spPr>
            </p:sp>
            <p:sp>
              <p:nvSpPr>
                <p:cNvPr id="3550" name="Freeform 3549"/>
                <p:cNvSpPr/>
                <p:nvPr/>
              </p:nvSpPr>
              <p:spPr>
                <a:xfrm>
                  <a:off x="6034942" y="3152227"/>
                  <a:ext cx="176077" cy="17597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76077" h="175973">
                      <a:moveTo>
                        <a:pt x="0" y="87986"/>
                      </a:moveTo>
                      <a:cubicBezTo>
                        <a:pt x="0" y="39350"/>
                        <a:pt x="39409" y="0"/>
                        <a:pt x="88038" y="0"/>
                      </a:cubicBezTo>
                      <a:cubicBezTo>
                        <a:pt x="136654" y="0"/>
                        <a:pt x="176077" y="39350"/>
                        <a:pt x="176077" y="87986"/>
                      </a:cubicBezTo>
                      <a:cubicBezTo>
                        <a:pt x="176077" y="136544"/>
                        <a:pt x="136654" y="175973"/>
                        <a:pt x="88038" y="175973"/>
                      </a:cubicBezTo>
                      <a:cubicBezTo>
                        <a:pt x="39409" y="175973"/>
                        <a:pt x="0" y="136544"/>
                        <a:pt x="0" y="87986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FFFFFF">
                        <a:alpha val="0"/>
                      </a:srgbClr>
                    </a:gs>
                    <a:gs pos="69634">
                      <a:srgbClr val="FFFFFF">
                        <a:alpha val="0"/>
                      </a:srgbClr>
                    </a:gs>
                    <a:gs pos="0">
                      <a:srgbClr val="FFFFFF">
                        <a:alpha val="40000"/>
                      </a:srgbClr>
                    </a:gs>
                  </a:gsLst>
                  <a:path path="circle">
                    <a:fillToRect l="50000" t="50000" r="50000" b="50000"/>
                  </a:path>
                </a:gradFill>
                <a:ln w="7700" cap="flat">
                  <a:noFill/>
                  <a:bevel/>
                </a:ln>
              </p:spPr>
            </p:sp>
            <p:sp>
              <p:nvSpPr>
                <p:cNvPr id="3551" name="Freeform 3550"/>
                <p:cNvSpPr/>
                <p:nvPr/>
              </p:nvSpPr>
              <p:spPr>
                <a:xfrm>
                  <a:off x="6065943" y="3156249"/>
                  <a:ext cx="116355" cy="7022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6355" h="70226">
                      <a:moveTo>
                        <a:pt x="0" y="35113"/>
                      </a:moveTo>
                      <a:cubicBezTo>
                        <a:pt x="0" y="15721"/>
                        <a:pt x="26047" y="0"/>
                        <a:pt x="58178" y="0"/>
                      </a:cubicBezTo>
                      <a:cubicBezTo>
                        <a:pt x="90309" y="0"/>
                        <a:pt x="116355" y="15721"/>
                        <a:pt x="116355" y="35113"/>
                      </a:cubicBezTo>
                      <a:cubicBezTo>
                        <a:pt x="116355" y="54505"/>
                        <a:pt x="90309" y="70226"/>
                        <a:pt x="58178" y="70226"/>
                      </a:cubicBezTo>
                      <a:cubicBezTo>
                        <a:pt x="26047" y="70226"/>
                        <a:pt x="0" y="54505"/>
                        <a:pt x="0" y="35113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3552" name="Freeform 3551"/>
                <p:cNvSpPr/>
                <p:nvPr/>
              </p:nvSpPr>
              <p:spPr>
                <a:xfrm>
                  <a:off x="6091873" y="3155678"/>
                  <a:ext cx="65022" cy="3088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5022" h="30882">
                      <a:moveTo>
                        <a:pt x="0" y="15441"/>
                      </a:moveTo>
                      <a:cubicBezTo>
                        <a:pt x="0" y="6913"/>
                        <a:pt x="14556" y="0"/>
                        <a:pt x="32511" y="0"/>
                      </a:cubicBezTo>
                      <a:cubicBezTo>
                        <a:pt x="50466" y="0"/>
                        <a:pt x="65022" y="6913"/>
                        <a:pt x="65022" y="15441"/>
                      </a:cubicBezTo>
                      <a:cubicBezTo>
                        <a:pt x="65022" y="23968"/>
                        <a:pt x="50466" y="30882"/>
                        <a:pt x="32511" y="30882"/>
                      </a:cubicBezTo>
                      <a:cubicBezTo>
                        <a:pt x="14556" y="30882"/>
                        <a:pt x="0" y="23968"/>
                        <a:pt x="0" y="15441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FFFF">
                        <a:alpha val="85000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5832" name="Text 5832"/>
                <p:cNvSpPr txBox="1"/>
                <p:nvPr/>
              </p:nvSpPr>
              <p:spPr>
                <a:xfrm>
                  <a:off x="5992079" y="3147813"/>
                  <a:ext cx="261800" cy="184800"/>
                </a:xfrm>
                <a:prstGeom prst="rect">
                  <a:avLst/>
                </a:prstGeom>
                <a:noFill/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1248" b="1">
                      <a:solidFill>
                        <a:srgbClr val="FFFFFF"/>
                      </a:solidFill>
                      <a:latin typeface="Arial"/>
                    </a:rPr>
                    <a:t>8</a:t>
                  </a:r>
                </a:p>
              </p:txBody>
            </p:sp>
          </p:grpSp>
          <p:grpSp>
            <p:nvGrpSpPr>
              <p:cNvPr id="3553" name="Award"/>
              <p:cNvGrpSpPr/>
              <p:nvPr/>
            </p:nvGrpSpPr>
            <p:grpSpPr>
              <a:xfrm>
                <a:off x="5738287" y="2934150"/>
                <a:ext cx="261491" cy="398463"/>
                <a:chOff x="5738287" y="2934150"/>
                <a:chExt cx="261491" cy="398463"/>
              </a:xfrm>
            </p:grpSpPr>
            <p:grpSp>
              <p:nvGrpSpPr>
                <p:cNvPr id="3554" name="Group 3553"/>
                <p:cNvGrpSpPr/>
                <p:nvPr/>
              </p:nvGrpSpPr>
              <p:grpSpPr>
                <a:xfrm>
                  <a:off x="5738287" y="2934127"/>
                  <a:ext cx="261491" cy="180693"/>
                  <a:chOff x="5738287" y="2934127"/>
                  <a:chExt cx="261491" cy="180693"/>
                </a:xfrm>
              </p:grpSpPr>
              <p:sp>
                <p:nvSpPr>
                  <p:cNvPr id="3555" name="Freeform 3554"/>
                  <p:cNvSpPr/>
                  <p:nvPr/>
                </p:nvSpPr>
                <p:spPr>
                  <a:xfrm>
                    <a:off x="5738254" y="2971842"/>
                    <a:ext cx="53989" cy="14219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3989" h="142196">
                        <a:moveTo>
                          <a:pt x="44554" y="142196"/>
                        </a:moveTo>
                        <a:cubicBezTo>
                          <a:pt x="44554" y="142196"/>
                          <a:pt x="0" y="37150"/>
                          <a:pt x="0" y="15903"/>
                        </a:cubicBezTo>
                        <a:cubicBezTo>
                          <a:pt x="0" y="15903"/>
                          <a:pt x="0" y="12536"/>
                          <a:pt x="8603" y="0"/>
                        </a:cubicBezTo>
                        <a:cubicBezTo>
                          <a:pt x="8603" y="0"/>
                          <a:pt x="31904" y="78394"/>
                          <a:pt x="53874" y="131615"/>
                        </a:cubicBezTo>
                        <a:cubicBezTo>
                          <a:pt x="53874" y="131615"/>
                          <a:pt x="46551" y="137477"/>
                          <a:pt x="44554" y="142196"/>
                        </a:cubicBezTo>
                        <a:close/>
                      </a:path>
                    </a:pathLst>
                  </a:custGeom>
                  <a:solidFill>
                    <a:srgbClr val="C32206"/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3556" name="Freeform 3555"/>
                  <p:cNvSpPr/>
                  <p:nvPr/>
                </p:nvSpPr>
                <p:spPr>
                  <a:xfrm>
                    <a:off x="5746992" y="2942530"/>
                    <a:ext cx="81764" cy="16106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1764" h="161062">
                        <a:moveTo>
                          <a:pt x="-135" y="29312"/>
                        </a:moveTo>
                        <a:cubicBezTo>
                          <a:pt x="-135" y="29312"/>
                          <a:pt x="-3464" y="37856"/>
                          <a:pt x="45136" y="161062"/>
                        </a:cubicBezTo>
                        <a:cubicBezTo>
                          <a:pt x="45136" y="161062"/>
                          <a:pt x="63112" y="147622"/>
                          <a:pt x="81764" y="142300"/>
                        </a:cubicBezTo>
                        <a:cubicBezTo>
                          <a:pt x="81764" y="142300"/>
                          <a:pt x="39144" y="25217"/>
                          <a:pt x="31821" y="0"/>
                        </a:cubicBezTo>
                        <a:cubicBezTo>
                          <a:pt x="31821" y="0"/>
                          <a:pt x="7854" y="20103"/>
                          <a:pt x="-135" y="29312"/>
                        </a:cubicBezTo>
                        <a:close/>
                      </a:path>
                    </a:pathLst>
                  </a:custGeom>
                  <a:solidFill>
                    <a:srgbClr val="F9FAF9"/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3557" name="Freeform 3556"/>
                  <p:cNvSpPr/>
                  <p:nvPr/>
                </p:nvSpPr>
                <p:spPr>
                  <a:xfrm>
                    <a:off x="5778824" y="2934266"/>
                    <a:ext cx="61323" cy="15061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1323" h="150615">
                        <a:moveTo>
                          <a:pt x="0" y="8264"/>
                        </a:moveTo>
                        <a:cubicBezTo>
                          <a:pt x="0" y="8264"/>
                          <a:pt x="30661" y="115970"/>
                          <a:pt x="49932" y="150615"/>
                        </a:cubicBezTo>
                        <a:lnTo>
                          <a:pt x="61239" y="147237"/>
                        </a:lnTo>
                        <a:cubicBezTo>
                          <a:pt x="61239" y="147237"/>
                          <a:pt x="19962" y="33481"/>
                          <a:pt x="13305" y="312"/>
                        </a:cubicBezTo>
                        <a:cubicBezTo>
                          <a:pt x="13305" y="312"/>
                          <a:pt x="13305" y="-2983"/>
                          <a:pt x="0" y="8264"/>
                        </a:cubicBezTo>
                        <a:close/>
                      </a:path>
                    </a:pathLst>
                  </a:custGeom>
                  <a:solidFill>
                    <a:srgbClr val="C32206"/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3558" name="Freeform 3557"/>
                  <p:cNvSpPr/>
                  <p:nvPr/>
                </p:nvSpPr>
                <p:spPr>
                  <a:xfrm>
                    <a:off x="5790822" y="2934494"/>
                    <a:ext cx="155173" cy="5391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55173" h="53911">
                        <a:moveTo>
                          <a:pt x="0" y="84"/>
                        </a:moveTo>
                        <a:lnTo>
                          <a:pt x="155173" y="0"/>
                        </a:lnTo>
                        <a:cubicBezTo>
                          <a:pt x="155173" y="0"/>
                          <a:pt x="157094" y="4647"/>
                          <a:pt x="138453" y="53911"/>
                        </a:cubicBezTo>
                        <a:lnTo>
                          <a:pt x="16619" y="53911"/>
                        </a:lnTo>
                        <a:lnTo>
                          <a:pt x="0" y="84"/>
                        </a:lnTo>
                        <a:close/>
                      </a:path>
                    </a:pathLst>
                  </a:custGeom>
                  <a:solidFill>
                    <a:srgbClr val="951B05"/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3559" name="Freeform 3558"/>
                  <p:cNvSpPr/>
                  <p:nvPr/>
                </p:nvSpPr>
                <p:spPr>
                  <a:xfrm>
                    <a:off x="5909427" y="2941906"/>
                    <a:ext cx="82544" cy="16433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2544" h="164336">
                        <a:moveTo>
                          <a:pt x="49807" y="0"/>
                        </a:moveTo>
                        <a:lnTo>
                          <a:pt x="-125" y="144379"/>
                        </a:lnTo>
                        <a:cubicBezTo>
                          <a:pt x="-125" y="144379"/>
                          <a:pt x="17851" y="148246"/>
                          <a:pt x="36492" y="164336"/>
                        </a:cubicBezTo>
                        <a:cubicBezTo>
                          <a:pt x="36492" y="164336"/>
                          <a:pt x="84427" y="42472"/>
                          <a:pt x="82429" y="28533"/>
                        </a:cubicBezTo>
                        <a:cubicBezTo>
                          <a:pt x="82429" y="28533"/>
                          <a:pt x="59128" y="5883"/>
                          <a:pt x="49807" y="0"/>
                        </a:cubicBezTo>
                        <a:close/>
                      </a:path>
                    </a:pathLst>
                  </a:custGeom>
                  <a:solidFill>
                    <a:srgbClr val="F9FAF9"/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3560" name="Freeform 3559"/>
                  <p:cNvSpPr/>
                  <p:nvPr/>
                </p:nvSpPr>
                <p:spPr>
                  <a:xfrm>
                    <a:off x="5945940" y="2970439"/>
                    <a:ext cx="53833" cy="14437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3833" h="144379">
                        <a:moveTo>
                          <a:pt x="45917" y="0"/>
                        </a:moveTo>
                        <a:cubicBezTo>
                          <a:pt x="45917" y="0"/>
                          <a:pt x="41256" y="25498"/>
                          <a:pt x="0" y="135803"/>
                        </a:cubicBezTo>
                        <a:lnTo>
                          <a:pt x="9965" y="144379"/>
                        </a:lnTo>
                        <a:cubicBezTo>
                          <a:pt x="9965" y="144379"/>
                          <a:pt x="46583" y="45871"/>
                          <a:pt x="53240" y="21922"/>
                        </a:cubicBezTo>
                        <a:cubicBezTo>
                          <a:pt x="53240" y="21922"/>
                          <a:pt x="56901" y="10945"/>
                          <a:pt x="45917" y="0"/>
                        </a:cubicBezTo>
                        <a:close/>
                      </a:path>
                    </a:pathLst>
                  </a:custGeom>
                  <a:solidFill>
                    <a:srgbClr val="C32206"/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3561" name="Freeform 3560"/>
                  <p:cNvSpPr/>
                  <p:nvPr/>
                </p:nvSpPr>
                <p:spPr>
                  <a:xfrm>
                    <a:off x="5898036" y="2934578"/>
                    <a:ext cx="61323" cy="15170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1323" h="151706">
                        <a:moveTo>
                          <a:pt x="45885" y="0"/>
                        </a:moveTo>
                        <a:cubicBezTo>
                          <a:pt x="45885" y="0"/>
                          <a:pt x="45219" y="12546"/>
                          <a:pt x="0" y="147029"/>
                        </a:cubicBezTo>
                        <a:lnTo>
                          <a:pt x="11266" y="151706"/>
                        </a:lnTo>
                        <a:cubicBezTo>
                          <a:pt x="11266" y="151706"/>
                          <a:pt x="57869" y="19199"/>
                          <a:pt x="61198" y="7328"/>
                        </a:cubicBezTo>
                        <a:cubicBezTo>
                          <a:pt x="61198" y="7328"/>
                          <a:pt x="51211" y="-759"/>
                          <a:pt x="45885" y="0"/>
                        </a:cubicBezTo>
                        <a:close/>
                      </a:path>
                    </a:pathLst>
                  </a:custGeom>
                  <a:solidFill>
                    <a:srgbClr val="C32206"/>
                  </a:solidFill>
                  <a:ln w="7700" cap="flat">
                    <a:noFill/>
                    <a:bevel/>
                  </a:ln>
                </p:spPr>
              </p:sp>
            </p:grpSp>
            <p:sp>
              <p:nvSpPr>
                <p:cNvPr id="3562" name="Freeform 3561"/>
                <p:cNvSpPr/>
                <p:nvPr/>
              </p:nvSpPr>
              <p:spPr>
                <a:xfrm>
                  <a:off x="5739349" y="3075305"/>
                  <a:ext cx="257434" cy="25730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57434" h="257303">
                      <a:moveTo>
                        <a:pt x="0" y="128652"/>
                      </a:moveTo>
                      <a:cubicBezTo>
                        <a:pt x="0" y="57517"/>
                        <a:pt x="57546" y="0"/>
                        <a:pt x="128717" y="0"/>
                      </a:cubicBezTo>
                      <a:cubicBezTo>
                        <a:pt x="199782" y="0"/>
                        <a:pt x="257434" y="57517"/>
                        <a:pt x="257434" y="128652"/>
                      </a:cubicBezTo>
                      <a:cubicBezTo>
                        <a:pt x="257434" y="199680"/>
                        <a:pt x="199782" y="257303"/>
                        <a:pt x="128717" y="257303"/>
                      </a:cubicBezTo>
                      <a:cubicBezTo>
                        <a:pt x="57546" y="257303"/>
                        <a:pt x="0" y="199680"/>
                        <a:pt x="0" y="128652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B99C13"/>
                    </a:gs>
                    <a:gs pos="23000">
                      <a:srgbClr val="D1B115"/>
                    </a:gs>
                    <a:gs pos="36000">
                      <a:srgbClr val="F4E290"/>
                    </a:gs>
                    <a:gs pos="62000">
                      <a:srgbClr val="E8C621"/>
                    </a:gs>
                    <a:gs pos="76000">
                      <a:srgbClr val="B39812"/>
                    </a:gs>
                    <a:gs pos="100000">
                      <a:srgbClr val="88730E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3563" name="Freeform 3562"/>
                <p:cNvSpPr/>
                <p:nvPr/>
              </p:nvSpPr>
              <p:spPr>
                <a:xfrm>
                  <a:off x="5742490" y="3078444"/>
                  <a:ext cx="251153" cy="2510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51153" h="251025">
                      <a:moveTo>
                        <a:pt x="0" y="125512"/>
                      </a:moveTo>
                      <a:cubicBezTo>
                        <a:pt x="0" y="56113"/>
                        <a:pt x="56142" y="0"/>
                        <a:pt x="125576" y="0"/>
                      </a:cubicBezTo>
                      <a:cubicBezTo>
                        <a:pt x="194907" y="0"/>
                        <a:pt x="251153" y="56113"/>
                        <a:pt x="251153" y="125512"/>
                      </a:cubicBezTo>
                      <a:cubicBezTo>
                        <a:pt x="251153" y="194808"/>
                        <a:pt x="194907" y="251025"/>
                        <a:pt x="125576" y="251025"/>
                      </a:cubicBezTo>
                      <a:cubicBezTo>
                        <a:pt x="56142" y="251025"/>
                        <a:pt x="0" y="194808"/>
                        <a:pt x="0" y="125512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0B015"/>
                    </a:gs>
                    <a:gs pos="32000">
                      <a:srgbClr val="F7EAAF"/>
                    </a:gs>
                    <a:gs pos="77000">
                      <a:srgbClr val="EDD24F"/>
                    </a:gs>
                    <a:gs pos="100000">
                      <a:srgbClr val="C5A714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3564" name="Freeform 3563"/>
                <p:cNvSpPr/>
                <p:nvPr/>
              </p:nvSpPr>
              <p:spPr>
                <a:xfrm>
                  <a:off x="5766201" y="3102144"/>
                  <a:ext cx="203729" cy="20362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03729" h="203626">
                      <a:moveTo>
                        <a:pt x="0" y="101812"/>
                      </a:moveTo>
                      <a:cubicBezTo>
                        <a:pt x="0" y="45518"/>
                        <a:pt x="45541" y="0"/>
                        <a:pt x="101865" y="0"/>
                      </a:cubicBezTo>
                      <a:cubicBezTo>
                        <a:pt x="158104" y="0"/>
                        <a:pt x="203729" y="45518"/>
                        <a:pt x="203729" y="101812"/>
                      </a:cubicBezTo>
                      <a:cubicBezTo>
                        <a:pt x="203729" y="158023"/>
                        <a:pt x="158104" y="203626"/>
                        <a:pt x="101865" y="203626"/>
                      </a:cubicBezTo>
                      <a:cubicBezTo>
                        <a:pt x="45541" y="203626"/>
                        <a:pt x="0" y="158023"/>
                        <a:pt x="0" y="101812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ECCE42"/>
                    </a:gs>
                    <a:gs pos="85000">
                      <a:srgbClr val="BEA113"/>
                    </a:gs>
                    <a:gs pos="100000">
                      <a:srgbClr val="A18810"/>
                    </a:gs>
                  </a:gsLst>
                  <a:lin ang="162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3565" name="Freeform 3564"/>
                <p:cNvSpPr/>
                <p:nvPr/>
              </p:nvSpPr>
              <p:spPr>
                <a:xfrm>
                  <a:off x="5773631" y="3109568"/>
                  <a:ext cx="188872" cy="18877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8872" h="188776">
                      <a:moveTo>
                        <a:pt x="0" y="94388"/>
                      </a:moveTo>
                      <a:cubicBezTo>
                        <a:pt x="0" y="42198"/>
                        <a:pt x="42220" y="0"/>
                        <a:pt x="94436" y="0"/>
                      </a:cubicBezTo>
                      <a:cubicBezTo>
                        <a:pt x="146573" y="0"/>
                        <a:pt x="188872" y="42198"/>
                        <a:pt x="188872" y="94388"/>
                      </a:cubicBezTo>
                      <a:cubicBezTo>
                        <a:pt x="188872" y="146499"/>
                        <a:pt x="146573" y="188776"/>
                        <a:pt x="94436" y="188776"/>
                      </a:cubicBezTo>
                      <a:cubicBezTo>
                        <a:pt x="42220" y="188776"/>
                        <a:pt x="0" y="146499"/>
                        <a:pt x="0" y="94388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EFD970"/>
                    </a:gs>
                    <a:gs pos="46000">
                      <a:srgbClr val="EED86A"/>
                    </a:gs>
                    <a:gs pos="100000">
                      <a:srgbClr val="E8CA36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grpSp>
              <p:nvGrpSpPr>
                <p:cNvPr id="3566" name="Group 3565"/>
                <p:cNvGrpSpPr/>
                <p:nvPr/>
              </p:nvGrpSpPr>
              <p:grpSpPr>
                <a:xfrm>
                  <a:off x="5778373" y="3138697"/>
                  <a:ext cx="179385" cy="143294"/>
                  <a:chOff x="5778373" y="3138697"/>
                  <a:chExt cx="179385" cy="143294"/>
                </a:xfrm>
              </p:grpSpPr>
              <p:grpSp>
                <p:nvGrpSpPr>
                  <p:cNvPr id="3567" name="Group 3566"/>
                  <p:cNvGrpSpPr/>
                  <p:nvPr/>
                </p:nvGrpSpPr>
                <p:grpSpPr>
                  <a:xfrm>
                    <a:off x="5890680" y="3138673"/>
                    <a:ext cx="67046" cy="109977"/>
                    <a:chOff x="5890680" y="3138673"/>
                    <a:chExt cx="67046" cy="109977"/>
                  </a:xfrm>
                </p:grpSpPr>
                <p:sp>
                  <p:nvSpPr>
                    <p:cNvPr id="3568" name="Freeform 3567"/>
                    <p:cNvSpPr/>
                    <p:nvPr/>
                  </p:nvSpPr>
                  <p:spPr>
                    <a:xfrm>
                      <a:off x="5913044" y="3205967"/>
                      <a:ext cx="8663" cy="34353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8663" h="34353">
                          <a:moveTo>
                            <a:pt x="-9" y="0"/>
                          </a:moveTo>
                          <a:cubicBezTo>
                            <a:pt x="-9" y="0"/>
                            <a:pt x="3406" y="3611"/>
                            <a:pt x="2401" y="16471"/>
                          </a:cubicBezTo>
                          <a:cubicBezTo>
                            <a:pt x="2401" y="16471"/>
                            <a:pt x="3205" y="28709"/>
                            <a:pt x="6827" y="34353"/>
                          </a:cubicBezTo>
                          <a:cubicBezTo>
                            <a:pt x="6827" y="34353"/>
                            <a:pt x="8629" y="33729"/>
                            <a:pt x="8629" y="18871"/>
                          </a:cubicBezTo>
                          <a:cubicBezTo>
                            <a:pt x="8629" y="4013"/>
                            <a:pt x="3407" y="3415"/>
                            <a:pt x="-9" y="0"/>
                          </a:cubicBezTo>
                          <a:close/>
                        </a:path>
                      </a:pathLst>
                    </a:custGeom>
                    <a:solidFill>
                      <a:srgbClr val="F3C72B"/>
                    </a:solidFill>
                    <a:ln w="7700" cap="flat">
                      <a:noFill/>
                      <a:bevel/>
                    </a:ln>
                  </p:spPr>
                </p:sp>
                <p:sp>
                  <p:nvSpPr>
                    <p:cNvPr id="3569" name="Freeform 3568"/>
                    <p:cNvSpPr/>
                    <p:nvPr/>
                  </p:nvSpPr>
                  <p:spPr>
                    <a:xfrm>
                      <a:off x="5913044" y="3205967"/>
                      <a:ext cx="16950" cy="33929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6950" h="33929">
                          <a:moveTo>
                            <a:pt x="0" y="0"/>
                          </a:moveTo>
                          <a:cubicBezTo>
                            <a:pt x="0" y="0"/>
                            <a:pt x="9231" y="3812"/>
                            <a:pt x="8629" y="18871"/>
                          </a:cubicBezTo>
                          <a:cubicBezTo>
                            <a:pt x="8629" y="18871"/>
                            <a:pt x="8830" y="28307"/>
                            <a:pt x="6620" y="33929"/>
                          </a:cubicBezTo>
                          <a:cubicBezTo>
                            <a:pt x="6620" y="33929"/>
                            <a:pt x="15660" y="31118"/>
                            <a:pt x="16865" y="18067"/>
                          </a:cubicBezTo>
                          <a:cubicBezTo>
                            <a:pt x="16865" y="18067"/>
                            <a:pt x="18271" y="2011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rgbClr val="E5A70E"/>
                    </a:solidFill>
                    <a:ln w="7700" cap="flat">
                      <a:noFill/>
                      <a:bevel/>
                    </a:ln>
                  </p:spPr>
                </p:sp>
                <p:sp>
                  <p:nvSpPr>
                    <p:cNvPr id="3570" name="Freeform 3569"/>
                    <p:cNvSpPr/>
                    <p:nvPr/>
                  </p:nvSpPr>
                  <p:spPr>
                    <a:xfrm>
                      <a:off x="5919682" y="3213402"/>
                      <a:ext cx="37949" cy="26494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7949" h="26494">
                          <a:moveTo>
                            <a:pt x="37949" y="0"/>
                          </a:moveTo>
                          <a:cubicBezTo>
                            <a:pt x="37949" y="0"/>
                            <a:pt x="35136" y="9427"/>
                            <a:pt x="20070" y="15451"/>
                          </a:cubicBezTo>
                          <a:cubicBezTo>
                            <a:pt x="5003" y="21474"/>
                            <a:pt x="0" y="26494"/>
                            <a:pt x="0" y="26494"/>
                          </a:cubicBezTo>
                          <a:cubicBezTo>
                            <a:pt x="0" y="26494"/>
                            <a:pt x="16383" y="27075"/>
                            <a:pt x="25895" y="20069"/>
                          </a:cubicBezTo>
                          <a:cubicBezTo>
                            <a:pt x="33529" y="14447"/>
                            <a:pt x="37346" y="6817"/>
                            <a:pt x="37949" y="0"/>
                          </a:cubicBezTo>
                          <a:close/>
                        </a:path>
                      </a:pathLst>
                    </a:custGeom>
                    <a:solidFill>
                      <a:srgbClr val="F3C72B"/>
                    </a:solidFill>
                    <a:ln w="7700" cap="flat">
                      <a:noFill/>
                      <a:bevel/>
                    </a:ln>
                  </p:spPr>
                </p:sp>
                <p:sp>
                  <p:nvSpPr>
                    <p:cNvPr id="3571" name="Freeform 3570"/>
                    <p:cNvSpPr/>
                    <p:nvPr/>
                  </p:nvSpPr>
                  <p:spPr>
                    <a:xfrm>
                      <a:off x="5919588" y="3213026"/>
                      <a:ext cx="38137" cy="35624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8137" h="35624">
                          <a:moveTo>
                            <a:pt x="38043" y="0"/>
                          </a:moveTo>
                          <a:cubicBezTo>
                            <a:pt x="38043" y="0"/>
                            <a:pt x="38445" y="11611"/>
                            <a:pt x="25990" y="20446"/>
                          </a:cubicBezTo>
                          <a:cubicBezTo>
                            <a:pt x="25990" y="20446"/>
                            <a:pt x="7508" y="29280"/>
                            <a:pt x="94" y="26871"/>
                          </a:cubicBezTo>
                          <a:cubicBezTo>
                            <a:pt x="94" y="26871"/>
                            <a:pt x="-1130" y="33898"/>
                            <a:pt x="4093" y="35304"/>
                          </a:cubicBezTo>
                          <a:cubicBezTo>
                            <a:pt x="9316" y="36709"/>
                            <a:pt x="25186" y="32894"/>
                            <a:pt x="32217" y="22855"/>
                          </a:cubicBezTo>
                          <a:cubicBezTo>
                            <a:pt x="39248" y="12816"/>
                            <a:pt x="38043" y="0"/>
                            <a:pt x="38043" y="0"/>
                          </a:cubicBezTo>
                          <a:close/>
                        </a:path>
                      </a:pathLst>
                    </a:custGeom>
                    <a:solidFill>
                      <a:srgbClr val="E5A70E"/>
                    </a:solidFill>
                    <a:ln w="7700" cap="flat">
                      <a:noFill/>
                      <a:bevel/>
                    </a:ln>
                  </p:spPr>
                </p:sp>
                <p:sp>
                  <p:nvSpPr>
                    <p:cNvPr id="3572" name="Freeform 3571"/>
                    <p:cNvSpPr/>
                    <p:nvPr/>
                  </p:nvSpPr>
                  <p:spPr>
                    <a:xfrm>
                      <a:off x="5891805" y="3135735"/>
                      <a:ext cx="35689" cy="32753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5689" h="32753">
                          <a:moveTo>
                            <a:pt x="-1156" y="3295"/>
                          </a:moveTo>
                          <a:cubicBezTo>
                            <a:pt x="-1156" y="3295"/>
                            <a:pt x="13608" y="-315"/>
                            <a:pt x="26788" y="14625"/>
                          </a:cubicBezTo>
                          <a:cubicBezTo>
                            <a:pt x="39967" y="29565"/>
                            <a:pt x="32468" y="35651"/>
                            <a:pt x="32468" y="35651"/>
                          </a:cubicBezTo>
                          <a:cubicBezTo>
                            <a:pt x="32468" y="35651"/>
                            <a:pt x="21912" y="24993"/>
                            <a:pt x="17193" y="16634"/>
                          </a:cubicBezTo>
                          <a:cubicBezTo>
                            <a:pt x="12116" y="7641"/>
                            <a:pt x="-1510" y="3056"/>
                            <a:pt x="-1156" y="3295"/>
                          </a:cubicBezTo>
                          <a:close/>
                        </a:path>
                      </a:pathLst>
                    </a:custGeom>
                    <a:solidFill>
                      <a:srgbClr val="E5A70E"/>
                    </a:solidFill>
                    <a:ln w="7700" cap="flat">
                      <a:noFill/>
                      <a:bevel/>
                    </a:ln>
                  </p:spPr>
                </p:sp>
                <p:sp>
                  <p:nvSpPr>
                    <p:cNvPr id="3573" name="Freeform 3572"/>
                    <p:cNvSpPr/>
                    <p:nvPr/>
                  </p:nvSpPr>
                  <p:spPr>
                    <a:xfrm>
                      <a:off x="5890205" y="3139681"/>
                      <a:ext cx="33617" cy="32423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3617" h="32423">
                          <a:moveTo>
                            <a:pt x="447" y="-654"/>
                          </a:moveTo>
                          <a:cubicBezTo>
                            <a:pt x="447" y="-654"/>
                            <a:pt x="13057" y="2519"/>
                            <a:pt x="19129" y="12910"/>
                          </a:cubicBezTo>
                          <a:cubicBezTo>
                            <a:pt x="25202" y="23301"/>
                            <a:pt x="34089" y="31714"/>
                            <a:pt x="34089" y="31714"/>
                          </a:cubicBezTo>
                          <a:cubicBezTo>
                            <a:pt x="34089" y="31714"/>
                            <a:pt x="22196" y="33141"/>
                            <a:pt x="13753" y="18004"/>
                          </a:cubicBezTo>
                          <a:cubicBezTo>
                            <a:pt x="5310" y="2867"/>
                            <a:pt x="0" y="-726"/>
                            <a:pt x="447" y="-654"/>
                          </a:cubicBezTo>
                          <a:close/>
                        </a:path>
                      </a:pathLst>
                    </a:custGeom>
                    <a:solidFill>
                      <a:srgbClr val="F3C72B"/>
                    </a:solidFill>
                    <a:ln w="7700" cap="flat">
                      <a:noFill/>
                      <a:bevel/>
                    </a:ln>
                  </p:spPr>
                </p:sp>
                <p:sp>
                  <p:nvSpPr>
                    <p:cNvPr id="3574" name="Freeform 3573"/>
                    <p:cNvSpPr/>
                    <p:nvPr/>
                  </p:nvSpPr>
                  <p:spPr>
                    <a:xfrm>
                      <a:off x="5896709" y="3163490"/>
                      <a:ext cx="41762" cy="24894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41762" h="24894">
                          <a:moveTo>
                            <a:pt x="-859" y="4726"/>
                          </a:moveTo>
                          <a:cubicBezTo>
                            <a:pt x="-859" y="4726"/>
                            <a:pt x="12467" y="-2579"/>
                            <a:pt x="29066" y="8442"/>
                          </a:cubicBezTo>
                          <a:cubicBezTo>
                            <a:pt x="45665" y="19464"/>
                            <a:pt x="39998" y="27281"/>
                            <a:pt x="39998" y="27281"/>
                          </a:cubicBezTo>
                          <a:cubicBezTo>
                            <a:pt x="39998" y="27281"/>
                            <a:pt x="27042" y="19717"/>
                            <a:pt x="20319" y="12864"/>
                          </a:cubicBezTo>
                          <a:cubicBezTo>
                            <a:pt x="13086" y="5491"/>
                            <a:pt x="-1262" y="4587"/>
                            <a:pt x="-859" y="4726"/>
                          </a:cubicBezTo>
                          <a:close/>
                        </a:path>
                      </a:pathLst>
                    </a:custGeom>
                    <a:solidFill>
                      <a:srgbClr val="E5A70E"/>
                    </a:solidFill>
                    <a:ln w="7700" cap="flat">
                      <a:noFill/>
                      <a:bevel/>
                    </a:ln>
                  </p:spPr>
                </p:sp>
                <p:sp>
                  <p:nvSpPr>
                    <p:cNvPr id="3575" name="Freeform 3574"/>
                    <p:cNvSpPr/>
                    <p:nvPr/>
                  </p:nvSpPr>
                  <p:spPr>
                    <a:xfrm>
                      <a:off x="5895565" y="3168601"/>
                      <a:ext cx="40915" cy="23341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40915" h="23341">
                          <a:moveTo>
                            <a:pt x="286" y="-388"/>
                          </a:moveTo>
                          <a:cubicBezTo>
                            <a:pt x="286" y="-388"/>
                            <a:pt x="13288" y="-585"/>
                            <a:pt x="21844" y="7881"/>
                          </a:cubicBezTo>
                          <a:cubicBezTo>
                            <a:pt x="30401" y="16347"/>
                            <a:pt x="41164" y="22175"/>
                            <a:pt x="41164" y="22175"/>
                          </a:cubicBezTo>
                          <a:cubicBezTo>
                            <a:pt x="41164" y="22175"/>
                            <a:pt x="30045" y="26630"/>
                            <a:pt x="17970" y="14192"/>
                          </a:cubicBezTo>
                          <a:cubicBezTo>
                            <a:pt x="5895" y="1755"/>
                            <a:pt x="-183" y="-337"/>
                            <a:pt x="286" y="-388"/>
                          </a:cubicBezTo>
                          <a:close/>
                        </a:path>
                      </a:pathLst>
                    </a:custGeom>
                    <a:solidFill>
                      <a:srgbClr val="F3C72B"/>
                    </a:solidFill>
                    <a:ln w="7700" cap="flat">
                      <a:noFill/>
                      <a:bevel/>
                    </a:ln>
                  </p:spPr>
                </p:sp>
                <p:sp>
                  <p:nvSpPr>
                    <p:cNvPr id="3576" name="Freeform 3575"/>
                    <p:cNvSpPr/>
                    <p:nvPr/>
                  </p:nvSpPr>
                  <p:spPr>
                    <a:xfrm>
                      <a:off x="5920322" y="3137296"/>
                      <a:ext cx="17797" cy="45459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7797" h="45459">
                          <a:moveTo>
                            <a:pt x="92" y="1415"/>
                          </a:moveTo>
                          <a:cubicBezTo>
                            <a:pt x="92" y="1415"/>
                            <a:pt x="14441" y="6425"/>
                            <a:pt x="17353" y="26129"/>
                          </a:cubicBezTo>
                          <a:cubicBezTo>
                            <a:pt x="20265" y="45833"/>
                            <a:pt x="10660" y="46855"/>
                            <a:pt x="10660" y="46855"/>
                          </a:cubicBezTo>
                          <a:cubicBezTo>
                            <a:pt x="10660" y="46855"/>
                            <a:pt x="7615" y="32170"/>
                            <a:pt x="8212" y="22591"/>
                          </a:cubicBezTo>
                          <a:cubicBezTo>
                            <a:pt x="8855" y="12285"/>
                            <a:pt x="-75" y="1023"/>
                            <a:pt x="92" y="1415"/>
                          </a:cubicBezTo>
                          <a:close/>
                        </a:path>
                      </a:pathLst>
                    </a:custGeom>
                    <a:solidFill>
                      <a:srgbClr val="E5A70E"/>
                    </a:solidFill>
                    <a:ln w="7700" cap="flat">
                      <a:noFill/>
                      <a:bevel/>
                    </a:ln>
                  </p:spPr>
                </p:sp>
                <p:sp>
                  <p:nvSpPr>
                    <p:cNvPr id="3577" name="Freeform 3576"/>
                    <p:cNvSpPr/>
                    <p:nvPr/>
                  </p:nvSpPr>
                  <p:spPr>
                    <a:xfrm>
                      <a:off x="5919652" y="3139031"/>
                      <a:ext cx="10594" cy="45459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0594" h="45459">
                          <a:moveTo>
                            <a:pt x="765" y="-322"/>
                          </a:moveTo>
                          <a:cubicBezTo>
                            <a:pt x="765" y="-322"/>
                            <a:pt x="9612" y="9204"/>
                            <a:pt x="9042" y="21224"/>
                          </a:cubicBezTo>
                          <a:cubicBezTo>
                            <a:pt x="8473" y="33244"/>
                            <a:pt x="11342" y="45138"/>
                            <a:pt x="11342" y="45138"/>
                          </a:cubicBezTo>
                          <a:cubicBezTo>
                            <a:pt x="11342" y="45138"/>
                            <a:pt x="590" y="39860"/>
                            <a:pt x="1757" y="22569"/>
                          </a:cubicBezTo>
                          <a:cubicBezTo>
                            <a:pt x="2925" y="5278"/>
                            <a:pt x="414" y="-636"/>
                            <a:pt x="765" y="-322"/>
                          </a:cubicBezTo>
                          <a:close/>
                        </a:path>
                      </a:pathLst>
                    </a:custGeom>
                    <a:solidFill>
                      <a:srgbClr val="F3C72B"/>
                    </a:solidFill>
                    <a:ln w="7700" cap="flat">
                      <a:noFill/>
                      <a:bevel/>
                    </a:ln>
                  </p:spPr>
                </p:sp>
                <p:sp>
                  <p:nvSpPr>
                    <p:cNvPr id="3578" name="Freeform 3577"/>
                    <p:cNvSpPr/>
                    <p:nvPr/>
                  </p:nvSpPr>
                  <p:spPr>
                    <a:xfrm>
                      <a:off x="5907253" y="3181920"/>
                      <a:ext cx="29427" cy="2870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9427" h="28706">
                          <a:moveTo>
                            <a:pt x="-44" y="753"/>
                          </a:moveTo>
                          <a:cubicBezTo>
                            <a:pt x="-44" y="753"/>
                            <a:pt x="12009" y="-4066"/>
                            <a:pt x="24483" y="10792"/>
                          </a:cubicBezTo>
                          <a:cubicBezTo>
                            <a:pt x="24483" y="10792"/>
                            <a:pt x="23460" y="19827"/>
                            <a:pt x="27879" y="25271"/>
                          </a:cubicBezTo>
                          <a:cubicBezTo>
                            <a:pt x="27879" y="25271"/>
                            <a:pt x="31294" y="24245"/>
                            <a:pt x="27879" y="28662"/>
                          </a:cubicBezTo>
                          <a:cubicBezTo>
                            <a:pt x="27879" y="28662"/>
                            <a:pt x="19241" y="19426"/>
                            <a:pt x="16630" y="14808"/>
                          </a:cubicBezTo>
                          <a:cubicBezTo>
                            <a:pt x="14018" y="10190"/>
                            <a:pt x="7791" y="2961"/>
                            <a:pt x="-44" y="753"/>
                          </a:cubicBezTo>
                          <a:close/>
                        </a:path>
                      </a:pathLst>
                    </a:custGeom>
                    <a:solidFill>
                      <a:srgbClr val="E5A70E"/>
                    </a:solidFill>
                    <a:ln w="7700" cap="flat">
                      <a:noFill/>
                      <a:bevel/>
                    </a:ln>
                  </p:spPr>
                </p:sp>
                <p:sp>
                  <p:nvSpPr>
                    <p:cNvPr id="3579" name="Freeform 3578"/>
                    <p:cNvSpPr/>
                    <p:nvPr/>
                  </p:nvSpPr>
                  <p:spPr>
                    <a:xfrm>
                      <a:off x="5907253" y="3182673"/>
                      <a:ext cx="27920" cy="27953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7920" h="27953">
                          <a:moveTo>
                            <a:pt x="-44" y="0"/>
                          </a:moveTo>
                          <a:cubicBezTo>
                            <a:pt x="-44" y="0"/>
                            <a:pt x="8996" y="1807"/>
                            <a:pt x="16630" y="14055"/>
                          </a:cubicBezTo>
                          <a:cubicBezTo>
                            <a:pt x="16630" y="14055"/>
                            <a:pt x="25067" y="25700"/>
                            <a:pt x="27879" y="27909"/>
                          </a:cubicBezTo>
                          <a:cubicBezTo>
                            <a:pt x="27879" y="27909"/>
                            <a:pt x="19944" y="27407"/>
                            <a:pt x="13616" y="21082"/>
                          </a:cubicBezTo>
                          <a:cubicBezTo>
                            <a:pt x="7288" y="14758"/>
                            <a:pt x="7389" y="5823"/>
                            <a:pt x="-44" y="0"/>
                          </a:cubicBezTo>
                          <a:close/>
                        </a:path>
                      </a:pathLst>
                    </a:custGeom>
                    <a:solidFill>
                      <a:srgbClr val="F3C72B"/>
                    </a:solidFill>
                    <a:ln w="7700" cap="flat">
                      <a:noFill/>
                      <a:bevel/>
                    </a:ln>
                  </p:spPr>
                </p:sp>
                <p:sp>
                  <p:nvSpPr>
                    <p:cNvPr id="3580" name="Freeform 3579"/>
                    <p:cNvSpPr/>
                    <p:nvPr/>
                  </p:nvSpPr>
                  <p:spPr>
                    <a:xfrm>
                      <a:off x="5935173" y="3161214"/>
                      <a:ext cx="15537" cy="4611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5537" h="46118">
                          <a:moveTo>
                            <a:pt x="7995" y="0"/>
                          </a:moveTo>
                          <a:cubicBezTo>
                            <a:pt x="7995" y="0"/>
                            <a:pt x="19244" y="10215"/>
                            <a:pt x="14222" y="29490"/>
                          </a:cubicBezTo>
                          <a:cubicBezTo>
                            <a:pt x="9200" y="48765"/>
                            <a:pt x="-41" y="45954"/>
                            <a:pt x="-41" y="45954"/>
                          </a:cubicBezTo>
                          <a:cubicBezTo>
                            <a:pt x="-41" y="45954"/>
                            <a:pt x="2897" y="31248"/>
                            <a:pt x="7191" y="22663"/>
                          </a:cubicBezTo>
                          <a:cubicBezTo>
                            <a:pt x="11811" y="13427"/>
                            <a:pt x="7995" y="-427"/>
                            <a:pt x="7995" y="0"/>
                          </a:cubicBezTo>
                          <a:close/>
                        </a:path>
                      </a:pathLst>
                    </a:custGeom>
                    <a:solidFill>
                      <a:srgbClr val="E5A70E"/>
                    </a:solidFill>
                    <a:ln w="7700" cap="flat">
                      <a:noFill/>
                      <a:bevel/>
                    </a:ln>
                  </p:spPr>
                </p:sp>
                <p:sp>
                  <p:nvSpPr>
                    <p:cNvPr id="3581" name="Freeform 3580"/>
                    <p:cNvSpPr/>
                    <p:nvPr/>
                  </p:nvSpPr>
                  <p:spPr>
                    <a:xfrm>
                      <a:off x="5931736" y="3161214"/>
                      <a:ext cx="13183" cy="4597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3183" h="45976">
                          <a:moveTo>
                            <a:pt x="11432" y="0"/>
                          </a:moveTo>
                          <a:cubicBezTo>
                            <a:pt x="11432" y="0"/>
                            <a:pt x="15851" y="12223"/>
                            <a:pt x="10628" y="23065"/>
                          </a:cubicBezTo>
                          <a:cubicBezTo>
                            <a:pt x="5405" y="33907"/>
                            <a:pt x="3396" y="45976"/>
                            <a:pt x="3396" y="45976"/>
                          </a:cubicBezTo>
                          <a:cubicBezTo>
                            <a:pt x="3396" y="45976"/>
                            <a:pt x="-4438" y="36919"/>
                            <a:pt x="3396" y="21459"/>
                          </a:cubicBezTo>
                          <a:cubicBezTo>
                            <a:pt x="11231" y="5998"/>
                            <a:pt x="11231" y="-427"/>
                            <a:pt x="11432" y="0"/>
                          </a:cubicBezTo>
                          <a:close/>
                        </a:path>
                      </a:pathLst>
                    </a:custGeom>
                    <a:solidFill>
                      <a:srgbClr val="F3C72B"/>
                    </a:solidFill>
                    <a:ln w="7700" cap="flat">
                      <a:noFill/>
                      <a:bevel/>
                    </a:ln>
                  </p:spPr>
                </p:sp>
                <p:sp>
                  <p:nvSpPr>
                    <p:cNvPr id="3582" name="Freeform 3581"/>
                    <p:cNvSpPr/>
                    <p:nvPr/>
                  </p:nvSpPr>
                  <p:spPr>
                    <a:xfrm>
                      <a:off x="5930323" y="3186908"/>
                      <a:ext cx="25895" cy="43529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5895" h="43529">
                          <a:moveTo>
                            <a:pt x="22688" y="0"/>
                          </a:moveTo>
                          <a:cubicBezTo>
                            <a:pt x="22688" y="0"/>
                            <a:pt x="30522" y="12631"/>
                            <a:pt x="21683" y="30300"/>
                          </a:cubicBezTo>
                          <a:cubicBezTo>
                            <a:pt x="12844" y="47969"/>
                            <a:pt x="2599" y="43752"/>
                            <a:pt x="0" y="41142"/>
                          </a:cubicBezTo>
                          <a:cubicBezTo>
                            <a:pt x="0" y="41142"/>
                            <a:pt x="14652" y="28693"/>
                            <a:pt x="19473" y="17650"/>
                          </a:cubicBezTo>
                          <a:cubicBezTo>
                            <a:pt x="24295" y="6607"/>
                            <a:pt x="22487" y="-420"/>
                            <a:pt x="22688" y="0"/>
                          </a:cubicBezTo>
                          <a:close/>
                        </a:path>
                      </a:pathLst>
                    </a:custGeom>
                    <a:solidFill>
                      <a:srgbClr val="E5A70E"/>
                    </a:solidFill>
                    <a:ln w="7700" cap="flat">
                      <a:noFill/>
                      <a:bevel/>
                    </a:ln>
                  </p:spPr>
                </p:sp>
                <p:sp>
                  <p:nvSpPr>
                    <p:cNvPr id="3583" name="Freeform 3582"/>
                    <p:cNvSpPr/>
                    <p:nvPr/>
                  </p:nvSpPr>
                  <p:spPr>
                    <a:xfrm>
                      <a:off x="5930088" y="3186908"/>
                      <a:ext cx="23447" cy="4178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3447" h="41788">
                          <a:moveTo>
                            <a:pt x="22923" y="0"/>
                          </a:moveTo>
                          <a:cubicBezTo>
                            <a:pt x="22923" y="0"/>
                            <a:pt x="25333" y="6808"/>
                            <a:pt x="19709" y="17650"/>
                          </a:cubicBezTo>
                          <a:cubicBezTo>
                            <a:pt x="14084" y="28493"/>
                            <a:pt x="16319" y="26685"/>
                            <a:pt x="235" y="41744"/>
                          </a:cubicBezTo>
                          <a:cubicBezTo>
                            <a:pt x="235" y="41744"/>
                            <a:pt x="-2590" y="32107"/>
                            <a:pt x="11272" y="18654"/>
                          </a:cubicBezTo>
                          <a:cubicBezTo>
                            <a:pt x="11272" y="18654"/>
                            <a:pt x="19709" y="10020"/>
                            <a:pt x="22923" y="0"/>
                          </a:cubicBezTo>
                          <a:close/>
                        </a:path>
                      </a:pathLst>
                    </a:custGeom>
                    <a:solidFill>
                      <a:srgbClr val="F3C72B"/>
                    </a:solidFill>
                    <a:ln w="7700" cap="flat">
                      <a:noFill/>
                      <a:bevel/>
                    </a:ln>
                  </p:spPr>
                </p:sp>
              </p:grpSp>
              <p:grpSp>
                <p:nvGrpSpPr>
                  <p:cNvPr id="3584" name="Group 3583"/>
                  <p:cNvGrpSpPr/>
                  <p:nvPr/>
                </p:nvGrpSpPr>
                <p:grpSpPr>
                  <a:xfrm flipH="1">
                    <a:off x="5778340" y="3139496"/>
                    <a:ext cx="67046" cy="109977"/>
                    <a:chOff x="5778340" y="3139496"/>
                    <a:chExt cx="67046" cy="109977"/>
                  </a:xfrm>
                </p:grpSpPr>
                <p:sp>
                  <p:nvSpPr>
                    <p:cNvPr id="3585" name="Freeform 3584"/>
                    <p:cNvSpPr/>
                    <p:nvPr/>
                  </p:nvSpPr>
                  <p:spPr>
                    <a:xfrm>
                      <a:off x="5800704" y="3206791"/>
                      <a:ext cx="8663" cy="34353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8663" h="34353">
                          <a:moveTo>
                            <a:pt x="-9" y="0"/>
                          </a:moveTo>
                          <a:cubicBezTo>
                            <a:pt x="-9" y="0"/>
                            <a:pt x="3406" y="3611"/>
                            <a:pt x="2401" y="16471"/>
                          </a:cubicBezTo>
                          <a:cubicBezTo>
                            <a:pt x="2401" y="16471"/>
                            <a:pt x="3205" y="28709"/>
                            <a:pt x="6827" y="34353"/>
                          </a:cubicBezTo>
                          <a:cubicBezTo>
                            <a:pt x="6827" y="34353"/>
                            <a:pt x="8629" y="33729"/>
                            <a:pt x="8629" y="18871"/>
                          </a:cubicBezTo>
                          <a:cubicBezTo>
                            <a:pt x="8629" y="4013"/>
                            <a:pt x="3407" y="3415"/>
                            <a:pt x="-9" y="0"/>
                          </a:cubicBezTo>
                          <a:close/>
                        </a:path>
                      </a:pathLst>
                    </a:custGeom>
                    <a:solidFill>
                      <a:srgbClr val="F3C72B"/>
                    </a:solidFill>
                    <a:ln w="7700" cap="flat">
                      <a:noFill/>
                      <a:bevel/>
                    </a:ln>
                  </p:spPr>
                </p:sp>
                <p:sp>
                  <p:nvSpPr>
                    <p:cNvPr id="3586" name="Freeform 3585"/>
                    <p:cNvSpPr/>
                    <p:nvPr/>
                  </p:nvSpPr>
                  <p:spPr>
                    <a:xfrm>
                      <a:off x="5800704" y="3206791"/>
                      <a:ext cx="16950" cy="33929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6950" h="33929">
                          <a:moveTo>
                            <a:pt x="0" y="0"/>
                          </a:moveTo>
                          <a:cubicBezTo>
                            <a:pt x="0" y="0"/>
                            <a:pt x="9231" y="3812"/>
                            <a:pt x="8629" y="18871"/>
                          </a:cubicBezTo>
                          <a:cubicBezTo>
                            <a:pt x="8629" y="18871"/>
                            <a:pt x="8830" y="28308"/>
                            <a:pt x="6620" y="33929"/>
                          </a:cubicBezTo>
                          <a:cubicBezTo>
                            <a:pt x="6620" y="33929"/>
                            <a:pt x="15660" y="31119"/>
                            <a:pt x="16865" y="18068"/>
                          </a:cubicBezTo>
                          <a:cubicBezTo>
                            <a:pt x="16865" y="18068"/>
                            <a:pt x="18271" y="2011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rgbClr val="E5A70E"/>
                    </a:solidFill>
                    <a:ln w="7700" cap="flat">
                      <a:noFill/>
                      <a:bevel/>
                    </a:ln>
                  </p:spPr>
                </p:sp>
                <p:sp>
                  <p:nvSpPr>
                    <p:cNvPr id="3587" name="Freeform 3586"/>
                    <p:cNvSpPr/>
                    <p:nvPr/>
                  </p:nvSpPr>
                  <p:spPr>
                    <a:xfrm>
                      <a:off x="5807342" y="3214226"/>
                      <a:ext cx="37949" cy="26494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7949" h="26494">
                          <a:moveTo>
                            <a:pt x="37949" y="0"/>
                          </a:moveTo>
                          <a:cubicBezTo>
                            <a:pt x="37949" y="0"/>
                            <a:pt x="35136" y="9427"/>
                            <a:pt x="20070" y="15451"/>
                          </a:cubicBezTo>
                          <a:cubicBezTo>
                            <a:pt x="5003" y="21474"/>
                            <a:pt x="0" y="26494"/>
                            <a:pt x="0" y="26494"/>
                          </a:cubicBezTo>
                          <a:cubicBezTo>
                            <a:pt x="0" y="26494"/>
                            <a:pt x="16383" y="27075"/>
                            <a:pt x="25895" y="20069"/>
                          </a:cubicBezTo>
                          <a:cubicBezTo>
                            <a:pt x="33529" y="14447"/>
                            <a:pt x="37346" y="6817"/>
                            <a:pt x="37949" y="0"/>
                          </a:cubicBezTo>
                          <a:close/>
                        </a:path>
                      </a:pathLst>
                    </a:custGeom>
                    <a:solidFill>
                      <a:srgbClr val="F3C72B"/>
                    </a:solidFill>
                    <a:ln w="7700" cap="flat">
                      <a:noFill/>
                      <a:bevel/>
                    </a:ln>
                  </p:spPr>
                </p:sp>
                <p:sp>
                  <p:nvSpPr>
                    <p:cNvPr id="3588" name="Freeform 3587"/>
                    <p:cNvSpPr/>
                    <p:nvPr/>
                  </p:nvSpPr>
                  <p:spPr>
                    <a:xfrm>
                      <a:off x="5807248" y="3213850"/>
                      <a:ext cx="38137" cy="35624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8137" h="35624">
                          <a:moveTo>
                            <a:pt x="38043" y="0"/>
                          </a:moveTo>
                          <a:cubicBezTo>
                            <a:pt x="38043" y="0"/>
                            <a:pt x="38445" y="11611"/>
                            <a:pt x="25990" y="20446"/>
                          </a:cubicBezTo>
                          <a:cubicBezTo>
                            <a:pt x="25990" y="20446"/>
                            <a:pt x="7508" y="29280"/>
                            <a:pt x="94" y="26871"/>
                          </a:cubicBezTo>
                          <a:cubicBezTo>
                            <a:pt x="94" y="26871"/>
                            <a:pt x="-1130" y="33898"/>
                            <a:pt x="4093" y="35304"/>
                          </a:cubicBezTo>
                          <a:cubicBezTo>
                            <a:pt x="9316" y="36709"/>
                            <a:pt x="25186" y="32894"/>
                            <a:pt x="32217" y="22855"/>
                          </a:cubicBezTo>
                          <a:cubicBezTo>
                            <a:pt x="39248" y="12816"/>
                            <a:pt x="38043" y="0"/>
                            <a:pt x="38043" y="0"/>
                          </a:cubicBezTo>
                          <a:close/>
                        </a:path>
                      </a:pathLst>
                    </a:custGeom>
                    <a:solidFill>
                      <a:srgbClr val="E5A70E"/>
                    </a:solidFill>
                    <a:ln w="7700" cap="flat">
                      <a:noFill/>
                      <a:bevel/>
                    </a:ln>
                  </p:spPr>
                </p:sp>
                <p:sp>
                  <p:nvSpPr>
                    <p:cNvPr id="3589" name="Freeform 3588"/>
                    <p:cNvSpPr/>
                    <p:nvPr/>
                  </p:nvSpPr>
                  <p:spPr>
                    <a:xfrm>
                      <a:off x="5779465" y="3136559"/>
                      <a:ext cx="35689" cy="32753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5689" h="32753">
                          <a:moveTo>
                            <a:pt x="-1156" y="3295"/>
                          </a:moveTo>
                          <a:cubicBezTo>
                            <a:pt x="-1156" y="3295"/>
                            <a:pt x="13608" y="-315"/>
                            <a:pt x="26788" y="14625"/>
                          </a:cubicBezTo>
                          <a:cubicBezTo>
                            <a:pt x="39967" y="29565"/>
                            <a:pt x="32468" y="35651"/>
                            <a:pt x="32468" y="35651"/>
                          </a:cubicBezTo>
                          <a:cubicBezTo>
                            <a:pt x="32468" y="35651"/>
                            <a:pt x="21912" y="24993"/>
                            <a:pt x="17193" y="16634"/>
                          </a:cubicBezTo>
                          <a:cubicBezTo>
                            <a:pt x="12116" y="7641"/>
                            <a:pt x="-1510" y="3056"/>
                            <a:pt x="-1156" y="3295"/>
                          </a:cubicBezTo>
                          <a:close/>
                        </a:path>
                      </a:pathLst>
                    </a:custGeom>
                    <a:solidFill>
                      <a:srgbClr val="E5A70E"/>
                    </a:solidFill>
                    <a:ln w="7700" cap="flat">
                      <a:noFill/>
                      <a:bevel/>
                    </a:ln>
                  </p:spPr>
                </p:sp>
                <p:sp>
                  <p:nvSpPr>
                    <p:cNvPr id="3590" name="Freeform 3589"/>
                    <p:cNvSpPr/>
                    <p:nvPr/>
                  </p:nvSpPr>
                  <p:spPr>
                    <a:xfrm>
                      <a:off x="5777865" y="3140504"/>
                      <a:ext cx="33617" cy="32424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3617" h="32424">
                          <a:moveTo>
                            <a:pt x="447" y="-654"/>
                          </a:moveTo>
                          <a:cubicBezTo>
                            <a:pt x="447" y="-654"/>
                            <a:pt x="13057" y="2519"/>
                            <a:pt x="19129" y="12910"/>
                          </a:cubicBezTo>
                          <a:cubicBezTo>
                            <a:pt x="25202" y="23301"/>
                            <a:pt x="34089" y="31714"/>
                            <a:pt x="34089" y="31714"/>
                          </a:cubicBezTo>
                          <a:cubicBezTo>
                            <a:pt x="34089" y="31714"/>
                            <a:pt x="22196" y="33141"/>
                            <a:pt x="13753" y="18004"/>
                          </a:cubicBezTo>
                          <a:cubicBezTo>
                            <a:pt x="5310" y="2867"/>
                            <a:pt x="0" y="-726"/>
                            <a:pt x="447" y="-654"/>
                          </a:cubicBezTo>
                          <a:close/>
                        </a:path>
                      </a:pathLst>
                    </a:custGeom>
                    <a:solidFill>
                      <a:srgbClr val="F3C72B"/>
                    </a:solidFill>
                    <a:ln w="7700" cap="flat">
                      <a:noFill/>
                      <a:bevel/>
                    </a:ln>
                  </p:spPr>
                </p:sp>
                <p:sp>
                  <p:nvSpPr>
                    <p:cNvPr id="3591" name="Freeform 3590"/>
                    <p:cNvSpPr/>
                    <p:nvPr/>
                  </p:nvSpPr>
                  <p:spPr>
                    <a:xfrm>
                      <a:off x="5784369" y="3164314"/>
                      <a:ext cx="41762" cy="24894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41762" h="24894">
                          <a:moveTo>
                            <a:pt x="-859" y="4726"/>
                          </a:moveTo>
                          <a:cubicBezTo>
                            <a:pt x="-859" y="4726"/>
                            <a:pt x="12467" y="-2579"/>
                            <a:pt x="29066" y="8442"/>
                          </a:cubicBezTo>
                          <a:cubicBezTo>
                            <a:pt x="45665" y="19464"/>
                            <a:pt x="39998" y="27282"/>
                            <a:pt x="39998" y="27282"/>
                          </a:cubicBezTo>
                          <a:cubicBezTo>
                            <a:pt x="39998" y="27282"/>
                            <a:pt x="27042" y="19717"/>
                            <a:pt x="20319" y="12864"/>
                          </a:cubicBezTo>
                          <a:cubicBezTo>
                            <a:pt x="13086" y="5491"/>
                            <a:pt x="-1262" y="4587"/>
                            <a:pt x="-859" y="4726"/>
                          </a:cubicBezTo>
                          <a:close/>
                        </a:path>
                      </a:pathLst>
                    </a:custGeom>
                    <a:solidFill>
                      <a:srgbClr val="E5A70E"/>
                    </a:solidFill>
                    <a:ln w="7700" cap="flat">
                      <a:noFill/>
                      <a:bevel/>
                    </a:ln>
                  </p:spPr>
                </p:sp>
                <p:sp>
                  <p:nvSpPr>
                    <p:cNvPr id="3592" name="Freeform 3591"/>
                    <p:cNvSpPr/>
                    <p:nvPr/>
                  </p:nvSpPr>
                  <p:spPr>
                    <a:xfrm>
                      <a:off x="5783225" y="3169424"/>
                      <a:ext cx="40915" cy="23341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40915" h="23341">
                          <a:moveTo>
                            <a:pt x="286" y="-388"/>
                          </a:moveTo>
                          <a:cubicBezTo>
                            <a:pt x="286" y="-388"/>
                            <a:pt x="13288" y="-585"/>
                            <a:pt x="21844" y="7881"/>
                          </a:cubicBezTo>
                          <a:cubicBezTo>
                            <a:pt x="30401" y="16347"/>
                            <a:pt x="41164" y="22175"/>
                            <a:pt x="41164" y="22175"/>
                          </a:cubicBezTo>
                          <a:cubicBezTo>
                            <a:pt x="41164" y="22175"/>
                            <a:pt x="30045" y="26630"/>
                            <a:pt x="17970" y="14192"/>
                          </a:cubicBezTo>
                          <a:cubicBezTo>
                            <a:pt x="5895" y="1755"/>
                            <a:pt x="-183" y="-337"/>
                            <a:pt x="286" y="-388"/>
                          </a:cubicBezTo>
                          <a:close/>
                        </a:path>
                      </a:pathLst>
                    </a:custGeom>
                    <a:solidFill>
                      <a:srgbClr val="F3C72B"/>
                    </a:solidFill>
                    <a:ln w="7700" cap="flat">
                      <a:noFill/>
                      <a:bevel/>
                    </a:ln>
                  </p:spPr>
                </p:sp>
                <p:sp>
                  <p:nvSpPr>
                    <p:cNvPr id="3593" name="Freeform 3592"/>
                    <p:cNvSpPr/>
                    <p:nvPr/>
                  </p:nvSpPr>
                  <p:spPr>
                    <a:xfrm>
                      <a:off x="5807982" y="3138119"/>
                      <a:ext cx="17797" cy="45459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7797" h="45459">
                          <a:moveTo>
                            <a:pt x="92" y="1415"/>
                          </a:moveTo>
                          <a:cubicBezTo>
                            <a:pt x="92" y="1415"/>
                            <a:pt x="14441" y="6425"/>
                            <a:pt x="17353" y="26129"/>
                          </a:cubicBezTo>
                          <a:cubicBezTo>
                            <a:pt x="20265" y="45833"/>
                            <a:pt x="10660" y="46855"/>
                            <a:pt x="10660" y="46855"/>
                          </a:cubicBezTo>
                          <a:cubicBezTo>
                            <a:pt x="10660" y="46855"/>
                            <a:pt x="7615" y="32170"/>
                            <a:pt x="8212" y="22591"/>
                          </a:cubicBezTo>
                          <a:cubicBezTo>
                            <a:pt x="8855" y="12285"/>
                            <a:pt x="-75" y="1023"/>
                            <a:pt x="92" y="1415"/>
                          </a:cubicBezTo>
                          <a:close/>
                        </a:path>
                      </a:pathLst>
                    </a:custGeom>
                    <a:solidFill>
                      <a:srgbClr val="E5A70E"/>
                    </a:solidFill>
                    <a:ln w="7700" cap="flat">
                      <a:noFill/>
                      <a:bevel/>
                    </a:ln>
                  </p:spPr>
                </p:sp>
                <p:sp>
                  <p:nvSpPr>
                    <p:cNvPr id="3594" name="Freeform 3593"/>
                    <p:cNvSpPr/>
                    <p:nvPr/>
                  </p:nvSpPr>
                  <p:spPr>
                    <a:xfrm>
                      <a:off x="5807312" y="3139855"/>
                      <a:ext cx="10594" cy="45459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0594" h="45459">
                          <a:moveTo>
                            <a:pt x="765" y="-322"/>
                          </a:moveTo>
                          <a:cubicBezTo>
                            <a:pt x="765" y="-322"/>
                            <a:pt x="9612" y="9204"/>
                            <a:pt x="9042" y="21224"/>
                          </a:cubicBezTo>
                          <a:cubicBezTo>
                            <a:pt x="8473" y="33244"/>
                            <a:pt x="11342" y="45138"/>
                            <a:pt x="11342" y="45138"/>
                          </a:cubicBezTo>
                          <a:cubicBezTo>
                            <a:pt x="11342" y="45138"/>
                            <a:pt x="590" y="39860"/>
                            <a:pt x="1757" y="22569"/>
                          </a:cubicBezTo>
                          <a:cubicBezTo>
                            <a:pt x="2925" y="5278"/>
                            <a:pt x="414" y="-636"/>
                            <a:pt x="765" y="-322"/>
                          </a:cubicBezTo>
                          <a:close/>
                        </a:path>
                      </a:pathLst>
                    </a:custGeom>
                    <a:solidFill>
                      <a:srgbClr val="F3C72B"/>
                    </a:solidFill>
                    <a:ln w="7700" cap="flat">
                      <a:noFill/>
                      <a:bevel/>
                    </a:ln>
                  </p:spPr>
                </p:sp>
                <p:sp>
                  <p:nvSpPr>
                    <p:cNvPr id="3595" name="Freeform 3594"/>
                    <p:cNvSpPr/>
                    <p:nvPr/>
                  </p:nvSpPr>
                  <p:spPr>
                    <a:xfrm>
                      <a:off x="5794913" y="3182744"/>
                      <a:ext cx="29427" cy="2870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9427" h="28706">
                          <a:moveTo>
                            <a:pt x="-44" y="753"/>
                          </a:moveTo>
                          <a:cubicBezTo>
                            <a:pt x="-44" y="753"/>
                            <a:pt x="12009" y="-4066"/>
                            <a:pt x="24483" y="10792"/>
                          </a:cubicBezTo>
                          <a:cubicBezTo>
                            <a:pt x="24483" y="10792"/>
                            <a:pt x="23460" y="19827"/>
                            <a:pt x="27879" y="25271"/>
                          </a:cubicBezTo>
                          <a:cubicBezTo>
                            <a:pt x="27879" y="25271"/>
                            <a:pt x="31294" y="24245"/>
                            <a:pt x="27879" y="28662"/>
                          </a:cubicBezTo>
                          <a:cubicBezTo>
                            <a:pt x="27879" y="28662"/>
                            <a:pt x="19241" y="19426"/>
                            <a:pt x="16630" y="14808"/>
                          </a:cubicBezTo>
                          <a:cubicBezTo>
                            <a:pt x="14018" y="10190"/>
                            <a:pt x="7791" y="2961"/>
                            <a:pt x="-44" y="753"/>
                          </a:cubicBezTo>
                          <a:close/>
                        </a:path>
                      </a:pathLst>
                    </a:custGeom>
                    <a:solidFill>
                      <a:srgbClr val="E5A70E"/>
                    </a:solidFill>
                    <a:ln w="7700" cap="flat">
                      <a:noFill/>
                      <a:bevel/>
                    </a:ln>
                  </p:spPr>
                </p:sp>
                <p:sp>
                  <p:nvSpPr>
                    <p:cNvPr id="3596" name="Freeform 3595"/>
                    <p:cNvSpPr/>
                    <p:nvPr/>
                  </p:nvSpPr>
                  <p:spPr>
                    <a:xfrm>
                      <a:off x="5794913" y="3183496"/>
                      <a:ext cx="27920" cy="27953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7920" h="27953">
                          <a:moveTo>
                            <a:pt x="-44" y="0"/>
                          </a:moveTo>
                          <a:cubicBezTo>
                            <a:pt x="-44" y="0"/>
                            <a:pt x="8996" y="1807"/>
                            <a:pt x="16630" y="14055"/>
                          </a:cubicBezTo>
                          <a:cubicBezTo>
                            <a:pt x="16630" y="14055"/>
                            <a:pt x="25067" y="25700"/>
                            <a:pt x="27879" y="27909"/>
                          </a:cubicBezTo>
                          <a:cubicBezTo>
                            <a:pt x="27879" y="27909"/>
                            <a:pt x="19944" y="27407"/>
                            <a:pt x="13616" y="21082"/>
                          </a:cubicBezTo>
                          <a:cubicBezTo>
                            <a:pt x="7288" y="14758"/>
                            <a:pt x="7389" y="5823"/>
                            <a:pt x="-44" y="0"/>
                          </a:cubicBezTo>
                          <a:close/>
                        </a:path>
                      </a:pathLst>
                    </a:custGeom>
                    <a:solidFill>
                      <a:srgbClr val="F3C72B"/>
                    </a:solidFill>
                    <a:ln w="7700" cap="flat">
                      <a:noFill/>
                      <a:bevel/>
                    </a:ln>
                  </p:spPr>
                </p:sp>
                <p:sp>
                  <p:nvSpPr>
                    <p:cNvPr id="3597" name="Freeform 3596"/>
                    <p:cNvSpPr/>
                    <p:nvPr/>
                  </p:nvSpPr>
                  <p:spPr>
                    <a:xfrm>
                      <a:off x="5822833" y="3162038"/>
                      <a:ext cx="15537" cy="4611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5537" h="46118">
                          <a:moveTo>
                            <a:pt x="7995" y="0"/>
                          </a:moveTo>
                          <a:cubicBezTo>
                            <a:pt x="7995" y="0"/>
                            <a:pt x="19244" y="10215"/>
                            <a:pt x="14222" y="29490"/>
                          </a:cubicBezTo>
                          <a:cubicBezTo>
                            <a:pt x="9200" y="48765"/>
                            <a:pt x="-41" y="45955"/>
                            <a:pt x="-41" y="45955"/>
                          </a:cubicBezTo>
                          <a:cubicBezTo>
                            <a:pt x="-41" y="45955"/>
                            <a:pt x="2897" y="31248"/>
                            <a:pt x="7191" y="22664"/>
                          </a:cubicBezTo>
                          <a:cubicBezTo>
                            <a:pt x="11811" y="13427"/>
                            <a:pt x="7995" y="-427"/>
                            <a:pt x="7995" y="0"/>
                          </a:cubicBezTo>
                          <a:close/>
                        </a:path>
                      </a:pathLst>
                    </a:custGeom>
                    <a:solidFill>
                      <a:srgbClr val="E5A70E"/>
                    </a:solidFill>
                    <a:ln w="7700" cap="flat">
                      <a:noFill/>
                      <a:bevel/>
                    </a:ln>
                  </p:spPr>
                </p:sp>
                <p:sp>
                  <p:nvSpPr>
                    <p:cNvPr id="3598" name="Freeform 3597"/>
                    <p:cNvSpPr/>
                    <p:nvPr/>
                  </p:nvSpPr>
                  <p:spPr>
                    <a:xfrm>
                      <a:off x="5819396" y="3162038"/>
                      <a:ext cx="13183" cy="45977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3183" h="45977">
                          <a:moveTo>
                            <a:pt x="11432" y="0"/>
                          </a:moveTo>
                          <a:cubicBezTo>
                            <a:pt x="11432" y="0"/>
                            <a:pt x="15851" y="12223"/>
                            <a:pt x="10628" y="23065"/>
                          </a:cubicBezTo>
                          <a:cubicBezTo>
                            <a:pt x="5405" y="33907"/>
                            <a:pt x="3396" y="45977"/>
                            <a:pt x="3396" y="45977"/>
                          </a:cubicBezTo>
                          <a:cubicBezTo>
                            <a:pt x="3396" y="45977"/>
                            <a:pt x="-4438" y="36919"/>
                            <a:pt x="3396" y="21459"/>
                          </a:cubicBezTo>
                          <a:cubicBezTo>
                            <a:pt x="11231" y="5998"/>
                            <a:pt x="11231" y="-427"/>
                            <a:pt x="11432" y="0"/>
                          </a:cubicBezTo>
                          <a:close/>
                        </a:path>
                      </a:pathLst>
                    </a:custGeom>
                    <a:solidFill>
                      <a:srgbClr val="F3C72B"/>
                    </a:solidFill>
                    <a:ln w="7700" cap="flat">
                      <a:noFill/>
                      <a:bevel/>
                    </a:ln>
                  </p:spPr>
                </p:sp>
                <p:sp>
                  <p:nvSpPr>
                    <p:cNvPr id="3599" name="Freeform 3598"/>
                    <p:cNvSpPr/>
                    <p:nvPr/>
                  </p:nvSpPr>
                  <p:spPr>
                    <a:xfrm>
                      <a:off x="5817983" y="3187732"/>
                      <a:ext cx="25895" cy="43530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5895" h="43530">
                          <a:moveTo>
                            <a:pt x="22688" y="0"/>
                          </a:moveTo>
                          <a:cubicBezTo>
                            <a:pt x="22688" y="0"/>
                            <a:pt x="30522" y="12631"/>
                            <a:pt x="21683" y="30300"/>
                          </a:cubicBezTo>
                          <a:cubicBezTo>
                            <a:pt x="12844" y="47969"/>
                            <a:pt x="2599" y="43752"/>
                            <a:pt x="0" y="41142"/>
                          </a:cubicBezTo>
                          <a:cubicBezTo>
                            <a:pt x="0" y="41142"/>
                            <a:pt x="14652" y="28693"/>
                            <a:pt x="19473" y="17650"/>
                          </a:cubicBezTo>
                          <a:cubicBezTo>
                            <a:pt x="24295" y="6607"/>
                            <a:pt x="22487" y="-420"/>
                            <a:pt x="22688" y="0"/>
                          </a:cubicBezTo>
                          <a:close/>
                        </a:path>
                      </a:pathLst>
                    </a:custGeom>
                    <a:solidFill>
                      <a:srgbClr val="E5A70E"/>
                    </a:solidFill>
                    <a:ln w="7700" cap="flat">
                      <a:noFill/>
                      <a:bevel/>
                    </a:ln>
                  </p:spPr>
                </p:sp>
                <p:sp>
                  <p:nvSpPr>
                    <p:cNvPr id="3600" name="Freeform 3599"/>
                    <p:cNvSpPr/>
                    <p:nvPr/>
                  </p:nvSpPr>
                  <p:spPr>
                    <a:xfrm>
                      <a:off x="5817748" y="3187732"/>
                      <a:ext cx="23447" cy="4178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3447" h="41788">
                          <a:moveTo>
                            <a:pt x="22923" y="0"/>
                          </a:moveTo>
                          <a:cubicBezTo>
                            <a:pt x="22923" y="0"/>
                            <a:pt x="25333" y="6808"/>
                            <a:pt x="19709" y="17650"/>
                          </a:cubicBezTo>
                          <a:cubicBezTo>
                            <a:pt x="14084" y="28493"/>
                            <a:pt x="16319" y="26686"/>
                            <a:pt x="235" y="41744"/>
                          </a:cubicBezTo>
                          <a:cubicBezTo>
                            <a:pt x="235" y="41744"/>
                            <a:pt x="-2590" y="32107"/>
                            <a:pt x="11272" y="18654"/>
                          </a:cubicBezTo>
                          <a:cubicBezTo>
                            <a:pt x="11272" y="18654"/>
                            <a:pt x="19709" y="10020"/>
                            <a:pt x="22923" y="0"/>
                          </a:cubicBezTo>
                          <a:close/>
                        </a:path>
                      </a:pathLst>
                    </a:custGeom>
                    <a:solidFill>
                      <a:srgbClr val="F3C72B"/>
                    </a:solidFill>
                    <a:ln w="7700" cap="flat">
                      <a:noFill/>
                      <a:bevel/>
                    </a:ln>
                  </p:spPr>
                </p:sp>
              </p:grpSp>
              <p:grpSp>
                <p:nvGrpSpPr>
                  <p:cNvPr id="3601" name="Group 3600"/>
                  <p:cNvGrpSpPr/>
                  <p:nvPr/>
                </p:nvGrpSpPr>
                <p:grpSpPr>
                  <a:xfrm>
                    <a:off x="5790157" y="3218061"/>
                    <a:ext cx="156879" cy="63906"/>
                    <a:chOff x="5790157" y="3218061"/>
                    <a:chExt cx="156879" cy="63906"/>
                  </a:xfrm>
                </p:grpSpPr>
                <p:grpSp>
                  <p:nvGrpSpPr>
                    <p:cNvPr id="3602" name="Group 3601"/>
                    <p:cNvGrpSpPr/>
                    <p:nvPr/>
                  </p:nvGrpSpPr>
                  <p:grpSpPr>
                    <a:xfrm rot="1500000" flipH="1">
                      <a:off x="5796578" y="3215022"/>
                      <a:ext cx="45384" cy="51487"/>
                      <a:chOff x="5796578" y="3215022"/>
                      <a:chExt cx="45384" cy="51487"/>
                    </a:xfrm>
                  </p:grpSpPr>
                  <p:sp>
                    <p:nvSpPr>
                      <p:cNvPr id="3603" name="Freeform 3602"/>
                      <p:cNvSpPr/>
                      <p:nvPr/>
                    </p:nvSpPr>
                    <p:spPr>
                      <a:xfrm>
                        <a:off x="5796578" y="3215022"/>
                        <a:ext cx="21939" cy="33932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1939" h="33932">
                            <a:moveTo>
                              <a:pt x="377" y="24674"/>
                            </a:moveTo>
                            <a:cubicBezTo>
                              <a:pt x="377" y="24674"/>
                              <a:pt x="1362" y="17043"/>
                              <a:pt x="7388" y="13027"/>
                            </a:cubicBezTo>
                            <a:cubicBezTo>
                              <a:pt x="13414" y="9011"/>
                              <a:pt x="16628" y="6601"/>
                              <a:pt x="19842" y="0"/>
                            </a:cubicBezTo>
                            <a:cubicBezTo>
                              <a:pt x="19842" y="0"/>
                              <a:pt x="25265" y="8609"/>
                              <a:pt x="18637" y="22465"/>
                            </a:cubicBezTo>
                            <a:cubicBezTo>
                              <a:pt x="18637" y="22465"/>
                              <a:pt x="8995" y="22866"/>
                              <a:pt x="2166" y="30497"/>
                            </a:cubicBezTo>
                            <a:cubicBezTo>
                              <a:pt x="2166" y="30497"/>
                              <a:pt x="1161" y="32103"/>
                              <a:pt x="377" y="33932"/>
                            </a:cubicBezTo>
                            <a:cubicBezTo>
                              <a:pt x="377" y="33932"/>
                              <a:pt x="-609" y="28288"/>
                              <a:pt x="377" y="24674"/>
                            </a:cubicBezTo>
                            <a:close/>
                          </a:path>
                        </a:pathLst>
                      </a:custGeom>
                      <a:solidFill>
                        <a:srgbClr val="E7A000"/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3604" name="Freeform 3603"/>
                      <p:cNvSpPr/>
                      <p:nvPr/>
                    </p:nvSpPr>
                    <p:spPr>
                      <a:xfrm>
                        <a:off x="5796955" y="3234318"/>
                        <a:ext cx="39970" cy="19861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39970" h="19861">
                            <a:moveTo>
                              <a:pt x="0" y="14637"/>
                            </a:moveTo>
                            <a:cubicBezTo>
                              <a:pt x="0" y="14637"/>
                              <a:pt x="2191" y="5378"/>
                              <a:pt x="18266" y="3169"/>
                            </a:cubicBezTo>
                            <a:cubicBezTo>
                              <a:pt x="18266" y="3169"/>
                              <a:pt x="34129" y="4374"/>
                              <a:pt x="39781" y="-44"/>
                            </a:cubicBezTo>
                            <a:cubicBezTo>
                              <a:pt x="39781" y="-44"/>
                              <a:pt x="42565" y="8791"/>
                              <a:pt x="25090" y="17225"/>
                            </a:cubicBezTo>
                            <a:cubicBezTo>
                              <a:pt x="25090" y="17225"/>
                              <a:pt x="4598" y="24658"/>
                              <a:pt x="0" y="14637"/>
                            </a:cubicBezTo>
                            <a:close/>
                          </a:path>
                        </a:pathLst>
                      </a:custGeom>
                      <a:solidFill>
                        <a:srgbClr val="E7A000"/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3605" name="Freeform 3604"/>
                      <p:cNvSpPr/>
                      <p:nvPr/>
                    </p:nvSpPr>
                    <p:spPr>
                      <a:xfrm>
                        <a:off x="5796955" y="3248954"/>
                        <a:ext cx="45007" cy="17555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45007" h="17555">
                            <a:moveTo>
                              <a:pt x="0" y="0"/>
                            </a:moveTo>
                            <a:cubicBezTo>
                              <a:pt x="0" y="0"/>
                              <a:pt x="3396" y="10018"/>
                              <a:pt x="25093" y="2588"/>
                            </a:cubicBezTo>
                            <a:cubicBezTo>
                              <a:pt x="25093" y="2588"/>
                              <a:pt x="35736" y="11424"/>
                              <a:pt x="45007" y="12026"/>
                            </a:cubicBezTo>
                            <a:cubicBezTo>
                              <a:pt x="45007" y="12026"/>
                              <a:pt x="36941" y="21263"/>
                              <a:pt x="14243" y="15841"/>
                            </a:cubicBezTo>
                            <a:cubicBezTo>
                              <a:pt x="14243" y="15841"/>
                              <a:pt x="0" y="13074"/>
                              <a:pt x="0" y="0"/>
                            </a:cubicBezTo>
                            <a:close/>
                          </a:path>
                        </a:pathLst>
                      </a:custGeom>
                      <a:solidFill>
                        <a:srgbClr val="E8BA29"/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3606" name="Freeform 3605"/>
                      <p:cNvSpPr/>
                      <p:nvPr/>
                    </p:nvSpPr>
                    <p:spPr>
                      <a:xfrm>
                        <a:off x="5796578" y="3215022"/>
                        <a:ext cx="19867" cy="33932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9867" h="33932">
                            <a:moveTo>
                              <a:pt x="377" y="24674"/>
                            </a:moveTo>
                            <a:cubicBezTo>
                              <a:pt x="377" y="24674"/>
                              <a:pt x="1362" y="17043"/>
                              <a:pt x="7388" y="13027"/>
                            </a:cubicBezTo>
                            <a:cubicBezTo>
                              <a:pt x="13414" y="9011"/>
                              <a:pt x="16628" y="6601"/>
                              <a:pt x="19842" y="0"/>
                            </a:cubicBezTo>
                            <a:cubicBezTo>
                              <a:pt x="19842" y="0"/>
                              <a:pt x="20043" y="11621"/>
                              <a:pt x="11606" y="18248"/>
                            </a:cubicBezTo>
                            <a:cubicBezTo>
                              <a:pt x="11606" y="18248"/>
                              <a:pt x="5179" y="23670"/>
                              <a:pt x="2166" y="30497"/>
                            </a:cubicBezTo>
                            <a:cubicBezTo>
                              <a:pt x="2166" y="30497"/>
                              <a:pt x="1161" y="32103"/>
                              <a:pt x="377" y="33932"/>
                            </a:cubicBezTo>
                            <a:cubicBezTo>
                              <a:pt x="377" y="33932"/>
                              <a:pt x="-609" y="28288"/>
                              <a:pt x="377" y="24674"/>
                            </a:cubicBezTo>
                            <a:close/>
                          </a:path>
                        </a:pathLst>
                      </a:custGeom>
                      <a:solidFill>
                        <a:srgbClr val="E8BA29"/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3607" name="Freeform 3606"/>
                      <p:cNvSpPr/>
                      <p:nvPr/>
                    </p:nvSpPr>
                    <p:spPr>
                      <a:xfrm>
                        <a:off x="5796955" y="3234318"/>
                        <a:ext cx="39781" cy="14637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39781" h="14637">
                            <a:moveTo>
                              <a:pt x="0" y="14637"/>
                            </a:moveTo>
                            <a:cubicBezTo>
                              <a:pt x="0" y="14637"/>
                              <a:pt x="2191" y="5378"/>
                              <a:pt x="18266" y="3169"/>
                            </a:cubicBezTo>
                            <a:cubicBezTo>
                              <a:pt x="18266" y="3169"/>
                              <a:pt x="34129" y="4374"/>
                              <a:pt x="39781" y="-44"/>
                            </a:cubicBezTo>
                            <a:cubicBezTo>
                              <a:pt x="39781" y="-44"/>
                              <a:pt x="36941" y="6583"/>
                              <a:pt x="21072" y="9595"/>
                            </a:cubicBezTo>
                            <a:cubicBezTo>
                              <a:pt x="21072" y="9595"/>
                              <a:pt x="6208" y="11603"/>
                              <a:pt x="0" y="14637"/>
                            </a:cubicBezTo>
                            <a:close/>
                          </a:path>
                        </a:pathLst>
                      </a:custGeom>
                      <a:solidFill>
                        <a:srgbClr val="E8BA29"/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3608" name="Freeform 3607"/>
                      <p:cNvSpPr/>
                      <p:nvPr/>
                    </p:nvSpPr>
                    <p:spPr>
                      <a:xfrm>
                        <a:off x="5796955" y="3248954"/>
                        <a:ext cx="45007" cy="17555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45007" h="17555">
                            <a:moveTo>
                              <a:pt x="0" y="0"/>
                            </a:moveTo>
                            <a:cubicBezTo>
                              <a:pt x="0" y="0"/>
                              <a:pt x="2592" y="6605"/>
                              <a:pt x="14845" y="5199"/>
                            </a:cubicBezTo>
                            <a:cubicBezTo>
                              <a:pt x="14845" y="5199"/>
                              <a:pt x="28906" y="15841"/>
                              <a:pt x="45007" y="12026"/>
                            </a:cubicBezTo>
                            <a:cubicBezTo>
                              <a:pt x="45007" y="12026"/>
                              <a:pt x="36941" y="21263"/>
                              <a:pt x="14243" y="15841"/>
                            </a:cubicBezTo>
                            <a:cubicBezTo>
                              <a:pt x="14243" y="15841"/>
                              <a:pt x="0" y="13074"/>
                              <a:pt x="0" y="0"/>
                            </a:cubicBezTo>
                            <a:close/>
                          </a:path>
                        </a:pathLst>
                      </a:custGeom>
                      <a:solidFill>
                        <a:srgbClr val="E7A000"/>
                      </a:solidFill>
                      <a:ln w="7700" cap="flat">
                        <a:noFill/>
                        <a:bevel/>
                      </a:ln>
                    </p:spPr>
                  </p:sp>
                </p:grpSp>
                <p:grpSp>
                  <p:nvGrpSpPr>
                    <p:cNvPr id="3609" name="Group 3608"/>
                    <p:cNvGrpSpPr/>
                    <p:nvPr/>
                  </p:nvGrpSpPr>
                  <p:grpSpPr>
                    <a:xfrm rot="-1500000">
                      <a:off x="5895187" y="3214433"/>
                      <a:ext cx="45384" cy="51487"/>
                      <a:chOff x="5895187" y="3214433"/>
                      <a:chExt cx="45384" cy="51487"/>
                    </a:xfrm>
                  </p:grpSpPr>
                  <p:sp>
                    <p:nvSpPr>
                      <p:cNvPr id="3610" name="Freeform 3609"/>
                      <p:cNvSpPr/>
                      <p:nvPr/>
                    </p:nvSpPr>
                    <p:spPr>
                      <a:xfrm>
                        <a:off x="5895187" y="3214433"/>
                        <a:ext cx="21939" cy="33932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1939" h="33932">
                            <a:moveTo>
                              <a:pt x="377" y="24674"/>
                            </a:moveTo>
                            <a:cubicBezTo>
                              <a:pt x="377" y="24674"/>
                              <a:pt x="1362" y="17043"/>
                              <a:pt x="7388" y="13027"/>
                            </a:cubicBezTo>
                            <a:cubicBezTo>
                              <a:pt x="13414" y="9011"/>
                              <a:pt x="16628" y="6601"/>
                              <a:pt x="19842" y="0"/>
                            </a:cubicBezTo>
                            <a:cubicBezTo>
                              <a:pt x="19842" y="0"/>
                              <a:pt x="25265" y="8609"/>
                              <a:pt x="18637" y="22465"/>
                            </a:cubicBezTo>
                            <a:cubicBezTo>
                              <a:pt x="18637" y="22465"/>
                              <a:pt x="8995" y="22866"/>
                              <a:pt x="2166" y="30497"/>
                            </a:cubicBezTo>
                            <a:cubicBezTo>
                              <a:pt x="2166" y="30497"/>
                              <a:pt x="1161" y="32103"/>
                              <a:pt x="377" y="33932"/>
                            </a:cubicBezTo>
                            <a:cubicBezTo>
                              <a:pt x="377" y="33932"/>
                              <a:pt x="-609" y="28288"/>
                              <a:pt x="377" y="24674"/>
                            </a:cubicBezTo>
                            <a:close/>
                          </a:path>
                        </a:pathLst>
                      </a:custGeom>
                      <a:solidFill>
                        <a:srgbClr val="E7A000"/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3611" name="Freeform 3610"/>
                      <p:cNvSpPr/>
                      <p:nvPr/>
                    </p:nvSpPr>
                    <p:spPr>
                      <a:xfrm>
                        <a:off x="5895563" y="3233729"/>
                        <a:ext cx="39970" cy="19861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39970" h="19861">
                            <a:moveTo>
                              <a:pt x="0" y="14637"/>
                            </a:moveTo>
                            <a:cubicBezTo>
                              <a:pt x="0" y="14637"/>
                              <a:pt x="2191" y="5378"/>
                              <a:pt x="18266" y="3169"/>
                            </a:cubicBezTo>
                            <a:cubicBezTo>
                              <a:pt x="18266" y="3169"/>
                              <a:pt x="34129" y="4374"/>
                              <a:pt x="39781" y="-44"/>
                            </a:cubicBezTo>
                            <a:cubicBezTo>
                              <a:pt x="39781" y="-44"/>
                              <a:pt x="42565" y="8791"/>
                              <a:pt x="25090" y="17225"/>
                            </a:cubicBezTo>
                            <a:cubicBezTo>
                              <a:pt x="25090" y="17225"/>
                              <a:pt x="4598" y="24658"/>
                              <a:pt x="0" y="14637"/>
                            </a:cubicBezTo>
                            <a:close/>
                          </a:path>
                        </a:pathLst>
                      </a:custGeom>
                      <a:solidFill>
                        <a:srgbClr val="E7A000"/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3612" name="Freeform 3611"/>
                      <p:cNvSpPr/>
                      <p:nvPr/>
                    </p:nvSpPr>
                    <p:spPr>
                      <a:xfrm>
                        <a:off x="5895563" y="3248366"/>
                        <a:ext cx="45007" cy="17555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45007" h="17555">
                            <a:moveTo>
                              <a:pt x="0" y="0"/>
                            </a:moveTo>
                            <a:cubicBezTo>
                              <a:pt x="0" y="0"/>
                              <a:pt x="3396" y="10018"/>
                              <a:pt x="25093" y="2588"/>
                            </a:cubicBezTo>
                            <a:cubicBezTo>
                              <a:pt x="25093" y="2588"/>
                              <a:pt x="35736" y="11424"/>
                              <a:pt x="45007" y="12026"/>
                            </a:cubicBezTo>
                            <a:cubicBezTo>
                              <a:pt x="45007" y="12026"/>
                              <a:pt x="36941" y="21263"/>
                              <a:pt x="14243" y="15841"/>
                            </a:cubicBezTo>
                            <a:cubicBezTo>
                              <a:pt x="14243" y="15841"/>
                              <a:pt x="0" y="13074"/>
                              <a:pt x="0" y="0"/>
                            </a:cubicBezTo>
                            <a:close/>
                          </a:path>
                        </a:pathLst>
                      </a:custGeom>
                      <a:solidFill>
                        <a:srgbClr val="E8BA29"/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3613" name="Freeform 3612"/>
                      <p:cNvSpPr/>
                      <p:nvPr/>
                    </p:nvSpPr>
                    <p:spPr>
                      <a:xfrm>
                        <a:off x="5895187" y="3214433"/>
                        <a:ext cx="19867" cy="33932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9867" h="33932">
                            <a:moveTo>
                              <a:pt x="377" y="24674"/>
                            </a:moveTo>
                            <a:cubicBezTo>
                              <a:pt x="377" y="24674"/>
                              <a:pt x="1362" y="17043"/>
                              <a:pt x="7388" y="13027"/>
                            </a:cubicBezTo>
                            <a:cubicBezTo>
                              <a:pt x="13414" y="9011"/>
                              <a:pt x="16628" y="6601"/>
                              <a:pt x="19842" y="0"/>
                            </a:cubicBezTo>
                            <a:cubicBezTo>
                              <a:pt x="19842" y="0"/>
                              <a:pt x="20043" y="11621"/>
                              <a:pt x="11606" y="18248"/>
                            </a:cubicBezTo>
                            <a:cubicBezTo>
                              <a:pt x="11606" y="18248"/>
                              <a:pt x="5179" y="23670"/>
                              <a:pt x="2166" y="30497"/>
                            </a:cubicBezTo>
                            <a:cubicBezTo>
                              <a:pt x="2166" y="30497"/>
                              <a:pt x="1161" y="32103"/>
                              <a:pt x="377" y="33932"/>
                            </a:cubicBezTo>
                            <a:cubicBezTo>
                              <a:pt x="377" y="33932"/>
                              <a:pt x="-609" y="28288"/>
                              <a:pt x="377" y="24674"/>
                            </a:cubicBezTo>
                            <a:close/>
                          </a:path>
                        </a:pathLst>
                      </a:custGeom>
                      <a:solidFill>
                        <a:srgbClr val="E8BA29"/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3614" name="Freeform 3613"/>
                      <p:cNvSpPr/>
                      <p:nvPr/>
                    </p:nvSpPr>
                    <p:spPr>
                      <a:xfrm>
                        <a:off x="5895563" y="3233729"/>
                        <a:ext cx="39781" cy="14637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39781" h="14637">
                            <a:moveTo>
                              <a:pt x="0" y="14637"/>
                            </a:moveTo>
                            <a:cubicBezTo>
                              <a:pt x="0" y="14637"/>
                              <a:pt x="2191" y="5378"/>
                              <a:pt x="18266" y="3169"/>
                            </a:cubicBezTo>
                            <a:cubicBezTo>
                              <a:pt x="18266" y="3169"/>
                              <a:pt x="34129" y="4374"/>
                              <a:pt x="39781" y="-44"/>
                            </a:cubicBezTo>
                            <a:cubicBezTo>
                              <a:pt x="39781" y="-44"/>
                              <a:pt x="36941" y="6583"/>
                              <a:pt x="21072" y="9595"/>
                            </a:cubicBezTo>
                            <a:cubicBezTo>
                              <a:pt x="21072" y="9595"/>
                              <a:pt x="6208" y="11603"/>
                              <a:pt x="0" y="14637"/>
                            </a:cubicBezTo>
                            <a:close/>
                          </a:path>
                        </a:pathLst>
                      </a:custGeom>
                      <a:solidFill>
                        <a:srgbClr val="E8BA29"/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3615" name="Freeform 3614"/>
                      <p:cNvSpPr/>
                      <p:nvPr/>
                    </p:nvSpPr>
                    <p:spPr>
                      <a:xfrm>
                        <a:off x="5895563" y="3248366"/>
                        <a:ext cx="45007" cy="17555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45007" h="17555">
                            <a:moveTo>
                              <a:pt x="0" y="0"/>
                            </a:moveTo>
                            <a:cubicBezTo>
                              <a:pt x="0" y="0"/>
                              <a:pt x="2592" y="6605"/>
                              <a:pt x="14845" y="5199"/>
                            </a:cubicBezTo>
                            <a:cubicBezTo>
                              <a:pt x="14845" y="5199"/>
                              <a:pt x="28906" y="15841"/>
                              <a:pt x="45007" y="12026"/>
                            </a:cubicBezTo>
                            <a:cubicBezTo>
                              <a:pt x="45007" y="12026"/>
                              <a:pt x="36941" y="21263"/>
                              <a:pt x="14243" y="15841"/>
                            </a:cubicBezTo>
                            <a:cubicBezTo>
                              <a:pt x="14243" y="15841"/>
                              <a:pt x="0" y="13074"/>
                              <a:pt x="0" y="0"/>
                            </a:cubicBezTo>
                            <a:close/>
                          </a:path>
                        </a:pathLst>
                      </a:custGeom>
                      <a:solidFill>
                        <a:srgbClr val="E7A000"/>
                      </a:solidFill>
                      <a:ln w="7700" cap="flat">
                        <a:noFill/>
                        <a:bevel/>
                      </a:ln>
                    </p:spPr>
                  </p:sp>
                </p:grpSp>
                <p:grpSp>
                  <p:nvGrpSpPr>
                    <p:cNvPr id="3616" name="Group 3615"/>
                    <p:cNvGrpSpPr/>
                    <p:nvPr/>
                  </p:nvGrpSpPr>
                  <p:grpSpPr>
                    <a:xfrm>
                      <a:off x="5868080" y="3230485"/>
                      <a:ext cx="45388" cy="51482"/>
                      <a:chOff x="5868080" y="3230485"/>
                      <a:chExt cx="45388" cy="51482"/>
                    </a:xfrm>
                  </p:grpSpPr>
                  <p:sp>
                    <p:nvSpPr>
                      <p:cNvPr id="3617" name="Freeform 3616"/>
                      <p:cNvSpPr/>
                      <p:nvPr/>
                    </p:nvSpPr>
                    <p:spPr>
                      <a:xfrm>
                        <a:off x="5868080" y="3230484"/>
                        <a:ext cx="21941" cy="33929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1941" h="33929">
                            <a:moveTo>
                              <a:pt x="377" y="24671"/>
                            </a:moveTo>
                            <a:cubicBezTo>
                              <a:pt x="377" y="24671"/>
                              <a:pt x="1362" y="17041"/>
                              <a:pt x="7389" y="13026"/>
                            </a:cubicBezTo>
                            <a:cubicBezTo>
                              <a:pt x="13415" y="9010"/>
                              <a:pt x="16630" y="6601"/>
                              <a:pt x="19844" y="0"/>
                            </a:cubicBezTo>
                            <a:cubicBezTo>
                              <a:pt x="19844" y="0"/>
                              <a:pt x="25268" y="8609"/>
                              <a:pt x="18638" y="22463"/>
                            </a:cubicBezTo>
                            <a:cubicBezTo>
                              <a:pt x="18638" y="22463"/>
                              <a:pt x="8996" y="22864"/>
                              <a:pt x="2166" y="30494"/>
                            </a:cubicBezTo>
                            <a:cubicBezTo>
                              <a:pt x="2166" y="30494"/>
                              <a:pt x="1161" y="32100"/>
                              <a:pt x="377" y="33929"/>
                            </a:cubicBezTo>
                            <a:cubicBezTo>
                              <a:pt x="377" y="33929"/>
                              <a:pt x="-609" y="28285"/>
                              <a:pt x="377" y="24671"/>
                            </a:cubicBezTo>
                            <a:close/>
                          </a:path>
                        </a:pathLst>
                      </a:custGeom>
                      <a:solidFill>
                        <a:srgbClr val="E7A000"/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3618" name="Freeform 3617"/>
                      <p:cNvSpPr/>
                      <p:nvPr/>
                    </p:nvSpPr>
                    <p:spPr>
                      <a:xfrm>
                        <a:off x="5868456" y="3249779"/>
                        <a:ext cx="39973" cy="19859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39973" h="19859">
                            <a:moveTo>
                              <a:pt x="0" y="14635"/>
                            </a:moveTo>
                            <a:cubicBezTo>
                              <a:pt x="0" y="14635"/>
                              <a:pt x="2191" y="5377"/>
                              <a:pt x="18268" y="3169"/>
                            </a:cubicBezTo>
                            <a:cubicBezTo>
                              <a:pt x="18268" y="3169"/>
                              <a:pt x="34132" y="4373"/>
                              <a:pt x="39785" y="-44"/>
                            </a:cubicBezTo>
                            <a:cubicBezTo>
                              <a:pt x="39785" y="-44"/>
                              <a:pt x="42569" y="8791"/>
                              <a:pt x="25092" y="17224"/>
                            </a:cubicBezTo>
                            <a:cubicBezTo>
                              <a:pt x="25092" y="17224"/>
                              <a:pt x="4598" y="24656"/>
                              <a:pt x="0" y="14635"/>
                            </a:cubicBezTo>
                            <a:close/>
                          </a:path>
                        </a:pathLst>
                      </a:custGeom>
                      <a:solidFill>
                        <a:srgbClr val="E7A000"/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3619" name="Freeform 3618"/>
                      <p:cNvSpPr/>
                      <p:nvPr/>
                    </p:nvSpPr>
                    <p:spPr>
                      <a:xfrm>
                        <a:off x="5868456" y="3264414"/>
                        <a:ext cx="45011" cy="17553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45011" h="17553">
                            <a:moveTo>
                              <a:pt x="0" y="0"/>
                            </a:moveTo>
                            <a:cubicBezTo>
                              <a:pt x="0" y="0"/>
                              <a:pt x="3396" y="10017"/>
                              <a:pt x="25095" y="2588"/>
                            </a:cubicBezTo>
                            <a:cubicBezTo>
                              <a:pt x="25095" y="2588"/>
                              <a:pt x="35739" y="11423"/>
                              <a:pt x="45011" y="12025"/>
                            </a:cubicBezTo>
                            <a:cubicBezTo>
                              <a:pt x="45011" y="12025"/>
                              <a:pt x="36944" y="21261"/>
                              <a:pt x="14244" y="15840"/>
                            </a:cubicBezTo>
                            <a:cubicBezTo>
                              <a:pt x="14244" y="15840"/>
                              <a:pt x="0" y="13073"/>
                              <a:pt x="0" y="0"/>
                            </a:cubicBezTo>
                            <a:close/>
                          </a:path>
                        </a:pathLst>
                      </a:custGeom>
                      <a:solidFill>
                        <a:srgbClr val="E8BA29"/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3620" name="Freeform 3619"/>
                      <p:cNvSpPr/>
                      <p:nvPr/>
                    </p:nvSpPr>
                    <p:spPr>
                      <a:xfrm>
                        <a:off x="5868080" y="3230485"/>
                        <a:ext cx="19869" cy="33929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9869" h="33929">
                            <a:moveTo>
                              <a:pt x="377" y="24671"/>
                            </a:moveTo>
                            <a:cubicBezTo>
                              <a:pt x="377" y="24671"/>
                              <a:pt x="1362" y="17041"/>
                              <a:pt x="7389" y="13026"/>
                            </a:cubicBezTo>
                            <a:cubicBezTo>
                              <a:pt x="13415" y="9010"/>
                              <a:pt x="16630" y="6601"/>
                              <a:pt x="19844" y="0"/>
                            </a:cubicBezTo>
                            <a:cubicBezTo>
                              <a:pt x="19844" y="0"/>
                              <a:pt x="20044" y="11620"/>
                              <a:pt x="11607" y="18246"/>
                            </a:cubicBezTo>
                            <a:cubicBezTo>
                              <a:pt x="11607" y="18246"/>
                              <a:pt x="5179" y="23667"/>
                              <a:pt x="2166" y="30494"/>
                            </a:cubicBezTo>
                            <a:cubicBezTo>
                              <a:pt x="2166" y="30494"/>
                              <a:pt x="1161" y="32100"/>
                              <a:pt x="377" y="33929"/>
                            </a:cubicBezTo>
                            <a:cubicBezTo>
                              <a:pt x="377" y="33929"/>
                              <a:pt x="-609" y="28285"/>
                              <a:pt x="377" y="24671"/>
                            </a:cubicBezTo>
                            <a:close/>
                          </a:path>
                        </a:pathLst>
                      </a:custGeom>
                      <a:solidFill>
                        <a:srgbClr val="E8BA29"/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3621" name="Freeform 3620"/>
                      <p:cNvSpPr/>
                      <p:nvPr/>
                    </p:nvSpPr>
                    <p:spPr>
                      <a:xfrm>
                        <a:off x="5868456" y="3249779"/>
                        <a:ext cx="39785" cy="14635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39785" h="14635">
                            <a:moveTo>
                              <a:pt x="0" y="14635"/>
                            </a:moveTo>
                            <a:cubicBezTo>
                              <a:pt x="0" y="14635"/>
                              <a:pt x="2191" y="5377"/>
                              <a:pt x="18268" y="3169"/>
                            </a:cubicBezTo>
                            <a:cubicBezTo>
                              <a:pt x="18268" y="3169"/>
                              <a:pt x="34132" y="4373"/>
                              <a:pt x="39785" y="-44"/>
                            </a:cubicBezTo>
                            <a:cubicBezTo>
                              <a:pt x="39785" y="-44"/>
                              <a:pt x="36944" y="6582"/>
                              <a:pt x="21074" y="9594"/>
                            </a:cubicBezTo>
                            <a:cubicBezTo>
                              <a:pt x="21074" y="9594"/>
                              <a:pt x="6209" y="11602"/>
                              <a:pt x="0" y="14635"/>
                            </a:cubicBezTo>
                            <a:close/>
                          </a:path>
                        </a:pathLst>
                      </a:custGeom>
                      <a:solidFill>
                        <a:srgbClr val="E8BA29"/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3622" name="Freeform 3621"/>
                      <p:cNvSpPr/>
                      <p:nvPr/>
                    </p:nvSpPr>
                    <p:spPr>
                      <a:xfrm>
                        <a:off x="5868456" y="3264414"/>
                        <a:ext cx="45011" cy="17553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45011" h="17553">
                            <a:moveTo>
                              <a:pt x="0" y="0"/>
                            </a:moveTo>
                            <a:cubicBezTo>
                              <a:pt x="0" y="0"/>
                              <a:pt x="2593" y="6604"/>
                              <a:pt x="14847" y="5198"/>
                            </a:cubicBezTo>
                            <a:cubicBezTo>
                              <a:pt x="14847" y="5198"/>
                              <a:pt x="28909" y="15840"/>
                              <a:pt x="45011" y="12025"/>
                            </a:cubicBezTo>
                            <a:cubicBezTo>
                              <a:pt x="45011" y="12025"/>
                              <a:pt x="36944" y="21261"/>
                              <a:pt x="14244" y="15840"/>
                            </a:cubicBezTo>
                            <a:cubicBezTo>
                              <a:pt x="14244" y="15840"/>
                              <a:pt x="0" y="13073"/>
                              <a:pt x="0" y="0"/>
                            </a:cubicBezTo>
                            <a:close/>
                          </a:path>
                        </a:pathLst>
                      </a:custGeom>
                      <a:solidFill>
                        <a:srgbClr val="E7A000"/>
                      </a:solidFill>
                      <a:ln w="7700" cap="flat">
                        <a:noFill/>
                        <a:bevel/>
                      </a:ln>
                    </p:spPr>
                  </p:sp>
                </p:grpSp>
                <p:grpSp>
                  <p:nvGrpSpPr>
                    <p:cNvPr id="3623" name="Group 3622"/>
                    <p:cNvGrpSpPr/>
                    <p:nvPr/>
                  </p:nvGrpSpPr>
                  <p:grpSpPr>
                    <a:xfrm flipH="1">
                      <a:off x="5822692" y="3230485"/>
                      <a:ext cx="45388" cy="51482"/>
                      <a:chOff x="5822692" y="3230485"/>
                      <a:chExt cx="45388" cy="51482"/>
                    </a:xfrm>
                  </p:grpSpPr>
                  <p:sp>
                    <p:nvSpPr>
                      <p:cNvPr id="3624" name="Freeform 3623"/>
                      <p:cNvSpPr/>
                      <p:nvPr/>
                    </p:nvSpPr>
                    <p:spPr>
                      <a:xfrm>
                        <a:off x="5822692" y="3230484"/>
                        <a:ext cx="21941" cy="33929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1941" h="33929">
                            <a:moveTo>
                              <a:pt x="377" y="24671"/>
                            </a:moveTo>
                            <a:cubicBezTo>
                              <a:pt x="377" y="24671"/>
                              <a:pt x="1362" y="17041"/>
                              <a:pt x="7389" y="13026"/>
                            </a:cubicBezTo>
                            <a:cubicBezTo>
                              <a:pt x="13415" y="9010"/>
                              <a:pt x="16630" y="6601"/>
                              <a:pt x="19844" y="0"/>
                            </a:cubicBezTo>
                            <a:cubicBezTo>
                              <a:pt x="19844" y="0"/>
                              <a:pt x="25268" y="8609"/>
                              <a:pt x="18638" y="22463"/>
                            </a:cubicBezTo>
                            <a:cubicBezTo>
                              <a:pt x="18638" y="22463"/>
                              <a:pt x="8996" y="22864"/>
                              <a:pt x="2166" y="30494"/>
                            </a:cubicBezTo>
                            <a:cubicBezTo>
                              <a:pt x="2166" y="30494"/>
                              <a:pt x="1161" y="32100"/>
                              <a:pt x="377" y="33929"/>
                            </a:cubicBezTo>
                            <a:cubicBezTo>
                              <a:pt x="377" y="33929"/>
                              <a:pt x="-609" y="28285"/>
                              <a:pt x="377" y="24671"/>
                            </a:cubicBezTo>
                            <a:close/>
                          </a:path>
                        </a:pathLst>
                      </a:custGeom>
                      <a:solidFill>
                        <a:srgbClr val="E7A000"/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3625" name="Freeform 3624"/>
                      <p:cNvSpPr/>
                      <p:nvPr/>
                    </p:nvSpPr>
                    <p:spPr>
                      <a:xfrm>
                        <a:off x="5823069" y="3249779"/>
                        <a:ext cx="39973" cy="19859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39973" h="19859">
                            <a:moveTo>
                              <a:pt x="0" y="14635"/>
                            </a:moveTo>
                            <a:cubicBezTo>
                              <a:pt x="0" y="14635"/>
                              <a:pt x="2191" y="5377"/>
                              <a:pt x="18268" y="3169"/>
                            </a:cubicBezTo>
                            <a:cubicBezTo>
                              <a:pt x="18268" y="3169"/>
                              <a:pt x="34132" y="4373"/>
                              <a:pt x="39785" y="-44"/>
                            </a:cubicBezTo>
                            <a:cubicBezTo>
                              <a:pt x="39785" y="-44"/>
                              <a:pt x="42569" y="8791"/>
                              <a:pt x="25092" y="17224"/>
                            </a:cubicBezTo>
                            <a:cubicBezTo>
                              <a:pt x="25092" y="17224"/>
                              <a:pt x="4598" y="24656"/>
                              <a:pt x="0" y="14635"/>
                            </a:cubicBezTo>
                            <a:close/>
                          </a:path>
                        </a:pathLst>
                      </a:custGeom>
                      <a:solidFill>
                        <a:srgbClr val="E7A000"/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3626" name="Freeform 3625"/>
                      <p:cNvSpPr/>
                      <p:nvPr/>
                    </p:nvSpPr>
                    <p:spPr>
                      <a:xfrm>
                        <a:off x="5823068" y="3264414"/>
                        <a:ext cx="45011" cy="17553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45011" h="17553">
                            <a:moveTo>
                              <a:pt x="0" y="0"/>
                            </a:moveTo>
                            <a:cubicBezTo>
                              <a:pt x="0" y="0"/>
                              <a:pt x="3396" y="10017"/>
                              <a:pt x="25095" y="2588"/>
                            </a:cubicBezTo>
                            <a:cubicBezTo>
                              <a:pt x="25095" y="2588"/>
                              <a:pt x="35739" y="11423"/>
                              <a:pt x="45011" y="12025"/>
                            </a:cubicBezTo>
                            <a:cubicBezTo>
                              <a:pt x="45011" y="12025"/>
                              <a:pt x="36944" y="21261"/>
                              <a:pt x="14244" y="15840"/>
                            </a:cubicBezTo>
                            <a:cubicBezTo>
                              <a:pt x="14244" y="15840"/>
                              <a:pt x="0" y="13073"/>
                              <a:pt x="0" y="0"/>
                            </a:cubicBezTo>
                            <a:close/>
                          </a:path>
                        </a:pathLst>
                      </a:custGeom>
                      <a:solidFill>
                        <a:srgbClr val="E8BA29"/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3627" name="Freeform 3626"/>
                      <p:cNvSpPr/>
                      <p:nvPr/>
                    </p:nvSpPr>
                    <p:spPr>
                      <a:xfrm>
                        <a:off x="5822692" y="3230485"/>
                        <a:ext cx="19869" cy="33929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9869" h="33929">
                            <a:moveTo>
                              <a:pt x="377" y="24671"/>
                            </a:moveTo>
                            <a:cubicBezTo>
                              <a:pt x="377" y="24671"/>
                              <a:pt x="1362" y="17041"/>
                              <a:pt x="7389" y="13026"/>
                            </a:cubicBezTo>
                            <a:cubicBezTo>
                              <a:pt x="13415" y="9010"/>
                              <a:pt x="16630" y="6601"/>
                              <a:pt x="19844" y="0"/>
                            </a:cubicBezTo>
                            <a:cubicBezTo>
                              <a:pt x="19844" y="0"/>
                              <a:pt x="20044" y="11620"/>
                              <a:pt x="11607" y="18246"/>
                            </a:cubicBezTo>
                            <a:cubicBezTo>
                              <a:pt x="11607" y="18246"/>
                              <a:pt x="5179" y="23667"/>
                              <a:pt x="2166" y="30494"/>
                            </a:cubicBezTo>
                            <a:cubicBezTo>
                              <a:pt x="2166" y="30494"/>
                              <a:pt x="1161" y="32100"/>
                              <a:pt x="377" y="33929"/>
                            </a:cubicBezTo>
                            <a:cubicBezTo>
                              <a:pt x="377" y="33929"/>
                              <a:pt x="-609" y="28285"/>
                              <a:pt x="377" y="24671"/>
                            </a:cubicBezTo>
                            <a:close/>
                          </a:path>
                        </a:pathLst>
                      </a:custGeom>
                      <a:solidFill>
                        <a:srgbClr val="E8BA29"/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3628" name="Freeform 3627"/>
                      <p:cNvSpPr/>
                      <p:nvPr/>
                    </p:nvSpPr>
                    <p:spPr>
                      <a:xfrm>
                        <a:off x="5823069" y="3249779"/>
                        <a:ext cx="39785" cy="14635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39785" h="14635">
                            <a:moveTo>
                              <a:pt x="0" y="14635"/>
                            </a:moveTo>
                            <a:cubicBezTo>
                              <a:pt x="0" y="14635"/>
                              <a:pt x="2191" y="5377"/>
                              <a:pt x="18268" y="3169"/>
                            </a:cubicBezTo>
                            <a:cubicBezTo>
                              <a:pt x="18268" y="3169"/>
                              <a:pt x="34132" y="4373"/>
                              <a:pt x="39785" y="-44"/>
                            </a:cubicBezTo>
                            <a:cubicBezTo>
                              <a:pt x="39785" y="-44"/>
                              <a:pt x="36944" y="6582"/>
                              <a:pt x="21074" y="9594"/>
                            </a:cubicBezTo>
                            <a:cubicBezTo>
                              <a:pt x="21074" y="9594"/>
                              <a:pt x="6209" y="11602"/>
                              <a:pt x="0" y="14635"/>
                            </a:cubicBezTo>
                            <a:close/>
                          </a:path>
                        </a:pathLst>
                      </a:custGeom>
                      <a:solidFill>
                        <a:srgbClr val="E8BA29"/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3629" name="Freeform 3628"/>
                      <p:cNvSpPr/>
                      <p:nvPr/>
                    </p:nvSpPr>
                    <p:spPr>
                      <a:xfrm>
                        <a:off x="5823068" y="3264414"/>
                        <a:ext cx="45011" cy="17553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45011" h="17553">
                            <a:moveTo>
                              <a:pt x="0" y="0"/>
                            </a:moveTo>
                            <a:cubicBezTo>
                              <a:pt x="0" y="0"/>
                              <a:pt x="2593" y="6604"/>
                              <a:pt x="14847" y="5198"/>
                            </a:cubicBezTo>
                            <a:cubicBezTo>
                              <a:pt x="14847" y="5198"/>
                              <a:pt x="28909" y="15840"/>
                              <a:pt x="45011" y="12025"/>
                            </a:cubicBezTo>
                            <a:cubicBezTo>
                              <a:pt x="45011" y="12025"/>
                              <a:pt x="36944" y="21261"/>
                              <a:pt x="14244" y="15840"/>
                            </a:cubicBezTo>
                            <a:cubicBezTo>
                              <a:pt x="14244" y="15840"/>
                              <a:pt x="0" y="13073"/>
                              <a:pt x="0" y="0"/>
                            </a:cubicBezTo>
                            <a:close/>
                          </a:path>
                        </a:pathLst>
                      </a:custGeom>
                      <a:solidFill>
                        <a:srgbClr val="E7A000"/>
                      </a:solidFill>
                      <a:ln w="7700" cap="flat">
                        <a:noFill/>
                        <a:bevel/>
                      </a:ln>
                    </p:spPr>
                  </p:sp>
                </p:grpSp>
              </p:grpSp>
            </p:grpSp>
          </p:grpSp>
          <p:sp>
            <p:nvSpPr>
              <p:cNvPr id="5833" name="Text 5833"/>
              <p:cNvSpPr txBox="1"/>
              <p:nvPr/>
            </p:nvSpPr>
            <p:spPr>
              <a:xfrm>
                <a:off x="6246179" y="3155513"/>
                <a:ext cx="985600" cy="1771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936">
                    <a:solidFill>
                      <a:srgbClr val="6E9C4C"/>
                    </a:solidFill>
                    <a:latin typeface="Comic Sans MS"/>
                  </a:rPr>
                  <a:t>Self-Evaluation</a:t>
                </a:r>
              </a:p>
            </p:txBody>
          </p:sp>
        </p:grpSp>
        <p:grpSp>
          <p:nvGrpSpPr>
            <p:cNvPr id="3630" name="Sub Topic"/>
            <p:cNvGrpSpPr/>
            <p:nvPr/>
          </p:nvGrpSpPr>
          <p:grpSpPr>
            <a:xfrm>
              <a:off x="5707488" y="3509712"/>
              <a:ext cx="2066511" cy="388341"/>
              <a:chOff x="5707488" y="3509712"/>
              <a:chExt cx="2066511" cy="388341"/>
            </a:xfrm>
          </p:grpSpPr>
          <p:sp>
            <p:nvSpPr>
              <p:cNvPr id="3631" name="Rectangle balloon"/>
              <p:cNvSpPr/>
              <p:nvPr/>
            </p:nvSpPr>
            <p:spPr>
              <a:xfrm>
                <a:off x="5707488" y="3509712"/>
                <a:ext cx="2066511" cy="388341"/>
              </a:xfrm>
              <a:custGeom>
                <a:avLst/>
                <a:gdLst/>
                <a:ahLst/>
                <a:cxnLst/>
                <a:rect l="0" t="0" r="0" b="0"/>
                <a:pathLst>
                  <a:path w="2066511" h="388341" fill="none">
                    <a:moveTo>
                      <a:pt x="0" y="388341"/>
                    </a:moveTo>
                    <a:lnTo>
                      <a:pt x="2066511" y="388341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84BB5C"/>
                </a:solidFill>
                <a:bevel/>
              </a:ln>
            </p:spPr>
          </p:sp>
          <p:grpSp>
            <p:nvGrpSpPr>
              <p:cNvPr id="3633" name="Numbers"/>
              <p:cNvGrpSpPr/>
              <p:nvPr/>
            </p:nvGrpSpPr>
            <p:grpSpPr>
              <a:xfrm>
                <a:off x="6149296" y="3705553"/>
                <a:ext cx="184800" cy="184800"/>
                <a:chOff x="6149296" y="3705553"/>
                <a:chExt cx="184800" cy="184800"/>
              </a:xfrm>
            </p:grpSpPr>
            <p:sp>
              <p:nvSpPr>
                <p:cNvPr id="3634" name="Freeform 3633"/>
                <p:cNvSpPr/>
                <p:nvPr/>
              </p:nvSpPr>
              <p:spPr>
                <a:xfrm>
                  <a:off x="6149296" y="3705553"/>
                  <a:ext cx="184800" cy="1848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4800" h="184800">
                      <a:moveTo>
                        <a:pt x="0" y="92400"/>
                      </a:moveTo>
                      <a:cubicBezTo>
                        <a:pt x="0" y="41324"/>
                        <a:pt x="41362" y="0"/>
                        <a:pt x="92400" y="0"/>
                      </a:cubicBezTo>
                      <a:cubicBezTo>
                        <a:pt x="143424" y="0"/>
                        <a:pt x="184800" y="41324"/>
                        <a:pt x="184800" y="92400"/>
                      </a:cubicBezTo>
                      <a:cubicBezTo>
                        <a:pt x="184800" y="143393"/>
                        <a:pt x="143424" y="184800"/>
                        <a:pt x="92400" y="184800"/>
                      </a:cubicBezTo>
                      <a:cubicBezTo>
                        <a:pt x="41362" y="184800"/>
                        <a:pt x="0" y="143393"/>
                        <a:pt x="0" y="92400"/>
                      </a:cubicBezTo>
                      <a:close/>
                    </a:path>
                  </a:pathLst>
                </a:custGeom>
                <a:solidFill>
                  <a:srgbClr val="1E90FF"/>
                </a:solidFill>
                <a:ln w="7700" cap="flat">
                  <a:solidFill>
                    <a:srgbClr val="1E90FF"/>
                  </a:solidFill>
                  <a:bevel/>
                </a:ln>
              </p:spPr>
            </p:sp>
            <p:sp>
              <p:nvSpPr>
                <p:cNvPr id="3635" name="Freeform 3634"/>
                <p:cNvSpPr/>
                <p:nvPr/>
              </p:nvSpPr>
              <p:spPr>
                <a:xfrm>
                  <a:off x="6153658" y="3709967"/>
                  <a:ext cx="176077" cy="17597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76077" h="175973">
                      <a:moveTo>
                        <a:pt x="0" y="87986"/>
                      </a:moveTo>
                      <a:cubicBezTo>
                        <a:pt x="0" y="39350"/>
                        <a:pt x="39409" y="0"/>
                        <a:pt x="88038" y="0"/>
                      </a:cubicBezTo>
                      <a:cubicBezTo>
                        <a:pt x="136654" y="0"/>
                        <a:pt x="176077" y="39350"/>
                        <a:pt x="176077" y="87986"/>
                      </a:cubicBezTo>
                      <a:cubicBezTo>
                        <a:pt x="176077" y="136544"/>
                        <a:pt x="136654" y="175973"/>
                        <a:pt x="88038" y="175973"/>
                      </a:cubicBezTo>
                      <a:cubicBezTo>
                        <a:pt x="39409" y="175973"/>
                        <a:pt x="0" y="136544"/>
                        <a:pt x="0" y="87986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FFFFFF">
                        <a:alpha val="0"/>
                      </a:srgbClr>
                    </a:gs>
                    <a:gs pos="69634">
                      <a:srgbClr val="FFFFFF">
                        <a:alpha val="0"/>
                      </a:srgbClr>
                    </a:gs>
                    <a:gs pos="0">
                      <a:srgbClr val="FFFFFF">
                        <a:alpha val="40000"/>
                      </a:srgbClr>
                    </a:gs>
                  </a:gsLst>
                  <a:path path="circle">
                    <a:fillToRect l="50000" t="50000" r="50000" b="50000"/>
                  </a:path>
                </a:gradFill>
                <a:ln w="7700" cap="flat">
                  <a:noFill/>
                  <a:bevel/>
                </a:ln>
              </p:spPr>
            </p:sp>
            <p:sp>
              <p:nvSpPr>
                <p:cNvPr id="3636" name="Freeform 3635"/>
                <p:cNvSpPr/>
                <p:nvPr/>
              </p:nvSpPr>
              <p:spPr>
                <a:xfrm>
                  <a:off x="6184659" y="3713989"/>
                  <a:ext cx="116355" cy="7022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6355" h="70226">
                      <a:moveTo>
                        <a:pt x="0" y="35113"/>
                      </a:moveTo>
                      <a:cubicBezTo>
                        <a:pt x="0" y="15721"/>
                        <a:pt x="26047" y="0"/>
                        <a:pt x="58178" y="0"/>
                      </a:cubicBezTo>
                      <a:cubicBezTo>
                        <a:pt x="90309" y="0"/>
                        <a:pt x="116355" y="15721"/>
                        <a:pt x="116355" y="35113"/>
                      </a:cubicBezTo>
                      <a:cubicBezTo>
                        <a:pt x="116355" y="54505"/>
                        <a:pt x="90309" y="70226"/>
                        <a:pt x="58178" y="70226"/>
                      </a:cubicBezTo>
                      <a:cubicBezTo>
                        <a:pt x="26047" y="70226"/>
                        <a:pt x="0" y="54505"/>
                        <a:pt x="0" y="35113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3637" name="Freeform 3636"/>
                <p:cNvSpPr/>
                <p:nvPr/>
              </p:nvSpPr>
              <p:spPr>
                <a:xfrm>
                  <a:off x="6210590" y="3713419"/>
                  <a:ext cx="65022" cy="3088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5022" h="30882">
                      <a:moveTo>
                        <a:pt x="0" y="15441"/>
                      </a:moveTo>
                      <a:cubicBezTo>
                        <a:pt x="0" y="6913"/>
                        <a:pt x="14556" y="0"/>
                        <a:pt x="32511" y="0"/>
                      </a:cubicBezTo>
                      <a:cubicBezTo>
                        <a:pt x="50466" y="0"/>
                        <a:pt x="65022" y="6913"/>
                        <a:pt x="65022" y="15441"/>
                      </a:cubicBezTo>
                      <a:cubicBezTo>
                        <a:pt x="65022" y="23968"/>
                        <a:pt x="50466" y="30882"/>
                        <a:pt x="32511" y="30882"/>
                      </a:cubicBezTo>
                      <a:cubicBezTo>
                        <a:pt x="14556" y="30882"/>
                        <a:pt x="0" y="23968"/>
                        <a:pt x="0" y="15441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FFFF">
                        <a:alpha val="85000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5834" name="Text 5834"/>
                <p:cNvSpPr txBox="1"/>
                <p:nvPr/>
              </p:nvSpPr>
              <p:spPr>
                <a:xfrm>
                  <a:off x="6110796" y="3705553"/>
                  <a:ext cx="261800" cy="184800"/>
                </a:xfrm>
                <a:prstGeom prst="rect">
                  <a:avLst/>
                </a:prstGeom>
                <a:noFill/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1248" b="1">
                      <a:solidFill>
                        <a:srgbClr val="FFFFFF"/>
                      </a:solidFill>
                      <a:latin typeface="Arial"/>
                    </a:rPr>
                    <a:t>9</a:t>
                  </a:r>
                </a:p>
              </p:txBody>
            </p:sp>
          </p:grpSp>
          <p:grpSp>
            <p:nvGrpSpPr>
              <p:cNvPr id="3638" name="Cooperation"/>
              <p:cNvGrpSpPr/>
              <p:nvPr/>
            </p:nvGrpSpPr>
            <p:grpSpPr>
              <a:xfrm>
                <a:off x="5738288" y="3563612"/>
                <a:ext cx="380208" cy="326741"/>
                <a:chOff x="5738288" y="3563612"/>
                <a:chExt cx="380208" cy="326741"/>
              </a:xfrm>
            </p:grpSpPr>
            <p:sp>
              <p:nvSpPr>
                <p:cNvPr id="3639" name="Freeform 3638"/>
                <p:cNvSpPr/>
                <p:nvPr/>
              </p:nvSpPr>
              <p:spPr>
                <a:xfrm>
                  <a:off x="5990968" y="3563608"/>
                  <a:ext cx="80597" cy="8164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0597" h="81645">
                      <a:moveTo>
                        <a:pt x="0" y="25923"/>
                      </a:moveTo>
                      <a:lnTo>
                        <a:pt x="52879" y="0"/>
                      </a:lnTo>
                      <a:cubicBezTo>
                        <a:pt x="52879" y="0"/>
                        <a:pt x="81804" y="62478"/>
                        <a:pt x="80495" y="62478"/>
                      </a:cubicBezTo>
                      <a:cubicBezTo>
                        <a:pt x="80495" y="62478"/>
                        <a:pt x="30430" y="80266"/>
                        <a:pt x="26593" y="81645"/>
                      </a:cubicBezTo>
                      <a:cubicBezTo>
                        <a:pt x="26593" y="81645"/>
                        <a:pt x="20328" y="55182"/>
                        <a:pt x="16491" y="49522"/>
                      </a:cubicBezTo>
                      <a:cubicBezTo>
                        <a:pt x="16491" y="49522"/>
                        <a:pt x="5950" y="34264"/>
                        <a:pt x="0" y="25923"/>
                      </a:cubicBezTo>
                      <a:close/>
                    </a:path>
                  </a:pathLst>
                </a:custGeom>
                <a:solidFill>
                  <a:srgbClr val="FDD0A8"/>
                </a:solidFill>
                <a:ln w="7700" cap="flat">
                  <a:noFill/>
                  <a:bevel/>
                </a:ln>
              </p:spPr>
            </p:sp>
            <p:sp>
              <p:nvSpPr>
                <p:cNvPr id="3640" name="Freeform 3639"/>
                <p:cNvSpPr/>
                <p:nvPr/>
              </p:nvSpPr>
              <p:spPr>
                <a:xfrm>
                  <a:off x="6019074" y="3590735"/>
                  <a:ext cx="52398" cy="5327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2398" h="53272">
                      <a:moveTo>
                        <a:pt x="37039" y="0"/>
                      </a:moveTo>
                      <a:cubicBezTo>
                        <a:pt x="37039" y="0"/>
                        <a:pt x="36553" y="5144"/>
                        <a:pt x="32503" y="8056"/>
                      </a:cubicBezTo>
                      <a:cubicBezTo>
                        <a:pt x="32503" y="8056"/>
                        <a:pt x="25861" y="9350"/>
                        <a:pt x="19057" y="19866"/>
                      </a:cubicBezTo>
                      <a:cubicBezTo>
                        <a:pt x="19057" y="19866"/>
                        <a:pt x="14839" y="29290"/>
                        <a:pt x="10147" y="32322"/>
                      </a:cubicBezTo>
                      <a:cubicBezTo>
                        <a:pt x="10147" y="32322"/>
                        <a:pt x="1245" y="39452"/>
                        <a:pt x="0" y="43017"/>
                      </a:cubicBezTo>
                      <a:lnTo>
                        <a:pt x="427" y="53272"/>
                      </a:lnTo>
                      <a:cubicBezTo>
                        <a:pt x="427" y="53272"/>
                        <a:pt x="50972" y="33940"/>
                        <a:pt x="52398" y="35352"/>
                      </a:cubicBezTo>
                      <a:cubicBezTo>
                        <a:pt x="52398" y="35352"/>
                        <a:pt x="37039" y="0"/>
                        <a:pt x="37039" y="0"/>
                      </a:cubicBezTo>
                      <a:close/>
                    </a:path>
                  </a:pathLst>
                </a:custGeom>
                <a:solidFill>
                  <a:srgbClr val="FCC99B"/>
                </a:solidFill>
                <a:ln w="7700" cap="flat">
                  <a:noFill/>
                  <a:bevel/>
                </a:ln>
              </p:spPr>
            </p:sp>
            <p:sp>
              <p:nvSpPr>
                <p:cNvPr id="3641" name="Freeform 3640"/>
                <p:cNvSpPr/>
                <p:nvPr/>
              </p:nvSpPr>
              <p:spPr>
                <a:xfrm>
                  <a:off x="5745974" y="3598034"/>
                  <a:ext cx="97239" cy="7954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7239" h="79548">
                      <a:moveTo>
                        <a:pt x="68442" y="0"/>
                      </a:moveTo>
                      <a:cubicBezTo>
                        <a:pt x="80801" y="19589"/>
                        <a:pt x="96052" y="43956"/>
                        <a:pt x="97239" y="46740"/>
                      </a:cubicBezTo>
                      <a:cubicBezTo>
                        <a:pt x="97239" y="46740"/>
                        <a:pt x="53524" y="64368"/>
                        <a:pt x="50286" y="67003"/>
                      </a:cubicBezTo>
                      <a:cubicBezTo>
                        <a:pt x="50286" y="67003"/>
                        <a:pt x="37979" y="71258"/>
                        <a:pt x="34613" y="79548"/>
                      </a:cubicBezTo>
                      <a:cubicBezTo>
                        <a:pt x="34613" y="79548"/>
                        <a:pt x="14756" y="54508"/>
                        <a:pt x="0" y="36807"/>
                      </a:cubicBezTo>
                      <a:cubicBezTo>
                        <a:pt x="0" y="36807"/>
                        <a:pt x="68442" y="0"/>
                        <a:pt x="68442" y="0"/>
                      </a:cubicBezTo>
                      <a:close/>
                    </a:path>
                  </a:pathLst>
                </a:custGeom>
                <a:solidFill>
                  <a:srgbClr val="FDD0A8"/>
                </a:solidFill>
                <a:ln w="7700" cap="flat">
                  <a:noFill/>
                  <a:bevel/>
                </a:ln>
              </p:spPr>
            </p:sp>
            <p:sp>
              <p:nvSpPr>
                <p:cNvPr id="3642" name="Freeform 3641"/>
                <p:cNvSpPr/>
                <p:nvPr/>
              </p:nvSpPr>
              <p:spPr>
                <a:xfrm>
                  <a:off x="5745998" y="3616954"/>
                  <a:ext cx="68383" cy="6066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8383" h="60666">
                      <a:moveTo>
                        <a:pt x="0" y="17886"/>
                      </a:moveTo>
                      <a:lnTo>
                        <a:pt x="34589" y="60666"/>
                      </a:lnTo>
                      <a:cubicBezTo>
                        <a:pt x="34589" y="60666"/>
                        <a:pt x="42475" y="54419"/>
                        <a:pt x="68383" y="38668"/>
                      </a:cubicBezTo>
                      <a:cubicBezTo>
                        <a:pt x="68383" y="38668"/>
                        <a:pt x="41638" y="16276"/>
                        <a:pt x="38822" y="9157"/>
                      </a:cubicBezTo>
                      <a:cubicBezTo>
                        <a:pt x="38822" y="9158"/>
                        <a:pt x="33943" y="6062"/>
                        <a:pt x="32120" y="0"/>
                      </a:cubicBezTo>
                      <a:lnTo>
                        <a:pt x="0" y="17886"/>
                      </a:lnTo>
                      <a:close/>
                    </a:path>
                  </a:pathLst>
                </a:custGeom>
                <a:solidFill>
                  <a:srgbClr val="FCC99B"/>
                </a:solidFill>
                <a:ln w="7700" cap="flat">
                  <a:noFill/>
                  <a:bevel/>
                </a:ln>
              </p:spPr>
            </p:sp>
            <p:sp>
              <p:nvSpPr>
                <p:cNvPr id="3643" name="Freeform 3642"/>
                <p:cNvSpPr/>
                <p:nvPr/>
              </p:nvSpPr>
              <p:spPr>
                <a:xfrm>
                  <a:off x="5807911" y="3599374"/>
                  <a:ext cx="32806" cy="4603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2806" h="46030">
                      <a:moveTo>
                        <a:pt x="6505" y="0"/>
                      </a:moveTo>
                      <a:lnTo>
                        <a:pt x="32806" y="41125"/>
                      </a:lnTo>
                      <a:lnTo>
                        <a:pt x="23805" y="46030"/>
                      </a:lnTo>
                      <a:cubicBezTo>
                        <a:pt x="23805" y="46030"/>
                        <a:pt x="13186" y="16361"/>
                        <a:pt x="7566" y="12933"/>
                      </a:cubicBezTo>
                      <a:cubicBezTo>
                        <a:pt x="7566" y="12933"/>
                        <a:pt x="-395" y="6432"/>
                        <a:pt x="0" y="2408"/>
                      </a:cubicBezTo>
                      <a:cubicBezTo>
                        <a:pt x="0" y="2408"/>
                        <a:pt x="6249" y="2608"/>
                        <a:pt x="6505" y="0"/>
                      </a:cubicBezTo>
                      <a:close/>
                    </a:path>
                  </a:pathLst>
                </a:custGeom>
                <a:solidFill>
                  <a:srgbClr val="FDDEC8"/>
                </a:solidFill>
                <a:ln w="7700" cap="flat">
                  <a:noFill/>
                  <a:bevel/>
                </a:ln>
              </p:spPr>
            </p:sp>
            <p:sp>
              <p:nvSpPr>
                <p:cNvPr id="3644" name="Freeform 3643"/>
                <p:cNvSpPr/>
                <p:nvPr/>
              </p:nvSpPr>
              <p:spPr>
                <a:xfrm>
                  <a:off x="6022378" y="3761103"/>
                  <a:ext cx="96101" cy="8470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6101" h="84705">
                      <a:moveTo>
                        <a:pt x="49874" y="0"/>
                      </a:moveTo>
                      <a:cubicBezTo>
                        <a:pt x="49874" y="0"/>
                        <a:pt x="73181" y="23018"/>
                        <a:pt x="96101" y="40976"/>
                      </a:cubicBezTo>
                      <a:cubicBezTo>
                        <a:pt x="96101" y="40976"/>
                        <a:pt x="40654" y="84705"/>
                        <a:pt x="40654" y="84705"/>
                      </a:cubicBezTo>
                      <a:cubicBezTo>
                        <a:pt x="22770" y="65825"/>
                        <a:pt x="1852" y="43680"/>
                        <a:pt x="0" y="41222"/>
                      </a:cubicBezTo>
                      <a:cubicBezTo>
                        <a:pt x="0" y="41222"/>
                        <a:pt x="39217" y="14162"/>
                        <a:pt x="49874" y="0"/>
                      </a:cubicBezTo>
                      <a:close/>
                    </a:path>
                  </a:pathLst>
                </a:custGeom>
                <a:solidFill>
                  <a:srgbClr val="FDD0A8"/>
                </a:solidFill>
                <a:ln w="7700" cap="flat">
                  <a:noFill/>
                  <a:bevel/>
                </a:ln>
              </p:spPr>
            </p:sp>
            <p:sp>
              <p:nvSpPr>
                <p:cNvPr id="3645" name="Freeform 3644"/>
                <p:cNvSpPr/>
                <p:nvPr/>
              </p:nvSpPr>
              <p:spPr>
                <a:xfrm>
                  <a:off x="6023232" y="3798845"/>
                  <a:ext cx="54714" cy="4697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4714" h="46978">
                      <a:moveTo>
                        <a:pt x="0" y="3495"/>
                      </a:moveTo>
                      <a:lnTo>
                        <a:pt x="39799" y="46978"/>
                      </a:lnTo>
                      <a:cubicBezTo>
                        <a:pt x="39799" y="46978"/>
                        <a:pt x="54714" y="35017"/>
                        <a:pt x="54714" y="34076"/>
                      </a:cubicBezTo>
                      <a:cubicBezTo>
                        <a:pt x="54714" y="34076"/>
                        <a:pt x="49337" y="26394"/>
                        <a:pt x="40847" y="24008"/>
                      </a:cubicBezTo>
                      <a:cubicBezTo>
                        <a:pt x="40847" y="24008"/>
                        <a:pt x="29526" y="17149"/>
                        <a:pt x="25752" y="12079"/>
                      </a:cubicBezTo>
                      <a:cubicBezTo>
                        <a:pt x="25752" y="12079"/>
                        <a:pt x="15060" y="3131"/>
                        <a:pt x="10343" y="2237"/>
                      </a:cubicBezTo>
                      <a:cubicBezTo>
                        <a:pt x="10343" y="2237"/>
                        <a:pt x="9469" y="-3598"/>
                        <a:pt x="0" y="3495"/>
                      </a:cubicBezTo>
                      <a:close/>
                    </a:path>
                  </a:pathLst>
                </a:custGeom>
                <a:solidFill>
                  <a:srgbClr val="FCC99B"/>
                </a:solidFill>
                <a:ln w="7700" cap="flat">
                  <a:noFill/>
                  <a:bevel/>
                </a:ln>
              </p:spPr>
            </p:sp>
            <p:sp>
              <p:nvSpPr>
                <p:cNvPr id="3646" name="Freeform 3645"/>
                <p:cNvSpPr/>
                <p:nvPr/>
              </p:nvSpPr>
              <p:spPr>
                <a:xfrm>
                  <a:off x="6031299" y="3781992"/>
                  <a:ext cx="63029" cy="5186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3029" h="51869">
                      <a:moveTo>
                        <a:pt x="21486" y="0"/>
                      </a:moveTo>
                      <a:cubicBezTo>
                        <a:pt x="21486" y="0"/>
                        <a:pt x="41897" y="12222"/>
                        <a:pt x="45366" y="19678"/>
                      </a:cubicBezTo>
                      <a:cubicBezTo>
                        <a:pt x="45366" y="19678"/>
                        <a:pt x="51994" y="35222"/>
                        <a:pt x="63029" y="39099"/>
                      </a:cubicBezTo>
                      <a:cubicBezTo>
                        <a:pt x="63029" y="39099"/>
                        <a:pt x="53162" y="46520"/>
                        <a:pt x="46646" y="51869"/>
                      </a:cubicBezTo>
                      <a:cubicBezTo>
                        <a:pt x="46646" y="51869"/>
                        <a:pt x="33617" y="41449"/>
                        <a:pt x="24812" y="36975"/>
                      </a:cubicBezTo>
                      <a:cubicBezTo>
                        <a:pt x="24812" y="36975"/>
                        <a:pt x="8249" y="19678"/>
                        <a:pt x="3871" y="19678"/>
                      </a:cubicBezTo>
                      <a:cubicBezTo>
                        <a:pt x="3871" y="19678"/>
                        <a:pt x="-3387" y="18783"/>
                        <a:pt x="1959" y="15503"/>
                      </a:cubicBezTo>
                      <a:cubicBezTo>
                        <a:pt x="1959" y="15503"/>
                        <a:pt x="20169" y="1794"/>
                        <a:pt x="21486" y="0"/>
                      </a:cubicBezTo>
                      <a:close/>
                    </a:path>
                  </a:pathLst>
                </a:custGeom>
                <a:solidFill>
                  <a:srgbClr val="FCC99B"/>
                </a:solidFill>
                <a:ln w="7700" cap="flat">
                  <a:noFill/>
                  <a:bevel/>
                </a:ln>
              </p:spPr>
            </p:sp>
            <p:sp>
              <p:nvSpPr>
                <p:cNvPr id="3647" name="Freeform 3646"/>
                <p:cNvSpPr/>
                <p:nvPr/>
              </p:nvSpPr>
              <p:spPr>
                <a:xfrm>
                  <a:off x="6022427" y="3761102"/>
                  <a:ext cx="52109" cy="4962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2109" h="49629">
                      <a:moveTo>
                        <a:pt x="0" y="41225"/>
                      </a:moveTo>
                      <a:lnTo>
                        <a:pt x="7557" y="49629"/>
                      </a:lnTo>
                      <a:cubicBezTo>
                        <a:pt x="7557" y="49629"/>
                        <a:pt x="46336" y="25886"/>
                        <a:pt x="52109" y="2656"/>
                      </a:cubicBezTo>
                      <a:lnTo>
                        <a:pt x="49830" y="0"/>
                      </a:lnTo>
                      <a:cubicBezTo>
                        <a:pt x="49830" y="0"/>
                        <a:pt x="27713" y="25845"/>
                        <a:pt x="0" y="41225"/>
                      </a:cubicBezTo>
                      <a:close/>
                    </a:path>
                  </a:pathLst>
                </a:custGeom>
                <a:solidFill>
                  <a:srgbClr val="D67E44">
                    <a:alpha val="25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3648" name="Freeform 3647"/>
                <p:cNvSpPr/>
                <p:nvPr/>
              </p:nvSpPr>
              <p:spPr>
                <a:xfrm>
                  <a:off x="5738265" y="3800996"/>
                  <a:ext cx="109428" cy="8933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9428" h="89331">
                      <a:moveTo>
                        <a:pt x="0" y="14575"/>
                      </a:moveTo>
                      <a:lnTo>
                        <a:pt x="68847" y="0"/>
                      </a:lnTo>
                      <a:cubicBezTo>
                        <a:pt x="68847" y="0"/>
                        <a:pt x="78282" y="-976"/>
                        <a:pt x="82622" y="7942"/>
                      </a:cubicBezTo>
                      <a:cubicBezTo>
                        <a:pt x="82622" y="7942"/>
                        <a:pt x="105507" y="44184"/>
                        <a:pt x="109428" y="57133"/>
                      </a:cubicBezTo>
                      <a:cubicBezTo>
                        <a:pt x="109428" y="57133"/>
                        <a:pt x="42495" y="87620"/>
                        <a:pt x="30133" y="89331"/>
                      </a:cubicBezTo>
                      <a:lnTo>
                        <a:pt x="0" y="14575"/>
                      </a:lnTo>
                      <a:close/>
                    </a:path>
                  </a:pathLst>
                </a:custGeom>
                <a:solidFill>
                  <a:srgbClr val="FDD0A8"/>
                </a:solidFill>
                <a:ln w="7700" cap="flat">
                  <a:noFill/>
                  <a:bevel/>
                </a:ln>
              </p:spPr>
            </p:sp>
            <p:sp>
              <p:nvSpPr>
                <p:cNvPr id="3649" name="Freeform 3648"/>
                <p:cNvSpPr/>
                <p:nvPr/>
              </p:nvSpPr>
              <p:spPr>
                <a:xfrm>
                  <a:off x="5779272" y="3624855"/>
                  <a:ext cx="151655" cy="13074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1655" h="130744">
                      <a:moveTo>
                        <a:pt x="118223" y="0"/>
                      </a:moveTo>
                      <a:cubicBezTo>
                        <a:pt x="118223" y="0"/>
                        <a:pt x="119063" y="4042"/>
                        <a:pt x="107134" y="4042"/>
                      </a:cubicBezTo>
                      <a:cubicBezTo>
                        <a:pt x="107134" y="4042"/>
                        <a:pt x="82982" y="7709"/>
                        <a:pt x="58439" y="18231"/>
                      </a:cubicBezTo>
                      <a:cubicBezTo>
                        <a:pt x="58439" y="18231"/>
                        <a:pt x="13717" y="41140"/>
                        <a:pt x="273" y="53944"/>
                      </a:cubicBezTo>
                      <a:cubicBezTo>
                        <a:pt x="273" y="53943"/>
                        <a:pt x="-2708" y="68921"/>
                        <a:pt x="9083" y="73172"/>
                      </a:cubicBezTo>
                      <a:cubicBezTo>
                        <a:pt x="9083" y="73172"/>
                        <a:pt x="8221" y="91246"/>
                        <a:pt x="21872" y="91434"/>
                      </a:cubicBezTo>
                      <a:cubicBezTo>
                        <a:pt x="21872" y="91434"/>
                        <a:pt x="19430" y="108254"/>
                        <a:pt x="34660" y="111237"/>
                      </a:cubicBezTo>
                      <a:cubicBezTo>
                        <a:pt x="34660" y="111237"/>
                        <a:pt x="30640" y="124998"/>
                        <a:pt x="48300" y="130744"/>
                      </a:cubicBezTo>
                      <a:cubicBezTo>
                        <a:pt x="48300" y="130744"/>
                        <a:pt x="53386" y="131557"/>
                        <a:pt x="96470" y="112790"/>
                      </a:cubicBezTo>
                      <a:cubicBezTo>
                        <a:pt x="96470" y="112790"/>
                        <a:pt x="127588" y="96215"/>
                        <a:pt x="133210" y="111173"/>
                      </a:cubicBezTo>
                      <a:cubicBezTo>
                        <a:pt x="133210" y="111173"/>
                        <a:pt x="140377" y="105110"/>
                        <a:pt x="151655" y="81662"/>
                      </a:cubicBezTo>
                      <a:cubicBezTo>
                        <a:pt x="151655" y="81662"/>
                        <a:pt x="147336" y="71209"/>
                        <a:pt x="146345" y="61448"/>
                      </a:cubicBezTo>
                      <a:cubicBezTo>
                        <a:pt x="146345" y="61448"/>
                        <a:pt x="144392" y="47368"/>
                        <a:pt x="134409" y="26681"/>
                      </a:cubicBezTo>
                      <a:cubicBezTo>
                        <a:pt x="134409" y="26681"/>
                        <a:pt x="121640" y="3240"/>
                        <a:pt x="118223" y="0"/>
                      </a:cubicBezTo>
                      <a:close/>
                    </a:path>
                  </a:pathLst>
                </a:custGeom>
                <a:solidFill>
                  <a:srgbClr val="FBC99C"/>
                </a:solidFill>
                <a:ln w="2500" cap="flat">
                  <a:solidFill>
                    <a:srgbClr val="E4A072"/>
                  </a:solidFill>
                  <a:bevel/>
                </a:ln>
              </p:spPr>
            </p:sp>
            <p:sp>
              <p:nvSpPr>
                <p:cNvPr id="3650" name="Freeform 3649"/>
                <p:cNvSpPr/>
                <p:nvPr/>
              </p:nvSpPr>
              <p:spPr>
                <a:xfrm>
                  <a:off x="5923683" y="3694935"/>
                  <a:ext cx="155608" cy="1380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5608" h="138050">
                      <a:moveTo>
                        <a:pt x="0" y="59118"/>
                      </a:moveTo>
                      <a:cubicBezTo>
                        <a:pt x="0" y="59118"/>
                        <a:pt x="11988" y="42151"/>
                        <a:pt x="13574" y="39144"/>
                      </a:cubicBezTo>
                      <a:cubicBezTo>
                        <a:pt x="13574" y="39144"/>
                        <a:pt x="22200" y="29473"/>
                        <a:pt x="33050" y="26902"/>
                      </a:cubicBezTo>
                      <a:cubicBezTo>
                        <a:pt x="33050" y="26902"/>
                        <a:pt x="34182" y="26902"/>
                        <a:pt x="40071" y="25183"/>
                      </a:cubicBezTo>
                      <a:cubicBezTo>
                        <a:pt x="40071" y="25183"/>
                        <a:pt x="44147" y="22125"/>
                        <a:pt x="65034" y="11595"/>
                      </a:cubicBezTo>
                      <a:cubicBezTo>
                        <a:pt x="65034" y="11595"/>
                        <a:pt x="80122" y="4906"/>
                        <a:pt x="96605" y="534"/>
                      </a:cubicBezTo>
                      <a:cubicBezTo>
                        <a:pt x="96605" y="534"/>
                        <a:pt x="117426" y="-4615"/>
                        <a:pt x="116769" y="15428"/>
                      </a:cubicBezTo>
                      <a:cubicBezTo>
                        <a:pt x="116769" y="15428"/>
                        <a:pt x="133959" y="17444"/>
                        <a:pt x="132090" y="35273"/>
                      </a:cubicBezTo>
                      <a:cubicBezTo>
                        <a:pt x="132090" y="35273"/>
                        <a:pt x="149932" y="40832"/>
                        <a:pt x="143252" y="56132"/>
                      </a:cubicBezTo>
                      <a:cubicBezTo>
                        <a:pt x="143252" y="56131"/>
                        <a:pt x="158340" y="58638"/>
                        <a:pt x="155211" y="74513"/>
                      </a:cubicBezTo>
                      <a:cubicBezTo>
                        <a:pt x="155211" y="74513"/>
                        <a:pt x="132730" y="93453"/>
                        <a:pt x="95741" y="119259"/>
                      </a:cubicBezTo>
                      <a:cubicBezTo>
                        <a:pt x="95741" y="119259"/>
                        <a:pt x="44198" y="136556"/>
                        <a:pt x="34944" y="137403"/>
                      </a:cubicBezTo>
                      <a:cubicBezTo>
                        <a:pt x="25690" y="137836"/>
                        <a:pt x="16178" y="135840"/>
                        <a:pt x="12768" y="138050"/>
                      </a:cubicBezTo>
                      <a:lnTo>
                        <a:pt x="11534" y="132449"/>
                      </a:lnTo>
                      <a:cubicBezTo>
                        <a:pt x="11534" y="132449"/>
                        <a:pt x="1592" y="65490"/>
                        <a:pt x="0" y="59118"/>
                      </a:cubicBezTo>
                      <a:close/>
                    </a:path>
                  </a:pathLst>
                </a:custGeom>
                <a:solidFill>
                  <a:srgbClr val="FBC99C"/>
                </a:solidFill>
                <a:ln w="2500" cap="flat">
                  <a:solidFill>
                    <a:srgbClr val="E4A072"/>
                  </a:solidFill>
                  <a:bevel/>
                </a:ln>
              </p:spPr>
            </p:sp>
            <p:sp>
              <p:nvSpPr>
                <p:cNvPr id="3651" name="Freeform 3650"/>
                <p:cNvSpPr/>
                <p:nvPr/>
              </p:nvSpPr>
              <p:spPr>
                <a:xfrm>
                  <a:off x="5897582" y="3582663"/>
                  <a:ext cx="122296" cy="14355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2296" h="143553">
                      <a:moveTo>
                        <a:pt x="93795" y="6872"/>
                      </a:moveTo>
                      <a:cubicBezTo>
                        <a:pt x="93795" y="6872"/>
                        <a:pt x="71502" y="-10805"/>
                        <a:pt x="65145" y="10308"/>
                      </a:cubicBezTo>
                      <a:cubicBezTo>
                        <a:pt x="65145" y="10308"/>
                        <a:pt x="45580" y="-1171"/>
                        <a:pt x="42930" y="18906"/>
                      </a:cubicBezTo>
                      <a:cubicBezTo>
                        <a:pt x="42930" y="18906"/>
                        <a:pt x="23862" y="10124"/>
                        <a:pt x="17696" y="27664"/>
                      </a:cubicBezTo>
                      <a:cubicBezTo>
                        <a:pt x="17696" y="27664"/>
                        <a:pt x="-2607" y="24003"/>
                        <a:pt x="262" y="42194"/>
                      </a:cubicBezTo>
                      <a:cubicBezTo>
                        <a:pt x="262" y="42194"/>
                        <a:pt x="24020" y="76908"/>
                        <a:pt x="28034" y="103640"/>
                      </a:cubicBezTo>
                      <a:cubicBezTo>
                        <a:pt x="28034" y="103640"/>
                        <a:pt x="30618" y="121834"/>
                        <a:pt x="32749" y="123868"/>
                      </a:cubicBezTo>
                      <a:cubicBezTo>
                        <a:pt x="32749" y="123868"/>
                        <a:pt x="50226" y="142451"/>
                        <a:pt x="51505" y="143553"/>
                      </a:cubicBezTo>
                      <a:cubicBezTo>
                        <a:pt x="51505" y="143553"/>
                        <a:pt x="57246" y="142052"/>
                        <a:pt x="68005" y="137269"/>
                      </a:cubicBezTo>
                      <a:cubicBezTo>
                        <a:pt x="68005" y="137269"/>
                        <a:pt x="71704" y="136312"/>
                        <a:pt x="91582" y="126747"/>
                      </a:cubicBezTo>
                      <a:cubicBezTo>
                        <a:pt x="91582" y="126747"/>
                        <a:pt x="113394" y="116861"/>
                        <a:pt x="121056" y="113350"/>
                      </a:cubicBezTo>
                      <a:cubicBezTo>
                        <a:pt x="121056" y="113350"/>
                        <a:pt x="120922" y="111326"/>
                        <a:pt x="122296" y="83977"/>
                      </a:cubicBezTo>
                      <a:cubicBezTo>
                        <a:pt x="122296" y="83977"/>
                        <a:pt x="122296" y="57494"/>
                        <a:pt x="119870" y="45133"/>
                      </a:cubicBezTo>
                      <a:cubicBezTo>
                        <a:pt x="119870" y="45133"/>
                        <a:pt x="100447" y="17154"/>
                        <a:pt x="93795" y="6872"/>
                      </a:cubicBezTo>
                      <a:close/>
                    </a:path>
                  </a:pathLst>
                </a:custGeom>
                <a:solidFill>
                  <a:srgbClr val="FBC99C"/>
                </a:solidFill>
                <a:ln w="2500" cap="flat">
                  <a:solidFill>
                    <a:srgbClr val="E4A072"/>
                  </a:solidFill>
                  <a:bevel/>
                </a:ln>
              </p:spPr>
            </p:sp>
            <p:sp>
              <p:nvSpPr>
                <p:cNvPr id="3652" name="Freeform 3651"/>
                <p:cNvSpPr/>
                <p:nvPr/>
              </p:nvSpPr>
              <p:spPr>
                <a:xfrm>
                  <a:off x="5926122" y="3626288"/>
                  <a:ext cx="91548" cy="9588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1548" h="95887">
                      <a:moveTo>
                        <a:pt x="87757" y="1954"/>
                      </a:moveTo>
                      <a:cubicBezTo>
                        <a:pt x="87757" y="1954"/>
                        <a:pt x="71654" y="-6637"/>
                        <a:pt x="73070" y="11888"/>
                      </a:cubicBezTo>
                      <a:cubicBezTo>
                        <a:pt x="73069" y="11888"/>
                        <a:pt x="48067" y="-5120"/>
                        <a:pt x="46743" y="19942"/>
                      </a:cubicBezTo>
                      <a:cubicBezTo>
                        <a:pt x="46743" y="19941"/>
                        <a:pt x="24267" y="6576"/>
                        <a:pt x="22680" y="31755"/>
                      </a:cubicBezTo>
                      <a:cubicBezTo>
                        <a:pt x="22680" y="31754"/>
                        <a:pt x="2297" y="17794"/>
                        <a:pt x="0" y="41686"/>
                      </a:cubicBezTo>
                      <a:cubicBezTo>
                        <a:pt x="0" y="41686"/>
                        <a:pt x="1859" y="45766"/>
                        <a:pt x="5694" y="58332"/>
                      </a:cubicBezTo>
                      <a:cubicBezTo>
                        <a:pt x="5694" y="58332"/>
                        <a:pt x="7959" y="75247"/>
                        <a:pt x="8638" y="77932"/>
                      </a:cubicBezTo>
                      <a:cubicBezTo>
                        <a:pt x="8638" y="77932"/>
                        <a:pt x="23948" y="94810"/>
                        <a:pt x="25228" y="95887"/>
                      </a:cubicBezTo>
                      <a:cubicBezTo>
                        <a:pt x="25228" y="95887"/>
                        <a:pt x="29474" y="96190"/>
                        <a:pt x="38373" y="93116"/>
                      </a:cubicBezTo>
                      <a:cubicBezTo>
                        <a:pt x="38373" y="93116"/>
                        <a:pt x="44965" y="88930"/>
                        <a:pt x="64577" y="81153"/>
                      </a:cubicBezTo>
                      <a:cubicBezTo>
                        <a:pt x="64577" y="81153"/>
                        <a:pt x="85103" y="69769"/>
                        <a:pt x="89859" y="69770"/>
                      </a:cubicBezTo>
                      <a:cubicBezTo>
                        <a:pt x="89859" y="69769"/>
                        <a:pt x="90653" y="55730"/>
                        <a:pt x="91548" y="41775"/>
                      </a:cubicBezTo>
                      <a:cubicBezTo>
                        <a:pt x="91548" y="41775"/>
                        <a:pt x="90279" y="26623"/>
                        <a:pt x="90279" y="13064"/>
                      </a:cubicBezTo>
                      <a:cubicBezTo>
                        <a:pt x="90279" y="13064"/>
                        <a:pt x="90700" y="6286"/>
                        <a:pt x="87757" y="1954"/>
                      </a:cubicBezTo>
                      <a:close/>
                    </a:path>
                  </a:pathLst>
                </a:custGeom>
                <a:solidFill>
                  <a:srgbClr val="FED6B2"/>
                </a:solidFill>
                <a:ln w="7700" cap="flat">
                  <a:noFill/>
                  <a:bevel/>
                </a:ln>
              </p:spPr>
            </p:sp>
            <p:sp>
              <p:nvSpPr>
                <p:cNvPr id="3653" name="Freeform 3652"/>
                <p:cNvSpPr/>
                <p:nvPr/>
              </p:nvSpPr>
              <p:spPr>
                <a:xfrm>
                  <a:off x="5926369" y="3720855"/>
                  <a:ext cx="99309" cy="11138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9309" h="111386">
                      <a:moveTo>
                        <a:pt x="0" y="30636"/>
                      </a:moveTo>
                      <a:cubicBezTo>
                        <a:pt x="0" y="30636"/>
                        <a:pt x="11658" y="16681"/>
                        <a:pt x="11658" y="15064"/>
                      </a:cubicBezTo>
                      <a:cubicBezTo>
                        <a:pt x="11658" y="15064"/>
                        <a:pt x="14958" y="10860"/>
                        <a:pt x="29226" y="4416"/>
                      </a:cubicBezTo>
                      <a:cubicBezTo>
                        <a:pt x="29226" y="4416"/>
                        <a:pt x="63099" y="-10291"/>
                        <a:pt x="53847" y="13791"/>
                      </a:cubicBezTo>
                      <a:cubicBezTo>
                        <a:pt x="53872" y="13790"/>
                        <a:pt x="85167" y="12604"/>
                        <a:pt x="69926" y="38033"/>
                      </a:cubicBezTo>
                      <a:cubicBezTo>
                        <a:pt x="69926" y="38033"/>
                        <a:pt x="101461" y="36721"/>
                        <a:pt x="84356" y="64230"/>
                      </a:cubicBezTo>
                      <a:cubicBezTo>
                        <a:pt x="84356" y="64230"/>
                        <a:pt x="109506" y="60711"/>
                        <a:pt x="94663" y="81043"/>
                      </a:cubicBezTo>
                      <a:cubicBezTo>
                        <a:pt x="94663" y="81043"/>
                        <a:pt x="71224" y="91719"/>
                        <a:pt x="33232" y="106067"/>
                      </a:cubicBezTo>
                      <a:cubicBezTo>
                        <a:pt x="33232" y="106067"/>
                        <a:pt x="13938" y="109154"/>
                        <a:pt x="10528" y="111386"/>
                      </a:cubicBezTo>
                      <a:lnTo>
                        <a:pt x="11001" y="102450"/>
                      </a:lnTo>
                      <a:cubicBezTo>
                        <a:pt x="11001" y="102450"/>
                        <a:pt x="14572" y="53704"/>
                        <a:pt x="0" y="30636"/>
                      </a:cubicBezTo>
                      <a:close/>
                    </a:path>
                  </a:pathLst>
                </a:custGeom>
                <a:solidFill>
                  <a:srgbClr val="FED6B2"/>
                </a:solidFill>
                <a:ln w="7700" cap="flat">
                  <a:noFill/>
                  <a:bevel/>
                </a:ln>
              </p:spPr>
            </p:sp>
            <p:sp>
              <p:nvSpPr>
                <p:cNvPr id="3654" name="Freeform 3653"/>
                <p:cNvSpPr/>
                <p:nvPr/>
              </p:nvSpPr>
              <p:spPr>
                <a:xfrm>
                  <a:off x="5831761" y="3627552"/>
                  <a:ext cx="97049" cy="10161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7049" h="101615">
                      <a:moveTo>
                        <a:pt x="66084" y="0"/>
                      </a:moveTo>
                      <a:cubicBezTo>
                        <a:pt x="66084" y="0"/>
                        <a:pt x="64611" y="4374"/>
                        <a:pt x="52683" y="4374"/>
                      </a:cubicBezTo>
                      <a:cubicBezTo>
                        <a:pt x="52683" y="4374"/>
                        <a:pt x="28475" y="10751"/>
                        <a:pt x="8638" y="18721"/>
                      </a:cubicBezTo>
                      <a:cubicBezTo>
                        <a:pt x="8638" y="18721"/>
                        <a:pt x="-6155" y="24143"/>
                        <a:pt x="2923" y="33071"/>
                      </a:cubicBezTo>
                      <a:cubicBezTo>
                        <a:pt x="2923" y="33070"/>
                        <a:pt x="8302" y="35940"/>
                        <a:pt x="16303" y="32621"/>
                      </a:cubicBezTo>
                      <a:cubicBezTo>
                        <a:pt x="16303" y="32621"/>
                        <a:pt x="-7164" y="60492"/>
                        <a:pt x="28896" y="58038"/>
                      </a:cubicBezTo>
                      <a:cubicBezTo>
                        <a:pt x="28896" y="58038"/>
                        <a:pt x="7294" y="85044"/>
                        <a:pt x="45989" y="81380"/>
                      </a:cubicBezTo>
                      <a:cubicBezTo>
                        <a:pt x="45989" y="81380"/>
                        <a:pt x="23432" y="97479"/>
                        <a:pt x="53428" y="101615"/>
                      </a:cubicBezTo>
                      <a:cubicBezTo>
                        <a:pt x="53428" y="101615"/>
                        <a:pt x="65820" y="97943"/>
                        <a:pt x="68485" y="96523"/>
                      </a:cubicBezTo>
                      <a:cubicBezTo>
                        <a:pt x="68484" y="96523"/>
                        <a:pt x="68748" y="94983"/>
                        <a:pt x="81371" y="86549"/>
                      </a:cubicBezTo>
                      <a:cubicBezTo>
                        <a:pt x="81371" y="86549"/>
                        <a:pt x="86066" y="84458"/>
                        <a:pt x="97049" y="75932"/>
                      </a:cubicBezTo>
                      <a:cubicBezTo>
                        <a:pt x="97049" y="75932"/>
                        <a:pt x="95562" y="66524"/>
                        <a:pt x="93618" y="58111"/>
                      </a:cubicBezTo>
                      <a:cubicBezTo>
                        <a:pt x="93618" y="58111"/>
                        <a:pt x="91026" y="40154"/>
                        <a:pt x="80982" y="22844"/>
                      </a:cubicBezTo>
                      <a:cubicBezTo>
                        <a:pt x="80982" y="22844"/>
                        <a:pt x="69501" y="3211"/>
                        <a:pt x="66084" y="0"/>
                      </a:cubicBezTo>
                      <a:close/>
                    </a:path>
                  </a:pathLst>
                </a:custGeom>
                <a:solidFill>
                  <a:srgbClr val="FED6B2"/>
                </a:solidFill>
                <a:ln w="7700" cap="flat">
                  <a:noFill/>
                  <a:bevel/>
                </a:ln>
              </p:spPr>
            </p:sp>
            <p:sp>
              <p:nvSpPr>
                <p:cNvPr id="3655" name="Freeform 3654"/>
                <p:cNvSpPr/>
                <p:nvPr/>
              </p:nvSpPr>
              <p:spPr>
                <a:xfrm>
                  <a:off x="5750446" y="3834629"/>
                  <a:ext cx="94923" cy="5569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4923" h="55699">
                      <a:moveTo>
                        <a:pt x="0" y="12002"/>
                      </a:moveTo>
                      <a:cubicBezTo>
                        <a:pt x="0" y="12002"/>
                        <a:pt x="8719" y="13943"/>
                        <a:pt x="23743" y="8948"/>
                      </a:cubicBezTo>
                      <a:cubicBezTo>
                        <a:pt x="23743" y="8948"/>
                        <a:pt x="31555" y="3729"/>
                        <a:pt x="47328" y="3729"/>
                      </a:cubicBezTo>
                      <a:cubicBezTo>
                        <a:pt x="47328" y="3729"/>
                        <a:pt x="70267" y="4625"/>
                        <a:pt x="81298" y="152"/>
                      </a:cubicBezTo>
                      <a:cubicBezTo>
                        <a:pt x="81298" y="152"/>
                        <a:pt x="81458" y="-1587"/>
                        <a:pt x="85832" y="6862"/>
                      </a:cubicBezTo>
                      <a:lnTo>
                        <a:pt x="94923" y="24458"/>
                      </a:lnTo>
                      <a:cubicBezTo>
                        <a:pt x="94923" y="24458"/>
                        <a:pt x="29588" y="54196"/>
                        <a:pt x="17953" y="55699"/>
                      </a:cubicBezTo>
                      <a:lnTo>
                        <a:pt x="0" y="12002"/>
                      </a:lnTo>
                      <a:close/>
                    </a:path>
                  </a:pathLst>
                </a:custGeom>
                <a:solidFill>
                  <a:srgbClr val="FCC99B"/>
                </a:solidFill>
                <a:ln w="7700" cap="flat">
                  <a:noFill/>
                  <a:bevel/>
                </a:ln>
              </p:spPr>
            </p:sp>
            <p:sp>
              <p:nvSpPr>
                <p:cNvPr id="3656" name="Freeform 3655"/>
                <p:cNvSpPr/>
                <p:nvPr/>
              </p:nvSpPr>
              <p:spPr>
                <a:xfrm>
                  <a:off x="5801105" y="3729303"/>
                  <a:ext cx="135826" cy="13877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5826" h="138778">
                      <a:moveTo>
                        <a:pt x="26468" y="26208"/>
                      </a:moveTo>
                      <a:cubicBezTo>
                        <a:pt x="26468" y="26208"/>
                        <a:pt x="23821" y="30351"/>
                        <a:pt x="13679" y="43926"/>
                      </a:cubicBezTo>
                      <a:cubicBezTo>
                        <a:pt x="13679" y="43926"/>
                        <a:pt x="-4224" y="62104"/>
                        <a:pt x="891" y="71403"/>
                      </a:cubicBezTo>
                      <a:cubicBezTo>
                        <a:pt x="891" y="71403"/>
                        <a:pt x="15698" y="71854"/>
                        <a:pt x="19458" y="79584"/>
                      </a:cubicBezTo>
                      <a:lnTo>
                        <a:pt x="44338" y="128822"/>
                      </a:lnTo>
                      <a:cubicBezTo>
                        <a:pt x="44338" y="128822"/>
                        <a:pt x="59739" y="148515"/>
                        <a:pt x="76010" y="132447"/>
                      </a:cubicBezTo>
                      <a:cubicBezTo>
                        <a:pt x="76010" y="132447"/>
                        <a:pt x="90915" y="136224"/>
                        <a:pt x="98090" y="123958"/>
                      </a:cubicBezTo>
                      <a:cubicBezTo>
                        <a:pt x="98090" y="123958"/>
                        <a:pt x="114735" y="125261"/>
                        <a:pt x="116872" y="116680"/>
                      </a:cubicBezTo>
                      <a:cubicBezTo>
                        <a:pt x="116872" y="116680"/>
                        <a:pt x="134001" y="121274"/>
                        <a:pt x="135826" y="102935"/>
                      </a:cubicBezTo>
                      <a:cubicBezTo>
                        <a:pt x="135826" y="102935"/>
                        <a:pt x="134444" y="77670"/>
                        <a:pt x="133038" y="45126"/>
                      </a:cubicBezTo>
                      <a:cubicBezTo>
                        <a:pt x="133038" y="45126"/>
                        <a:pt x="130259" y="36774"/>
                        <a:pt x="120676" y="21281"/>
                      </a:cubicBezTo>
                      <a:cubicBezTo>
                        <a:pt x="120676" y="21281"/>
                        <a:pt x="115645" y="11967"/>
                        <a:pt x="112367" y="7542"/>
                      </a:cubicBezTo>
                      <a:cubicBezTo>
                        <a:pt x="112367" y="7542"/>
                        <a:pt x="108970" y="-9618"/>
                        <a:pt x="74638" y="7542"/>
                      </a:cubicBezTo>
                      <a:cubicBezTo>
                        <a:pt x="74638" y="7542"/>
                        <a:pt x="37957" y="21354"/>
                        <a:pt x="26468" y="26208"/>
                      </a:cubicBezTo>
                      <a:close/>
                    </a:path>
                  </a:pathLst>
                </a:custGeom>
                <a:solidFill>
                  <a:srgbClr val="FBC99C"/>
                </a:solidFill>
                <a:ln w="2500" cap="flat">
                  <a:solidFill>
                    <a:srgbClr val="E4A072"/>
                  </a:solidFill>
                  <a:bevel/>
                </a:ln>
              </p:spPr>
            </p:sp>
            <p:sp>
              <p:nvSpPr>
                <p:cNvPr id="3657" name="Freeform 3656"/>
                <p:cNvSpPr/>
                <p:nvPr/>
              </p:nvSpPr>
              <p:spPr>
                <a:xfrm>
                  <a:off x="5821119" y="3731811"/>
                  <a:ext cx="107274" cy="7661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7274" h="76616">
                      <a:moveTo>
                        <a:pt x="9033" y="24755"/>
                      </a:moveTo>
                      <a:cubicBezTo>
                        <a:pt x="9033" y="24755"/>
                        <a:pt x="6520" y="32333"/>
                        <a:pt x="4255" y="42857"/>
                      </a:cubicBezTo>
                      <a:cubicBezTo>
                        <a:pt x="4255" y="42857"/>
                        <a:pt x="1755" y="52737"/>
                        <a:pt x="0" y="67342"/>
                      </a:cubicBezTo>
                      <a:cubicBezTo>
                        <a:pt x="0" y="67342"/>
                        <a:pt x="-558" y="74162"/>
                        <a:pt x="9691" y="76465"/>
                      </a:cubicBezTo>
                      <a:cubicBezTo>
                        <a:pt x="17895" y="78309"/>
                        <a:pt x="27575" y="64432"/>
                        <a:pt x="27575" y="64432"/>
                      </a:cubicBezTo>
                      <a:cubicBezTo>
                        <a:pt x="27575" y="64432"/>
                        <a:pt x="45012" y="76616"/>
                        <a:pt x="53171" y="64045"/>
                      </a:cubicBezTo>
                      <a:cubicBezTo>
                        <a:pt x="53171" y="64045"/>
                        <a:pt x="53171" y="67697"/>
                        <a:pt x="59192" y="52790"/>
                      </a:cubicBezTo>
                      <a:cubicBezTo>
                        <a:pt x="59192" y="52790"/>
                        <a:pt x="85450" y="68596"/>
                        <a:pt x="87166" y="43629"/>
                      </a:cubicBezTo>
                      <a:cubicBezTo>
                        <a:pt x="87166" y="43629"/>
                        <a:pt x="100552" y="57445"/>
                        <a:pt x="107274" y="40264"/>
                      </a:cubicBezTo>
                      <a:cubicBezTo>
                        <a:pt x="107274" y="40263"/>
                        <a:pt x="107865" y="41139"/>
                        <a:pt x="102770" y="31743"/>
                      </a:cubicBezTo>
                      <a:cubicBezTo>
                        <a:pt x="102770" y="31743"/>
                        <a:pt x="101491" y="27313"/>
                        <a:pt x="95977" y="20735"/>
                      </a:cubicBezTo>
                      <a:cubicBezTo>
                        <a:pt x="95977" y="20735"/>
                        <a:pt x="92296" y="14023"/>
                        <a:pt x="88050" y="8576"/>
                      </a:cubicBezTo>
                      <a:cubicBezTo>
                        <a:pt x="88050" y="8576"/>
                        <a:pt x="85785" y="-9603"/>
                        <a:pt x="54317" y="6861"/>
                      </a:cubicBezTo>
                      <a:cubicBezTo>
                        <a:pt x="54317" y="6861"/>
                        <a:pt x="18837" y="24755"/>
                        <a:pt x="9033" y="24755"/>
                      </a:cubicBezTo>
                      <a:close/>
                    </a:path>
                  </a:pathLst>
                </a:custGeom>
                <a:solidFill>
                  <a:srgbClr val="FED6B2"/>
                </a:solidFill>
                <a:ln w="7700" cap="flat">
                  <a:noFill/>
                  <a:bevel/>
                </a:ln>
              </p:spPr>
            </p:sp>
            <p:sp>
              <p:nvSpPr>
                <p:cNvPr id="3658" name="Freeform 3657"/>
                <p:cNvSpPr/>
                <p:nvPr/>
              </p:nvSpPr>
              <p:spPr>
                <a:xfrm>
                  <a:off x="5946973" y="3803272"/>
                  <a:ext cx="80267" cy="2786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0267" h="27868">
                      <a:moveTo>
                        <a:pt x="0" y="26659"/>
                      </a:moveTo>
                      <a:cubicBezTo>
                        <a:pt x="0" y="26659"/>
                        <a:pt x="1231" y="26231"/>
                        <a:pt x="11648" y="27868"/>
                      </a:cubicBezTo>
                      <a:cubicBezTo>
                        <a:pt x="11648" y="27868"/>
                        <a:pt x="31820" y="25510"/>
                        <a:pt x="73117" y="9063"/>
                      </a:cubicBezTo>
                      <a:cubicBezTo>
                        <a:pt x="73117" y="9063"/>
                        <a:pt x="79329" y="5287"/>
                        <a:pt x="79921" y="3562"/>
                      </a:cubicBezTo>
                      <a:cubicBezTo>
                        <a:pt x="81642" y="-1453"/>
                        <a:pt x="76017" y="278"/>
                        <a:pt x="76017" y="278"/>
                      </a:cubicBezTo>
                      <a:cubicBezTo>
                        <a:pt x="76017" y="278"/>
                        <a:pt x="42291" y="14417"/>
                        <a:pt x="13529" y="22794"/>
                      </a:cubicBezTo>
                      <a:lnTo>
                        <a:pt x="0" y="26659"/>
                      </a:lnTo>
                      <a:close/>
                    </a:path>
                  </a:pathLst>
                </a:custGeom>
                <a:solidFill>
                  <a:srgbClr val="FCC08A"/>
                </a:solidFill>
                <a:ln w="7700" cap="flat">
                  <a:noFill/>
                  <a:bevel/>
                </a:ln>
              </p:spPr>
            </p:sp>
            <p:sp>
              <p:nvSpPr>
                <p:cNvPr id="3659" name="Freeform 3658"/>
                <p:cNvSpPr/>
                <p:nvPr/>
              </p:nvSpPr>
              <p:spPr>
                <a:xfrm>
                  <a:off x="5904001" y="3705123"/>
                  <a:ext cx="25637" cy="2959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5637" h="29599">
                      <a:moveTo>
                        <a:pt x="23964" y="-47"/>
                      </a:moveTo>
                      <a:lnTo>
                        <a:pt x="-42" y="23364"/>
                      </a:lnTo>
                      <a:cubicBezTo>
                        <a:pt x="-42" y="23364"/>
                        <a:pt x="9016" y="25964"/>
                        <a:pt x="9243" y="29599"/>
                      </a:cubicBezTo>
                      <a:cubicBezTo>
                        <a:pt x="9243" y="29599"/>
                        <a:pt x="23593" y="9140"/>
                        <a:pt x="25590" y="2291"/>
                      </a:cubicBezTo>
                      <a:lnTo>
                        <a:pt x="23964" y="-47"/>
                      </a:lnTo>
                      <a:close/>
                    </a:path>
                  </a:pathLst>
                </a:custGeom>
                <a:solidFill>
                  <a:srgbClr val="FCBE86"/>
                </a:solidFill>
                <a:ln w="7700" cap="flat">
                  <a:noFill/>
                  <a:bevel/>
                </a:ln>
              </p:spPr>
            </p:sp>
            <p:sp>
              <p:nvSpPr>
                <p:cNvPr id="3660" name="Freeform 3659"/>
                <p:cNvSpPr/>
                <p:nvPr/>
              </p:nvSpPr>
              <p:spPr>
                <a:xfrm>
                  <a:off x="5801570" y="3756470"/>
                  <a:ext cx="26180" cy="4753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6180" h="47537">
                      <a:moveTo>
                        <a:pt x="26180" y="0"/>
                      </a:moveTo>
                      <a:cubicBezTo>
                        <a:pt x="26180" y="0"/>
                        <a:pt x="17555" y="14229"/>
                        <a:pt x="14276" y="16475"/>
                      </a:cubicBezTo>
                      <a:cubicBezTo>
                        <a:pt x="10998" y="18722"/>
                        <a:pt x="-2655" y="36814"/>
                        <a:pt x="428" y="43884"/>
                      </a:cubicBezTo>
                      <a:cubicBezTo>
                        <a:pt x="428" y="43884"/>
                        <a:pt x="6762" y="42612"/>
                        <a:pt x="15071" y="47537"/>
                      </a:cubicBezTo>
                      <a:cubicBezTo>
                        <a:pt x="15071" y="47537"/>
                        <a:pt x="24995" y="2666"/>
                        <a:pt x="26180" y="0"/>
                      </a:cubicBezTo>
                      <a:close/>
                    </a:path>
                  </a:pathLst>
                </a:custGeom>
                <a:solidFill>
                  <a:srgbClr val="FCC08A"/>
                </a:solidFill>
                <a:ln w="7700" cap="flat">
                  <a:noFill/>
                  <a:bevel/>
                </a:ln>
              </p:spPr>
            </p:sp>
            <p:sp>
              <p:nvSpPr>
                <p:cNvPr id="3661" name="Freeform 3660"/>
                <p:cNvSpPr/>
                <p:nvPr/>
              </p:nvSpPr>
              <p:spPr>
                <a:xfrm>
                  <a:off x="5898325" y="3618717"/>
                  <a:ext cx="54296" cy="10658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4296" h="106583">
                      <a:moveTo>
                        <a:pt x="0" y="6647"/>
                      </a:moveTo>
                      <a:cubicBezTo>
                        <a:pt x="0" y="6647"/>
                        <a:pt x="0" y="2265"/>
                        <a:pt x="0" y="0"/>
                      </a:cubicBezTo>
                      <a:lnTo>
                        <a:pt x="1859" y="1743"/>
                      </a:lnTo>
                      <a:cubicBezTo>
                        <a:pt x="1859" y="1743"/>
                        <a:pt x="3948" y="5601"/>
                        <a:pt x="4387" y="6018"/>
                      </a:cubicBezTo>
                      <a:cubicBezTo>
                        <a:pt x="4827" y="6435"/>
                        <a:pt x="5926" y="8103"/>
                        <a:pt x="6586" y="8729"/>
                      </a:cubicBezTo>
                      <a:cubicBezTo>
                        <a:pt x="7246" y="9355"/>
                        <a:pt x="10984" y="16236"/>
                        <a:pt x="11424" y="17279"/>
                      </a:cubicBezTo>
                      <a:cubicBezTo>
                        <a:pt x="11863" y="18321"/>
                        <a:pt x="15382" y="21033"/>
                        <a:pt x="16921" y="23326"/>
                      </a:cubicBezTo>
                      <a:cubicBezTo>
                        <a:pt x="18460" y="25620"/>
                        <a:pt x="19339" y="28123"/>
                        <a:pt x="20879" y="29582"/>
                      </a:cubicBezTo>
                      <a:cubicBezTo>
                        <a:pt x="22418" y="31042"/>
                        <a:pt x="23517" y="33961"/>
                        <a:pt x="23517" y="35421"/>
                      </a:cubicBezTo>
                      <a:cubicBezTo>
                        <a:pt x="23517" y="36881"/>
                        <a:pt x="25496" y="46682"/>
                        <a:pt x="26156" y="48350"/>
                      </a:cubicBezTo>
                      <a:cubicBezTo>
                        <a:pt x="26816" y="50018"/>
                        <a:pt x="30528" y="57317"/>
                        <a:pt x="31873" y="62947"/>
                      </a:cubicBezTo>
                      <a:cubicBezTo>
                        <a:pt x="33218" y="68578"/>
                        <a:pt x="36051" y="82966"/>
                        <a:pt x="36710" y="85052"/>
                      </a:cubicBezTo>
                      <a:cubicBezTo>
                        <a:pt x="37370" y="87137"/>
                        <a:pt x="54296" y="104896"/>
                        <a:pt x="54296" y="104896"/>
                      </a:cubicBezTo>
                      <a:lnTo>
                        <a:pt x="50490" y="106583"/>
                      </a:lnTo>
                      <a:cubicBezTo>
                        <a:pt x="50490" y="106583"/>
                        <a:pt x="30993" y="86511"/>
                        <a:pt x="30993" y="86094"/>
                      </a:cubicBezTo>
                      <a:cubicBezTo>
                        <a:pt x="30993" y="85677"/>
                        <a:pt x="27928" y="69472"/>
                        <a:pt x="27273" y="65871"/>
                      </a:cubicBezTo>
                      <a:cubicBezTo>
                        <a:pt x="26648" y="62436"/>
                        <a:pt x="24462" y="53520"/>
                        <a:pt x="17580" y="35421"/>
                      </a:cubicBezTo>
                      <a:cubicBezTo>
                        <a:pt x="12557" y="22208"/>
                        <a:pt x="429" y="6852"/>
                        <a:pt x="0" y="6647"/>
                      </a:cubicBezTo>
                      <a:close/>
                    </a:path>
                  </a:pathLst>
                </a:custGeom>
                <a:solidFill>
                  <a:srgbClr val="FCC08A"/>
                </a:solidFill>
                <a:ln w="7700" cap="flat">
                  <a:noFill/>
                  <a:bevel/>
                </a:ln>
              </p:spPr>
            </p:sp>
            <p:grpSp>
              <p:nvGrpSpPr>
                <p:cNvPr id="3662" name="Group 3661"/>
                <p:cNvGrpSpPr/>
                <p:nvPr/>
              </p:nvGrpSpPr>
              <p:grpSpPr>
                <a:xfrm>
                  <a:off x="5900235" y="3586054"/>
                  <a:ext cx="107591" cy="64261"/>
                  <a:chOff x="5900235" y="3586054"/>
                  <a:chExt cx="107591" cy="64261"/>
                </a:xfrm>
              </p:grpSpPr>
              <p:sp>
                <p:nvSpPr>
                  <p:cNvPr id="3663" name="Freeform 3662"/>
                  <p:cNvSpPr/>
                  <p:nvPr/>
                </p:nvSpPr>
                <p:spPr>
                  <a:xfrm>
                    <a:off x="5967474" y="3586089"/>
                    <a:ext cx="40285" cy="3780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0285" h="37802">
                        <a:moveTo>
                          <a:pt x="2320" y="1597"/>
                        </a:moveTo>
                        <a:cubicBezTo>
                          <a:pt x="2320" y="1597"/>
                          <a:pt x="6950" y="-3729"/>
                          <a:pt x="20616" y="4592"/>
                        </a:cubicBezTo>
                        <a:cubicBezTo>
                          <a:pt x="20616" y="4592"/>
                          <a:pt x="40285" y="30052"/>
                          <a:pt x="40285" y="32479"/>
                        </a:cubicBezTo>
                        <a:cubicBezTo>
                          <a:pt x="37854" y="34501"/>
                          <a:pt x="34209" y="32883"/>
                          <a:pt x="22707" y="37802"/>
                        </a:cubicBezTo>
                        <a:cubicBezTo>
                          <a:pt x="19426" y="36523"/>
                          <a:pt x="10233" y="22085"/>
                          <a:pt x="836" y="7039"/>
                        </a:cubicBezTo>
                        <a:cubicBezTo>
                          <a:pt x="-929" y="4213"/>
                          <a:pt x="0" y="2262"/>
                          <a:pt x="2320" y="1597"/>
                        </a:cubicBezTo>
                        <a:close/>
                      </a:path>
                    </a:pathLst>
                  </a:custGeom>
                  <a:solidFill>
                    <a:srgbClr val="FEDBBD"/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3664" name="Freeform 3663"/>
                  <p:cNvSpPr/>
                  <p:nvPr/>
                </p:nvSpPr>
                <p:spPr>
                  <a:xfrm>
                    <a:off x="5944580" y="3592565"/>
                    <a:ext cx="37210" cy="3840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7210" h="38409">
                        <a:moveTo>
                          <a:pt x="1212" y="3759"/>
                        </a:moveTo>
                        <a:cubicBezTo>
                          <a:pt x="1212" y="3759"/>
                          <a:pt x="6256" y="-3214"/>
                          <a:pt x="15589" y="1779"/>
                        </a:cubicBezTo>
                        <a:lnTo>
                          <a:pt x="37210" y="32734"/>
                        </a:lnTo>
                        <a:cubicBezTo>
                          <a:pt x="37210" y="32734"/>
                          <a:pt x="23547" y="32505"/>
                          <a:pt x="19510" y="38409"/>
                        </a:cubicBezTo>
                        <a:lnTo>
                          <a:pt x="0" y="8410"/>
                        </a:lnTo>
                        <a:cubicBezTo>
                          <a:pt x="0" y="8410"/>
                          <a:pt x="-122" y="5091"/>
                          <a:pt x="1212" y="3759"/>
                        </a:cubicBezTo>
                        <a:close/>
                      </a:path>
                    </a:pathLst>
                  </a:custGeom>
                  <a:solidFill>
                    <a:srgbClr val="FEDBBD"/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3665" name="Freeform 3664"/>
                  <p:cNvSpPr/>
                  <p:nvPr/>
                </p:nvSpPr>
                <p:spPr>
                  <a:xfrm>
                    <a:off x="5919660" y="3601659"/>
                    <a:ext cx="37817" cy="3795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7817" h="37954">
                        <a:moveTo>
                          <a:pt x="535" y="4898"/>
                        </a:moveTo>
                        <a:cubicBezTo>
                          <a:pt x="535" y="4898"/>
                          <a:pt x="7663" y="-3515"/>
                          <a:pt x="18431" y="1672"/>
                        </a:cubicBezTo>
                        <a:lnTo>
                          <a:pt x="37817" y="30297"/>
                        </a:lnTo>
                        <a:cubicBezTo>
                          <a:pt x="37817" y="30297"/>
                          <a:pt x="26455" y="30458"/>
                          <a:pt x="20431" y="37954"/>
                        </a:cubicBezTo>
                        <a:cubicBezTo>
                          <a:pt x="20431" y="37954"/>
                          <a:pt x="9607" y="23987"/>
                          <a:pt x="859" y="10883"/>
                        </a:cubicBezTo>
                        <a:cubicBezTo>
                          <a:pt x="-113" y="8780"/>
                          <a:pt x="-437" y="8295"/>
                          <a:pt x="535" y="4898"/>
                        </a:cubicBezTo>
                        <a:close/>
                      </a:path>
                    </a:pathLst>
                  </a:custGeom>
                  <a:solidFill>
                    <a:srgbClr val="FEDBBD"/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3666" name="Freeform 3665"/>
                  <p:cNvSpPr/>
                  <p:nvPr/>
                </p:nvSpPr>
                <p:spPr>
                  <a:xfrm>
                    <a:off x="5900186" y="3612237"/>
                    <a:ext cx="34438" cy="3806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4438" h="38068">
                        <a:moveTo>
                          <a:pt x="0" y="8224"/>
                        </a:moveTo>
                        <a:cubicBezTo>
                          <a:pt x="1217" y="3702"/>
                          <a:pt x="2520" y="0"/>
                          <a:pt x="13853" y="0"/>
                        </a:cubicBezTo>
                        <a:lnTo>
                          <a:pt x="34438" y="30072"/>
                        </a:lnTo>
                        <a:cubicBezTo>
                          <a:pt x="34438" y="30072"/>
                          <a:pt x="23239" y="33699"/>
                          <a:pt x="20572" y="38068"/>
                        </a:cubicBezTo>
                        <a:cubicBezTo>
                          <a:pt x="20572" y="38068"/>
                          <a:pt x="6077" y="20689"/>
                          <a:pt x="0" y="8224"/>
                        </a:cubicBezTo>
                        <a:close/>
                      </a:path>
                    </a:pathLst>
                  </a:custGeom>
                  <a:solidFill>
                    <a:srgbClr val="FEDBBD"/>
                  </a:solidFill>
                  <a:ln w="7700" cap="flat">
                    <a:noFill/>
                    <a:bevel/>
                  </a:ln>
                </p:spPr>
              </p:sp>
            </p:grpSp>
            <p:grpSp>
              <p:nvGrpSpPr>
                <p:cNvPr id="3667" name="Group 3666"/>
                <p:cNvGrpSpPr/>
                <p:nvPr/>
              </p:nvGrpSpPr>
              <p:grpSpPr>
                <a:xfrm>
                  <a:off x="5983092" y="3695739"/>
                  <a:ext cx="91412" cy="101427"/>
                  <a:chOff x="5983092" y="3695739"/>
                  <a:chExt cx="91412" cy="101427"/>
                </a:xfrm>
              </p:grpSpPr>
              <p:sp>
                <p:nvSpPr>
                  <p:cNvPr id="3668" name="Freeform 3667"/>
                  <p:cNvSpPr/>
                  <p:nvPr/>
                </p:nvSpPr>
                <p:spPr>
                  <a:xfrm>
                    <a:off x="5983082" y="3695702"/>
                    <a:ext cx="51107" cy="3253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1107" h="32532">
                        <a:moveTo>
                          <a:pt x="42419" y="0"/>
                        </a:moveTo>
                        <a:cubicBezTo>
                          <a:pt x="42419" y="0"/>
                          <a:pt x="55056" y="3228"/>
                          <a:pt x="49872" y="12449"/>
                        </a:cubicBezTo>
                        <a:cubicBezTo>
                          <a:pt x="49872" y="12449"/>
                          <a:pt x="25085" y="25877"/>
                          <a:pt x="6303" y="32532"/>
                        </a:cubicBezTo>
                        <a:cubicBezTo>
                          <a:pt x="6303" y="32532"/>
                          <a:pt x="8885" y="22641"/>
                          <a:pt x="0" y="19082"/>
                        </a:cubicBezTo>
                        <a:cubicBezTo>
                          <a:pt x="0" y="19082"/>
                          <a:pt x="32537" y="2920"/>
                          <a:pt x="42419" y="0"/>
                        </a:cubicBezTo>
                        <a:close/>
                      </a:path>
                    </a:pathLst>
                  </a:custGeom>
                  <a:solidFill>
                    <a:srgbClr val="FEDBBD"/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3669" name="Freeform 3668"/>
                  <p:cNvSpPr/>
                  <p:nvPr/>
                </p:nvSpPr>
                <p:spPr>
                  <a:xfrm>
                    <a:off x="5997814" y="3712044"/>
                    <a:ext cx="52436" cy="3966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2436" h="39660">
                        <a:moveTo>
                          <a:pt x="44050" y="0"/>
                        </a:moveTo>
                        <a:cubicBezTo>
                          <a:pt x="44050" y="0"/>
                          <a:pt x="57010" y="2578"/>
                          <a:pt x="50692" y="13915"/>
                        </a:cubicBezTo>
                        <a:cubicBezTo>
                          <a:pt x="50692" y="13915"/>
                          <a:pt x="25905" y="30727"/>
                          <a:pt x="8733" y="39660"/>
                        </a:cubicBezTo>
                        <a:cubicBezTo>
                          <a:pt x="8733" y="39660"/>
                          <a:pt x="11001" y="25389"/>
                          <a:pt x="0" y="22153"/>
                        </a:cubicBezTo>
                        <a:cubicBezTo>
                          <a:pt x="0" y="22153"/>
                          <a:pt x="10839" y="14873"/>
                          <a:pt x="44050" y="0"/>
                        </a:cubicBezTo>
                        <a:close/>
                      </a:path>
                    </a:pathLst>
                  </a:custGeom>
                  <a:solidFill>
                    <a:srgbClr val="FEDBBD"/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3670" name="Freeform 3669"/>
                  <p:cNvSpPr/>
                  <p:nvPr/>
                </p:nvSpPr>
                <p:spPr>
                  <a:xfrm>
                    <a:off x="6012888" y="3732594"/>
                    <a:ext cx="49436" cy="4239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9436" h="42390">
                        <a:moveTo>
                          <a:pt x="41126" y="0"/>
                        </a:moveTo>
                        <a:cubicBezTo>
                          <a:pt x="41126" y="0"/>
                          <a:pt x="52586" y="4248"/>
                          <a:pt x="48638" y="15394"/>
                        </a:cubicBezTo>
                        <a:lnTo>
                          <a:pt x="9211" y="42390"/>
                        </a:lnTo>
                        <a:cubicBezTo>
                          <a:pt x="9211" y="42390"/>
                          <a:pt x="12127" y="28134"/>
                          <a:pt x="0" y="23766"/>
                        </a:cubicBezTo>
                        <a:cubicBezTo>
                          <a:pt x="0" y="23766"/>
                          <a:pt x="24926" y="8751"/>
                          <a:pt x="41126" y="0"/>
                        </a:cubicBezTo>
                        <a:close/>
                      </a:path>
                    </a:pathLst>
                  </a:custGeom>
                  <a:solidFill>
                    <a:srgbClr val="FEDBBD"/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3671" name="Freeform 3670"/>
                  <p:cNvSpPr/>
                  <p:nvPr/>
                </p:nvSpPr>
                <p:spPr>
                  <a:xfrm>
                    <a:off x="6027469" y="3752804"/>
                    <a:ext cx="47082" cy="4432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7082" h="44324">
                        <a:moveTo>
                          <a:pt x="0" y="26693"/>
                        </a:moveTo>
                        <a:lnTo>
                          <a:pt x="39182" y="0"/>
                        </a:lnTo>
                        <a:cubicBezTo>
                          <a:pt x="39182" y="0"/>
                          <a:pt x="50522" y="3557"/>
                          <a:pt x="45986" y="12940"/>
                        </a:cubicBezTo>
                        <a:cubicBezTo>
                          <a:pt x="45986" y="12940"/>
                          <a:pt x="43394" y="16660"/>
                          <a:pt x="33836" y="24587"/>
                        </a:cubicBezTo>
                        <a:cubicBezTo>
                          <a:pt x="24278" y="32514"/>
                          <a:pt x="7936" y="44324"/>
                          <a:pt x="7936" y="44324"/>
                        </a:cubicBezTo>
                        <a:cubicBezTo>
                          <a:pt x="7936" y="44324"/>
                          <a:pt x="5809" y="30978"/>
                          <a:pt x="0" y="26693"/>
                        </a:cubicBezTo>
                        <a:close/>
                      </a:path>
                    </a:pathLst>
                  </a:custGeom>
                  <a:solidFill>
                    <a:srgbClr val="FEDBBD"/>
                  </a:solidFill>
                  <a:ln w="7700" cap="flat">
                    <a:noFill/>
                    <a:bevel/>
                  </a:ln>
                </p:spPr>
              </p:sp>
            </p:grpSp>
            <p:grpSp>
              <p:nvGrpSpPr>
                <p:cNvPr id="3672" name="Group 3671"/>
                <p:cNvGrpSpPr/>
                <p:nvPr/>
              </p:nvGrpSpPr>
              <p:grpSpPr>
                <a:xfrm>
                  <a:off x="5835957" y="3780140"/>
                  <a:ext cx="96781" cy="83460"/>
                  <a:chOff x="5835957" y="3780140"/>
                  <a:chExt cx="96781" cy="83460"/>
                </a:xfrm>
              </p:grpSpPr>
              <p:sp>
                <p:nvSpPr>
                  <p:cNvPr id="3673" name="Freeform 3672"/>
                  <p:cNvSpPr/>
                  <p:nvPr/>
                </p:nvSpPr>
                <p:spPr>
                  <a:xfrm>
                    <a:off x="5910557" y="3780142"/>
                    <a:ext cx="22136" cy="6430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2136" h="64306">
                        <a:moveTo>
                          <a:pt x="22073" y="0"/>
                        </a:moveTo>
                        <a:cubicBezTo>
                          <a:pt x="22073" y="0"/>
                          <a:pt x="20655" y="6673"/>
                          <a:pt x="21060" y="12133"/>
                        </a:cubicBezTo>
                        <a:cubicBezTo>
                          <a:pt x="21465" y="17593"/>
                          <a:pt x="23895" y="49139"/>
                          <a:pt x="19845" y="56824"/>
                        </a:cubicBezTo>
                        <a:cubicBezTo>
                          <a:pt x="15795" y="64508"/>
                          <a:pt x="10328" y="64306"/>
                          <a:pt x="9923" y="64306"/>
                        </a:cubicBezTo>
                        <a:cubicBezTo>
                          <a:pt x="9518" y="64306"/>
                          <a:pt x="5063" y="32760"/>
                          <a:pt x="0" y="14964"/>
                        </a:cubicBezTo>
                        <a:cubicBezTo>
                          <a:pt x="0" y="14964"/>
                          <a:pt x="810" y="9504"/>
                          <a:pt x="2835" y="9100"/>
                        </a:cubicBezTo>
                        <a:cubicBezTo>
                          <a:pt x="4860" y="8695"/>
                          <a:pt x="17820" y="6269"/>
                          <a:pt x="22073" y="0"/>
                        </a:cubicBezTo>
                        <a:close/>
                      </a:path>
                    </a:pathLst>
                  </a:custGeom>
                  <a:solidFill>
                    <a:srgbClr val="FEDBBD"/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3674" name="Freeform 3673"/>
                  <p:cNvSpPr/>
                  <p:nvPr/>
                </p:nvSpPr>
                <p:spPr>
                  <a:xfrm>
                    <a:off x="5888002" y="3795346"/>
                    <a:ext cx="25098" cy="5505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5098" h="55054">
                        <a:moveTo>
                          <a:pt x="17289" y="2199"/>
                        </a:moveTo>
                        <a:cubicBezTo>
                          <a:pt x="17289" y="2199"/>
                          <a:pt x="19111" y="20993"/>
                          <a:pt x="23161" y="34946"/>
                        </a:cubicBezTo>
                        <a:cubicBezTo>
                          <a:pt x="27211" y="48899"/>
                          <a:pt x="24781" y="52741"/>
                          <a:pt x="17896" y="54372"/>
                        </a:cubicBezTo>
                        <a:cubicBezTo>
                          <a:pt x="17896" y="54372"/>
                          <a:pt x="13441" y="56584"/>
                          <a:pt x="11619" y="53146"/>
                        </a:cubicBezTo>
                        <a:cubicBezTo>
                          <a:pt x="11619" y="53146"/>
                          <a:pt x="2911" y="16746"/>
                          <a:pt x="76" y="10680"/>
                        </a:cubicBezTo>
                        <a:cubicBezTo>
                          <a:pt x="76" y="10680"/>
                          <a:pt x="-532" y="8051"/>
                          <a:pt x="1291" y="7242"/>
                        </a:cubicBezTo>
                        <a:cubicBezTo>
                          <a:pt x="3113" y="6433"/>
                          <a:pt x="13441" y="4815"/>
                          <a:pt x="14454" y="2187"/>
                        </a:cubicBezTo>
                        <a:cubicBezTo>
                          <a:pt x="15466" y="-442"/>
                          <a:pt x="18099" y="-1024"/>
                          <a:pt x="17289" y="2199"/>
                        </a:cubicBezTo>
                        <a:close/>
                      </a:path>
                    </a:pathLst>
                  </a:custGeom>
                  <a:solidFill>
                    <a:srgbClr val="FEDBBD"/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3675" name="Freeform 3674"/>
                  <p:cNvSpPr/>
                  <p:nvPr/>
                </p:nvSpPr>
                <p:spPr>
                  <a:xfrm>
                    <a:off x="5859184" y="3802246"/>
                    <a:ext cx="31780" cy="5714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1780" h="57140">
                        <a:moveTo>
                          <a:pt x="19985" y="1175"/>
                        </a:moveTo>
                        <a:cubicBezTo>
                          <a:pt x="19985" y="1175"/>
                          <a:pt x="19782" y="6812"/>
                          <a:pt x="20592" y="10048"/>
                        </a:cubicBezTo>
                        <a:cubicBezTo>
                          <a:pt x="21402" y="13283"/>
                          <a:pt x="32742" y="38359"/>
                          <a:pt x="31730" y="46447"/>
                        </a:cubicBezTo>
                        <a:cubicBezTo>
                          <a:pt x="30717" y="54536"/>
                          <a:pt x="26060" y="57974"/>
                          <a:pt x="22010" y="56963"/>
                        </a:cubicBezTo>
                        <a:cubicBezTo>
                          <a:pt x="17959" y="55952"/>
                          <a:pt x="17757" y="54536"/>
                          <a:pt x="15732" y="50694"/>
                        </a:cubicBezTo>
                        <a:cubicBezTo>
                          <a:pt x="15732" y="50694"/>
                          <a:pt x="3177" y="20563"/>
                          <a:pt x="1354" y="16317"/>
                        </a:cubicBezTo>
                        <a:cubicBezTo>
                          <a:pt x="-468" y="12070"/>
                          <a:pt x="-671" y="9441"/>
                          <a:pt x="1962" y="9441"/>
                        </a:cubicBezTo>
                        <a:cubicBezTo>
                          <a:pt x="4594" y="9441"/>
                          <a:pt x="14719" y="7419"/>
                          <a:pt x="17959" y="758"/>
                        </a:cubicBezTo>
                        <a:cubicBezTo>
                          <a:pt x="17959" y="758"/>
                          <a:pt x="20390" y="-1226"/>
                          <a:pt x="19985" y="1175"/>
                        </a:cubicBezTo>
                        <a:close/>
                      </a:path>
                    </a:pathLst>
                  </a:custGeom>
                  <a:solidFill>
                    <a:srgbClr val="FEDBBD"/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3676" name="Freeform 3675"/>
                  <p:cNvSpPr/>
                  <p:nvPr/>
                </p:nvSpPr>
                <p:spPr>
                  <a:xfrm>
                    <a:off x="5835909" y="3811081"/>
                    <a:ext cx="32654" cy="5251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2654" h="52514">
                        <a:moveTo>
                          <a:pt x="18149" y="2427"/>
                        </a:moveTo>
                        <a:cubicBezTo>
                          <a:pt x="18149" y="2427"/>
                          <a:pt x="17339" y="3033"/>
                          <a:pt x="19769" y="10313"/>
                        </a:cubicBezTo>
                        <a:cubicBezTo>
                          <a:pt x="22199" y="17593"/>
                          <a:pt x="33944" y="37208"/>
                          <a:pt x="32527" y="45297"/>
                        </a:cubicBezTo>
                        <a:cubicBezTo>
                          <a:pt x="31110" y="53386"/>
                          <a:pt x="20782" y="52982"/>
                          <a:pt x="19162" y="51970"/>
                        </a:cubicBezTo>
                        <a:cubicBezTo>
                          <a:pt x="17542" y="50959"/>
                          <a:pt x="4298" y="19906"/>
                          <a:pt x="937" y="13751"/>
                        </a:cubicBezTo>
                        <a:cubicBezTo>
                          <a:pt x="-1493" y="9302"/>
                          <a:pt x="1139" y="7078"/>
                          <a:pt x="3367" y="7078"/>
                        </a:cubicBezTo>
                        <a:cubicBezTo>
                          <a:pt x="5515" y="7078"/>
                          <a:pt x="13694" y="5055"/>
                          <a:pt x="16732" y="0"/>
                        </a:cubicBezTo>
                        <a:cubicBezTo>
                          <a:pt x="16732" y="0"/>
                          <a:pt x="18959" y="-404"/>
                          <a:pt x="18149" y="2427"/>
                        </a:cubicBezTo>
                        <a:close/>
                      </a:path>
                    </a:pathLst>
                  </a:custGeom>
                  <a:solidFill>
                    <a:srgbClr val="FEDBBD"/>
                  </a:solidFill>
                  <a:ln w="7700" cap="flat">
                    <a:noFill/>
                    <a:bevel/>
                  </a:ln>
                </p:spPr>
              </p:sp>
            </p:grpSp>
            <p:grpSp>
              <p:nvGrpSpPr>
                <p:cNvPr id="3677" name="Group 3676"/>
                <p:cNvGrpSpPr/>
                <p:nvPr/>
              </p:nvGrpSpPr>
              <p:grpSpPr>
                <a:xfrm>
                  <a:off x="5781836" y="3652560"/>
                  <a:ext cx="93878" cy="95414"/>
                  <a:chOff x="5781836" y="3652560"/>
                  <a:chExt cx="93878" cy="95414"/>
                </a:xfrm>
              </p:grpSpPr>
              <p:sp>
                <p:nvSpPr>
                  <p:cNvPr id="3678" name="Freeform 3677"/>
                  <p:cNvSpPr/>
                  <p:nvPr/>
                </p:nvSpPr>
                <p:spPr>
                  <a:xfrm>
                    <a:off x="5781802" y="3652478"/>
                    <a:ext cx="53081" cy="3647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3081" h="36476">
                        <a:moveTo>
                          <a:pt x="52018" y="17656"/>
                        </a:moveTo>
                        <a:cubicBezTo>
                          <a:pt x="52018" y="17656"/>
                          <a:pt x="51195" y="20487"/>
                          <a:pt x="36615" y="25745"/>
                        </a:cubicBezTo>
                        <a:cubicBezTo>
                          <a:pt x="22035" y="31003"/>
                          <a:pt x="12922" y="38687"/>
                          <a:pt x="5227" y="35856"/>
                        </a:cubicBezTo>
                        <a:cubicBezTo>
                          <a:pt x="-2468" y="33025"/>
                          <a:pt x="570" y="26756"/>
                          <a:pt x="570" y="26756"/>
                        </a:cubicBezTo>
                        <a:cubicBezTo>
                          <a:pt x="570" y="26756"/>
                          <a:pt x="13935" y="15027"/>
                          <a:pt x="26692" y="9365"/>
                        </a:cubicBezTo>
                        <a:cubicBezTo>
                          <a:pt x="26692" y="9365"/>
                          <a:pt x="43095" y="670"/>
                          <a:pt x="44918" y="63"/>
                        </a:cubicBezTo>
                        <a:cubicBezTo>
                          <a:pt x="46740" y="-543"/>
                          <a:pt x="45728" y="2490"/>
                          <a:pt x="45728" y="3299"/>
                        </a:cubicBezTo>
                        <a:cubicBezTo>
                          <a:pt x="45728" y="4108"/>
                          <a:pt x="47348" y="12601"/>
                          <a:pt x="52625" y="15634"/>
                        </a:cubicBezTo>
                        <a:cubicBezTo>
                          <a:pt x="52625" y="15634"/>
                          <a:pt x="54049" y="17043"/>
                          <a:pt x="52018" y="17656"/>
                        </a:cubicBezTo>
                        <a:close/>
                      </a:path>
                    </a:pathLst>
                  </a:custGeom>
                  <a:solidFill>
                    <a:srgbClr val="FEDBBD"/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3679" name="Freeform 3678"/>
                  <p:cNvSpPr/>
                  <p:nvPr/>
                </p:nvSpPr>
                <p:spPr>
                  <a:xfrm>
                    <a:off x="5790877" y="3675796"/>
                    <a:ext cx="56916" cy="3249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6916" h="32494">
                        <a:moveTo>
                          <a:pt x="56271" y="18766"/>
                        </a:moveTo>
                        <a:cubicBezTo>
                          <a:pt x="56271" y="18766"/>
                          <a:pt x="45725" y="21354"/>
                          <a:pt x="32765" y="25237"/>
                        </a:cubicBezTo>
                        <a:cubicBezTo>
                          <a:pt x="19805" y="29120"/>
                          <a:pt x="14297" y="34560"/>
                          <a:pt x="7655" y="31759"/>
                        </a:cubicBezTo>
                        <a:cubicBezTo>
                          <a:pt x="1013" y="28958"/>
                          <a:pt x="-729" y="24226"/>
                          <a:pt x="202" y="23296"/>
                        </a:cubicBezTo>
                        <a:cubicBezTo>
                          <a:pt x="1134" y="22365"/>
                          <a:pt x="25151" y="7765"/>
                          <a:pt x="29363" y="6484"/>
                        </a:cubicBezTo>
                        <a:cubicBezTo>
                          <a:pt x="29363" y="6484"/>
                          <a:pt x="42485" y="0"/>
                          <a:pt x="43781" y="0"/>
                        </a:cubicBezTo>
                        <a:cubicBezTo>
                          <a:pt x="45077" y="0"/>
                          <a:pt x="45401" y="647"/>
                          <a:pt x="44591" y="2427"/>
                        </a:cubicBezTo>
                        <a:cubicBezTo>
                          <a:pt x="43781" y="4206"/>
                          <a:pt x="49289" y="13589"/>
                          <a:pt x="52043" y="14883"/>
                        </a:cubicBezTo>
                        <a:cubicBezTo>
                          <a:pt x="54797" y="16178"/>
                          <a:pt x="58392" y="17795"/>
                          <a:pt x="56271" y="18766"/>
                        </a:cubicBezTo>
                        <a:close/>
                      </a:path>
                    </a:pathLst>
                  </a:custGeom>
                  <a:solidFill>
                    <a:srgbClr val="FEDBBD"/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3680" name="Freeform 3679"/>
                  <p:cNvSpPr/>
                  <p:nvPr/>
                </p:nvSpPr>
                <p:spPr>
                  <a:xfrm>
                    <a:off x="5803028" y="3699949"/>
                    <a:ext cx="56043" cy="2817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6043" h="28172">
                        <a:moveTo>
                          <a:pt x="55283" y="15159"/>
                        </a:moveTo>
                        <a:cubicBezTo>
                          <a:pt x="55283" y="15159"/>
                          <a:pt x="51719" y="15644"/>
                          <a:pt x="45077" y="18233"/>
                        </a:cubicBezTo>
                        <a:cubicBezTo>
                          <a:pt x="38435" y="20821"/>
                          <a:pt x="16079" y="27421"/>
                          <a:pt x="9761" y="28172"/>
                        </a:cubicBezTo>
                        <a:cubicBezTo>
                          <a:pt x="3443" y="28910"/>
                          <a:pt x="-608" y="20498"/>
                          <a:pt x="0" y="19365"/>
                        </a:cubicBezTo>
                        <a:cubicBezTo>
                          <a:pt x="689" y="18233"/>
                          <a:pt x="2309" y="15968"/>
                          <a:pt x="7007" y="14674"/>
                        </a:cubicBezTo>
                        <a:cubicBezTo>
                          <a:pt x="7007" y="14674"/>
                          <a:pt x="37949" y="114"/>
                          <a:pt x="41513" y="114"/>
                        </a:cubicBezTo>
                        <a:cubicBezTo>
                          <a:pt x="41513" y="114"/>
                          <a:pt x="43457" y="-533"/>
                          <a:pt x="43457" y="1084"/>
                        </a:cubicBezTo>
                        <a:cubicBezTo>
                          <a:pt x="43457" y="2702"/>
                          <a:pt x="47183" y="11438"/>
                          <a:pt x="52367" y="12247"/>
                        </a:cubicBezTo>
                        <a:cubicBezTo>
                          <a:pt x="57551" y="13056"/>
                          <a:pt x="55931" y="15159"/>
                          <a:pt x="55283" y="15159"/>
                        </a:cubicBezTo>
                        <a:close/>
                      </a:path>
                    </a:pathLst>
                  </a:custGeom>
                  <a:solidFill>
                    <a:srgbClr val="FEDBBD"/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3681" name="Freeform 3680"/>
                  <p:cNvSpPr/>
                  <p:nvPr/>
                </p:nvSpPr>
                <p:spPr>
                  <a:xfrm>
                    <a:off x="5816317" y="3718414"/>
                    <a:ext cx="59422" cy="2953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9422" h="29537">
                        <a:moveTo>
                          <a:pt x="58680" y="16592"/>
                        </a:moveTo>
                        <a:cubicBezTo>
                          <a:pt x="58680" y="16592"/>
                          <a:pt x="23688" y="28725"/>
                          <a:pt x="15912" y="29537"/>
                        </a:cubicBezTo>
                        <a:cubicBezTo>
                          <a:pt x="8136" y="30343"/>
                          <a:pt x="1007" y="24519"/>
                          <a:pt x="197" y="21445"/>
                        </a:cubicBezTo>
                        <a:cubicBezTo>
                          <a:pt x="-613" y="18372"/>
                          <a:pt x="845" y="17401"/>
                          <a:pt x="2951" y="17401"/>
                        </a:cubicBezTo>
                        <a:cubicBezTo>
                          <a:pt x="5058" y="17401"/>
                          <a:pt x="32112" y="3974"/>
                          <a:pt x="35190" y="3003"/>
                        </a:cubicBezTo>
                        <a:cubicBezTo>
                          <a:pt x="38268" y="2032"/>
                          <a:pt x="46044" y="-1689"/>
                          <a:pt x="45396" y="900"/>
                        </a:cubicBezTo>
                        <a:cubicBezTo>
                          <a:pt x="44748" y="3488"/>
                          <a:pt x="52848" y="14004"/>
                          <a:pt x="55764" y="14489"/>
                        </a:cubicBezTo>
                        <a:cubicBezTo>
                          <a:pt x="58680" y="14974"/>
                          <a:pt x="60462" y="15298"/>
                          <a:pt x="58680" y="16592"/>
                        </a:cubicBezTo>
                        <a:close/>
                      </a:path>
                    </a:pathLst>
                  </a:custGeom>
                  <a:solidFill>
                    <a:srgbClr val="FEDBBD"/>
                  </a:solidFill>
                  <a:ln w="7700" cap="flat">
                    <a:noFill/>
                    <a:bevel/>
                  </a:ln>
                </p:spPr>
              </p:sp>
            </p:grpSp>
            <p:grpSp>
              <p:nvGrpSpPr>
                <p:cNvPr id="3682" name="Group 3681"/>
                <p:cNvGrpSpPr/>
                <p:nvPr/>
              </p:nvGrpSpPr>
              <p:grpSpPr>
                <a:xfrm>
                  <a:off x="5915279" y="3592971"/>
                  <a:ext cx="70058" cy="54800"/>
                  <a:chOff x="5915279" y="3592971"/>
                  <a:chExt cx="70058" cy="54800"/>
                </a:xfrm>
              </p:grpSpPr>
              <p:sp>
                <p:nvSpPr>
                  <p:cNvPr id="3683" name="Freeform 3682"/>
                  <p:cNvSpPr/>
                  <p:nvPr/>
                </p:nvSpPr>
                <p:spPr>
                  <a:xfrm>
                    <a:off x="5915279" y="3610328"/>
                    <a:ext cx="22699" cy="3744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2699" h="37443" fill="none">
                        <a:moveTo>
                          <a:pt x="0" y="0"/>
                        </a:moveTo>
                        <a:lnTo>
                          <a:pt x="22699" y="32954"/>
                        </a:lnTo>
                        <a:lnTo>
                          <a:pt x="20924" y="37443"/>
                        </a:lnTo>
                      </a:path>
                    </a:pathLst>
                  </a:custGeom>
                  <a:solidFill>
                    <a:srgbClr val="BB6227"/>
                  </a:solidFill>
                  <a:ln w="2500" cap="flat">
                    <a:solidFill>
                      <a:srgbClr val="E4A072"/>
                    </a:solidFill>
                    <a:bevel/>
                  </a:ln>
                </p:spPr>
              </p:sp>
              <p:sp>
                <p:nvSpPr>
                  <p:cNvPr id="3684" name="Freeform 3683"/>
                  <p:cNvSpPr/>
                  <p:nvPr/>
                </p:nvSpPr>
                <p:spPr>
                  <a:xfrm>
                    <a:off x="5940220" y="3600759"/>
                    <a:ext cx="21017" cy="3608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1017" h="36086" fill="none">
                        <a:moveTo>
                          <a:pt x="0" y="0"/>
                        </a:moveTo>
                        <a:lnTo>
                          <a:pt x="21017" y="32158"/>
                        </a:lnTo>
                        <a:lnTo>
                          <a:pt x="19834" y="36086"/>
                        </a:lnTo>
                      </a:path>
                    </a:pathLst>
                  </a:custGeom>
                  <a:solidFill>
                    <a:srgbClr val="BB6227"/>
                  </a:solidFill>
                  <a:ln w="2500" cap="flat">
                    <a:solidFill>
                      <a:srgbClr val="E4A072"/>
                    </a:solidFill>
                    <a:bevel/>
                  </a:ln>
                </p:spPr>
              </p:sp>
              <p:sp>
                <p:nvSpPr>
                  <p:cNvPr id="3685" name="Freeform 3684"/>
                  <p:cNvSpPr/>
                  <p:nvPr/>
                </p:nvSpPr>
                <p:spPr>
                  <a:xfrm>
                    <a:off x="5962727" y="3592971"/>
                    <a:ext cx="22609" cy="3485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2609" h="34853" fill="none">
                        <a:moveTo>
                          <a:pt x="0" y="0"/>
                        </a:moveTo>
                        <a:lnTo>
                          <a:pt x="22609" y="30644"/>
                        </a:lnTo>
                        <a:lnTo>
                          <a:pt x="22609" y="34853"/>
                        </a:lnTo>
                      </a:path>
                    </a:pathLst>
                  </a:custGeom>
                  <a:solidFill>
                    <a:srgbClr val="BB6227"/>
                  </a:solidFill>
                  <a:ln w="2500" cap="flat">
                    <a:solidFill>
                      <a:srgbClr val="E4A072"/>
                    </a:solidFill>
                    <a:bevel/>
                  </a:ln>
                </p:spPr>
              </p:sp>
            </p:grpSp>
            <p:grpSp>
              <p:nvGrpSpPr>
                <p:cNvPr id="3686" name="Group 3685"/>
                <p:cNvGrpSpPr/>
                <p:nvPr/>
              </p:nvGrpSpPr>
              <p:grpSpPr>
                <a:xfrm>
                  <a:off x="5983935" y="3710365"/>
                  <a:ext cx="82990" cy="72442"/>
                  <a:chOff x="5983935" y="3710365"/>
                  <a:chExt cx="82990" cy="72442"/>
                </a:xfrm>
              </p:grpSpPr>
              <p:sp>
                <p:nvSpPr>
                  <p:cNvPr id="3687" name="Freeform 3686"/>
                  <p:cNvSpPr/>
                  <p:nvPr/>
                </p:nvSpPr>
                <p:spPr>
                  <a:xfrm>
                    <a:off x="5983935" y="3710365"/>
                    <a:ext cx="56512" cy="2208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6512" h="22082" fill="none">
                        <a:moveTo>
                          <a:pt x="56512" y="0"/>
                        </a:moveTo>
                        <a:lnTo>
                          <a:pt x="6780" y="22082"/>
                        </a:lnTo>
                        <a:lnTo>
                          <a:pt x="0" y="20353"/>
                        </a:lnTo>
                      </a:path>
                    </a:pathLst>
                  </a:custGeom>
                  <a:solidFill>
                    <a:srgbClr val="FFFFFF"/>
                  </a:solidFill>
                  <a:ln w="2500" cap="flat">
                    <a:solidFill>
                      <a:srgbClr val="E4A072"/>
                    </a:solidFill>
                    <a:bevel/>
                  </a:ln>
                </p:spPr>
              </p:sp>
              <p:sp>
                <p:nvSpPr>
                  <p:cNvPr id="3688" name="Freeform 3687"/>
                  <p:cNvSpPr/>
                  <p:nvPr/>
                </p:nvSpPr>
                <p:spPr>
                  <a:xfrm>
                    <a:off x="6004678" y="3730210"/>
                    <a:ext cx="51089" cy="2805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1089" h="28050" fill="none">
                        <a:moveTo>
                          <a:pt x="51089" y="0"/>
                        </a:moveTo>
                        <a:lnTo>
                          <a:pt x="2258" y="24163"/>
                        </a:lnTo>
                        <a:lnTo>
                          <a:pt x="0" y="28050"/>
                        </a:lnTo>
                      </a:path>
                    </a:pathLst>
                  </a:custGeom>
                  <a:solidFill>
                    <a:srgbClr val="FFFFFF"/>
                  </a:solidFill>
                  <a:ln w="2500" cap="flat">
                    <a:solidFill>
                      <a:srgbClr val="E4A072"/>
                    </a:solidFill>
                    <a:bevel/>
                  </a:ln>
                </p:spPr>
              </p:sp>
              <p:sp>
                <p:nvSpPr>
                  <p:cNvPr id="3689" name="Freeform 3688"/>
                  <p:cNvSpPr/>
                  <p:nvPr/>
                </p:nvSpPr>
                <p:spPr>
                  <a:xfrm>
                    <a:off x="6021202" y="3751067"/>
                    <a:ext cx="45723" cy="3174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5723" h="31741" fill="none">
                        <a:moveTo>
                          <a:pt x="45723" y="0"/>
                        </a:moveTo>
                        <a:lnTo>
                          <a:pt x="2338" y="26878"/>
                        </a:lnTo>
                        <a:lnTo>
                          <a:pt x="0" y="31741"/>
                        </a:lnTo>
                      </a:path>
                    </a:pathLst>
                  </a:custGeom>
                  <a:solidFill>
                    <a:srgbClr val="FFFFFF"/>
                  </a:solidFill>
                  <a:ln w="2500" cap="flat">
                    <a:solidFill>
                      <a:srgbClr val="E4A072"/>
                    </a:solidFill>
                    <a:bevel/>
                  </a:ln>
                </p:spPr>
              </p:sp>
            </p:grpSp>
            <p:grpSp>
              <p:nvGrpSpPr>
                <p:cNvPr id="3690" name="Group 3689"/>
                <p:cNvGrpSpPr/>
                <p:nvPr/>
              </p:nvGrpSpPr>
              <p:grpSpPr>
                <a:xfrm>
                  <a:off x="5855292" y="3788711"/>
                  <a:ext cx="62685" cy="73039"/>
                  <a:chOff x="5855292" y="3788711"/>
                  <a:chExt cx="62685" cy="73039"/>
                </a:xfrm>
              </p:grpSpPr>
              <p:sp>
                <p:nvSpPr>
                  <p:cNvPr id="3691" name="Freeform 3690"/>
                  <p:cNvSpPr/>
                  <p:nvPr/>
                </p:nvSpPr>
                <p:spPr>
                  <a:xfrm>
                    <a:off x="5855292" y="3810107"/>
                    <a:ext cx="21823" cy="5164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1823" h="51643" fill="none">
                        <a:moveTo>
                          <a:pt x="21823" y="51643"/>
                        </a:moveTo>
                        <a:lnTo>
                          <a:pt x="0" y="6022"/>
                        </a:lnTo>
                        <a:lnTo>
                          <a:pt x="695" y="0"/>
                        </a:lnTo>
                      </a:path>
                    </a:pathLst>
                  </a:custGeom>
                  <a:solidFill>
                    <a:srgbClr val="FFFFFF"/>
                  </a:solidFill>
                  <a:ln w="2500" cap="flat">
                    <a:solidFill>
                      <a:srgbClr val="E4A072"/>
                    </a:solidFill>
                    <a:bevel/>
                  </a:ln>
                </p:spPr>
              </p:sp>
              <p:sp>
                <p:nvSpPr>
                  <p:cNvPr id="3692" name="Freeform 3691"/>
                  <p:cNvSpPr/>
                  <p:nvPr/>
                </p:nvSpPr>
                <p:spPr>
                  <a:xfrm>
                    <a:off x="5880424" y="3799356"/>
                    <a:ext cx="18770" cy="5452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8770" h="54521" fill="none">
                        <a:moveTo>
                          <a:pt x="18770" y="54521"/>
                        </a:moveTo>
                        <a:lnTo>
                          <a:pt x="0" y="3569"/>
                        </a:lnTo>
                        <a:lnTo>
                          <a:pt x="1413" y="0"/>
                        </a:lnTo>
                      </a:path>
                    </a:pathLst>
                  </a:custGeom>
                  <a:solidFill>
                    <a:srgbClr val="FFFFFF"/>
                  </a:solidFill>
                  <a:ln w="2500" cap="flat">
                    <a:solidFill>
                      <a:srgbClr val="E4A072"/>
                    </a:solidFill>
                    <a:bevel/>
                  </a:ln>
                </p:spPr>
              </p:sp>
              <p:sp>
                <p:nvSpPr>
                  <p:cNvPr id="3693" name="Freeform 3692"/>
                  <p:cNvSpPr/>
                  <p:nvPr/>
                </p:nvSpPr>
                <p:spPr>
                  <a:xfrm>
                    <a:off x="5908115" y="3788711"/>
                    <a:ext cx="9862" cy="5727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862" h="57272" fill="none">
                        <a:moveTo>
                          <a:pt x="9862" y="57272"/>
                        </a:moveTo>
                        <a:lnTo>
                          <a:pt x="0" y="4562"/>
                        </a:lnTo>
                        <a:lnTo>
                          <a:pt x="1272" y="0"/>
                        </a:lnTo>
                      </a:path>
                    </a:pathLst>
                  </a:custGeom>
                  <a:solidFill>
                    <a:srgbClr val="FFFFFF"/>
                  </a:solidFill>
                  <a:ln w="2500" cap="flat">
                    <a:solidFill>
                      <a:srgbClr val="E4A072"/>
                    </a:solidFill>
                    <a:bevel/>
                  </a:ln>
                </p:spPr>
              </p:sp>
            </p:grpSp>
            <p:grpSp>
              <p:nvGrpSpPr>
                <p:cNvPr id="3694" name="Group 3693"/>
                <p:cNvGrpSpPr/>
                <p:nvPr/>
              </p:nvGrpSpPr>
              <p:grpSpPr>
                <a:xfrm>
                  <a:off x="5788357" y="3667466"/>
                  <a:ext cx="73903" cy="68627"/>
                  <a:chOff x="5788357" y="3667466"/>
                  <a:chExt cx="73903" cy="68627"/>
                </a:xfrm>
              </p:grpSpPr>
              <p:sp>
                <p:nvSpPr>
                  <p:cNvPr id="3695" name="Freeform 3694"/>
                  <p:cNvSpPr/>
                  <p:nvPr/>
                </p:nvSpPr>
                <p:spPr>
                  <a:xfrm>
                    <a:off x="5801340" y="3696051"/>
                    <a:ext cx="49382" cy="2005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9382" h="20053" fill="none">
                        <a:moveTo>
                          <a:pt x="0" y="20053"/>
                        </a:moveTo>
                        <a:lnTo>
                          <a:pt x="45576" y="0"/>
                        </a:lnTo>
                        <a:lnTo>
                          <a:pt x="49382" y="1154"/>
                        </a:lnTo>
                      </a:path>
                    </a:pathLst>
                  </a:custGeom>
                  <a:solidFill>
                    <a:srgbClr val="BB6227"/>
                  </a:solidFill>
                  <a:ln w="2500" cap="flat">
                    <a:solidFill>
                      <a:srgbClr val="E4A072"/>
                    </a:solidFill>
                    <a:bevel/>
                  </a:ln>
                </p:spPr>
              </p:sp>
              <p:sp>
                <p:nvSpPr>
                  <p:cNvPr id="3696" name="Freeform 3695"/>
                  <p:cNvSpPr/>
                  <p:nvPr/>
                </p:nvSpPr>
                <p:spPr>
                  <a:xfrm>
                    <a:off x="5813933" y="3716566"/>
                    <a:ext cx="48327" cy="1952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8327" h="19527" fill="none">
                        <a:moveTo>
                          <a:pt x="0" y="19527"/>
                        </a:moveTo>
                        <a:lnTo>
                          <a:pt x="43298" y="0"/>
                        </a:lnTo>
                        <a:lnTo>
                          <a:pt x="48327" y="0"/>
                        </a:lnTo>
                      </a:path>
                    </a:pathLst>
                  </a:custGeom>
                  <a:solidFill>
                    <a:srgbClr val="BB6227"/>
                  </a:solidFill>
                  <a:ln w="2500" cap="flat">
                    <a:solidFill>
                      <a:srgbClr val="E4A072"/>
                    </a:solidFill>
                    <a:bevel/>
                  </a:ln>
                </p:spPr>
              </p:sp>
              <p:sp>
                <p:nvSpPr>
                  <p:cNvPr id="3697" name="Freeform 3696"/>
                  <p:cNvSpPr/>
                  <p:nvPr/>
                </p:nvSpPr>
                <p:spPr>
                  <a:xfrm>
                    <a:off x="5788357" y="3667466"/>
                    <a:ext cx="46982" cy="3056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6982" h="30562" fill="none">
                        <a:moveTo>
                          <a:pt x="0" y="30562"/>
                        </a:moveTo>
                        <a:lnTo>
                          <a:pt x="46275" y="4755"/>
                        </a:lnTo>
                        <a:lnTo>
                          <a:pt x="46982" y="0"/>
                        </a:lnTo>
                      </a:path>
                    </a:pathLst>
                  </a:custGeom>
                  <a:solidFill>
                    <a:srgbClr val="BB6227"/>
                  </a:solidFill>
                  <a:ln w="2500" cap="flat">
                    <a:solidFill>
                      <a:srgbClr val="E4A072"/>
                    </a:solidFill>
                    <a:bevel/>
                  </a:ln>
                </p:spPr>
              </p:sp>
            </p:grpSp>
          </p:grpSp>
          <p:sp>
            <p:nvSpPr>
              <p:cNvPr id="5835" name="Text 5835"/>
              <p:cNvSpPr txBox="1"/>
              <p:nvPr/>
            </p:nvSpPr>
            <p:spPr>
              <a:xfrm>
                <a:off x="6364896" y="3713253"/>
                <a:ext cx="1447600" cy="1771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936">
                    <a:solidFill>
                      <a:srgbClr val="6E9C4C"/>
                    </a:solidFill>
                    <a:latin typeface="Comic Sans MS"/>
                  </a:rPr>
                  <a:t>Promoting Collaboration</a:t>
                </a:r>
              </a:p>
            </p:txBody>
          </p:sp>
        </p:grpSp>
        <p:grpSp>
          <p:nvGrpSpPr>
            <p:cNvPr id="3698" name="Sub Topic"/>
            <p:cNvGrpSpPr/>
            <p:nvPr/>
          </p:nvGrpSpPr>
          <p:grpSpPr>
            <a:xfrm>
              <a:off x="5707488" y="4067453"/>
              <a:ext cx="1532300" cy="385000"/>
              <a:chOff x="5707488" y="4067453"/>
              <a:chExt cx="1532300" cy="385000"/>
            </a:xfrm>
          </p:grpSpPr>
          <p:sp>
            <p:nvSpPr>
              <p:cNvPr id="3699" name="Rectangle balloon"/>
              <p:cNvSpPr/>
              <p:nvPr/>
            </p:nvSpPr>
            <p:spPr>
              <a:xfrm>
                <a:off x="5707488" y="4067453"/>
                <a:ext cx="1532300" cy="385000"/>
              </a:xfrm>
              <a:custGeom>
                <a:avLst/>
                <a:gdLst/>
                <a:ahLst/>
                <a:cxnLst/>
                <a:rect l="0" t="0" r="0" b="0"/>
                <a:pathLst>
                  <a:path w="1532300" h="385000" fill="none">
                    <a:moveTo>
                      <a:pt x="0" y="385000"/>
                    </a:moveTo>
                    <a:lnTo>
                      <a:pt x="1532300" y="385000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84BB5C"/>
                </a:solidFill>
                <a:bevel/>
              </a:ln>
            </p:spPr>
          </p:sp>
          <p:grpSp>
            <p:nvGrpSpPr>
              <p:cNvPr id="3701" name="Numbers"/>
              <p:cNvGrpSpPr/>
              <p:nvPr/>
            </p:nvGrpSpPr>
            <p:grpSpPr>
              <a:xfrm>
                <a:off x="5738288" y="4244553"/>
                <a:ext cx="200200" cy="200200"/>
                <a:chOff x="5738288" y="4244553"/>
                <a:chExt cx="200200" cy="200200"/>
              </a:xfrm>
            </p:grpSpPr>
            <p:sp>
              <p:nvSpPr>
                <p:cNvPr id="3702" name="Freeform 3701"/>
                <p:cNvSpPr/>
                <p:nvPr/>
              </p:nvSpPr>
              <p:spPr>
                <a:xfrm>
                  <a:off x="5738288" y="4244553"/>
                  <a:ext cx="200200" cy="2002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00200" h="200200">
                      <a:moveTo>
                        <a:pt x="0" y="100100"/>
                      </a:moveTo>
                      <a:cubicBezTo>
                        <a:pt x="0" y="44768"/>
                        <a:pt x="44809" y="0"/>
                        <a:pt x="100100" y="0"/>
                      </a:cubicBezTo>
                      <a:cubicBezTo>
                        <a:pt x="155376" y="0"/>
                        <a:pt x="200200" y="44768"/>
                        <a:pt x="200200" y="100100"/>
                      </a:cubicBezTo>
                      <a:cubicBezTo>
                        <a:pt x="200200" y="155342"/>
                        <a:pt x="155376" y="200200"/>
                        <a:pt x="100100" y="200200"/>
                      </a:cubicBezTo>
                      <a:cubicBezTo>
                        <a:pt x="44809" y="200200"/>
                        <a:pt x="0" y="155342"/>
                        <a:pt x="0" y="100100"/>
                      </a:cubicBezTo>
                      <a:close/>
                    </a:path>
                  </a:pathLst>
                </a:custGeom>
                <a:solidFill>
                  <a:srgbClr val="1E90FF"/>
                </a:solidFill>
                <a:ln w="7700" cap="flat">
                  <a:solidFill>
                    <a:srgbClr val="1E90FF"/>
                  </a:solidFill>
                  <a:bevel/>
                </a:ln>
              </p:spPr>
            </p:sp>
            <p:sp>
              <p:nvSpPr>
                <p:cNvPr id="3703" name="Freeform 3702"/>
                <p:cNvSpPr/>
                <p:nvPr/>
              </p:nvSpPr>
              <p:spPr>
                <a:xfrm>
                  <a:off x="5743014" y="4249334"/>
                  <a:ext cx="190750" cy="19063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0750" h="190637">
                      <a:moveTo>
                        <a:pt x="0" y="95319"/>
                      </a:moveTo>
                      <a:cubicBezTo>
                        <a:pt x="0" y="42630"/>
                        <a:pt x="42694" y="0"/>
                        <a:pt x="95375" y="0"/>
                      </a:cubicBezTo>
                      <a:cubicBezTo>
                        <a:pt x="148042" y="0"/>
                        <a:pt x="190750" y="42630"/>
                        <a:pt x="190750" y="95319"/>
                      </a:cubicBezTo>
                      <a:cubicBezTo>
                        <a:pt x="190750" y="147922"/>
                        <a:pt x="148042" y="190637"/>
                        <a:pt x="95375" y="190637"/>
                      </a:cubicBezTo>
                      <a:cubicBezTo>
                        <a:pt x="42694" y="190637"/>
                        <a:pt x="0" y="147922"/>
                        <a:pt x="0" y="95319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FFFFFF">
                        <a:alpha val="0"/>
                      </a:srgbClr>
                    </a:gs>
                    <a:gs pos="69634">
                      <a:srgbClr val="FFFFFF">
                        <a:alpha val="0"/>
                      </a:srgbClr>
                    </a:gs>
                    <a:gs pos="0">
                      <a:srgbClr val="FFFFFF">
                        <a:alpha val="40000"/>
                      </a:srgbClr>
                    </a:gs>
                  </a:gsLst>
                  <a:path path="circle">
                    <a:fillToRect l="50000" t="50000" r="50000" b="50000"/>
                  </a:path>
                </a:gradFill>
                <a:ln w="7700" cap="flat">
                  <a:noFill/>
                  <a:bevel/>
                </a:ln>
              </p:spPr>
            </p:sp>
            <p:sp>
              <p:nvSpPr>
                <p:cNvPr id="3704" name="Freeform 3703"/>
                <p:cNvSpPr/>
                <p:nvPr/>
              </p:nvSpPr>
              <p:spPr>
                <a:xfrm>
                  <a:off x="5776598" y="4253692"/>
                  <a:ext cx="126052" cy="7607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6052" h="76078">
                      <a:moveTo>
                        <a:pt x="0" y="38039"/>
                      </a:moveTo>
                      <a:cubicBezTo>
                        <a:pt x="0" y="17031"/>
                        <a:pt x="28218" y="0"/>
                        <a:pt x="63026" y="0"/>
                      </a:cubicBezTo>
                      <a:cubicBezTo>
                        <a:pt x="97834" y="0"/>
                        <a:pt x="126052" y="17031"/>
                        <a:pt x="126052" y="38039"/>
                      </a:cubicBezTo>
                      <a:cubicBezTo>
                        <a:pt x="126052" y="59048"/>
                        <a:pt x="97834" y="76078"/>
                        <a:pt x="63026" y="76078"/>
                      </a:cubicBezTo>
                      <a:cubicBezTo>
                        <a:pt x="28218" y="76078"/>
                        <a:pt x="0" y="59048"/>
                        <a:pt x="0" y="38039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3705" name="Freeform 3704"/>
                <p:cNvSpPr/>
                <p:nvPr/>
              </p:nvSpPr>
              <p:spPr>
                <a:xfrm>
                  <a:off x="5804689" y="4253074"/>
                  <a:ext cx="70441" cy="3345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0441" h="33455">
                      <a:moveTo>
                        <a:pt x="0" y="16727"/>
                      </a:moveTo>
                      <a:cubicBezTo>
                        <a:pt x="0" y="7489"/>
                        <a:pt x="15769" y="0"/>
                        <a:pt x="35220" y="0"/>
                      </a:cubicBezTo>
                      <a:cubicBezTo>
                        <a:pt x="54672" y="0"/>
                        <a:pt x="70441" y="7489"/>
                        <a:pt x="70441" y="16727"/>
                      </a:cubicBezTo>
                      <a:cubicBezTo>
                        <a:pt x="70441" y="25966"/>
                        <a:pt x="54672" y="33455"/>
                        <a:pt x="35220" y="33455"/>
                      </a:cubicBezTo>
                      <a:cubicBezTo>
                        <a:pt x="15769" y="33455"/>
                        <a:pt x="0" y="25966"/>
                        <a:pt x="0" y="16727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FFFF">
                        <a:alpha val="85000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5836" name="Text 5836"/>
                <p:cNvSpPr txBox="1"/>
                <p:nvPr/>
              </p:nvSpPr>
              <p:spPr>
                <a:xfrm>
                  <a:off x="5707488" y="4283053"/>
                  <a:ext cx="261800" cy="123200"/>
                </a:xfrm>
                <a:prstGeom prst="rect">
                  <a:avLst/>
                </a:prstGeom>
                <a:noFill/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80" b="1">
                      <a:solidFill>
                        <a:srgbClr val="FFFFFF"/>
                      </a:solidFill>
                      <a:latin typeface="Arial"/>
                    </a:rPr>
                    <a:t>10</a:t>
                  </a:r>
                </a:p>
              </p:txBody>
            </p:sp>
          </p:grpSp>
          <p:sp>
            <p:nvSpPr>
              <p:cNvPr id="5837" name="Text 5837"/>
              <p:cNvSpPr txBox="1"/>
              <p:nvPr/>
            </p:nvSpPr>
            <p:spPr>
              <a:xfrm>
                <a:off x="5969288" y="4090553"/>
                <a:ext cx="1309000" cy="3542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936">
                    <a:solidFill>
                      <a:srgbClr val="6E9C4C"/>
                    </a:solidFill>
                    <a:latin typeface="Comic Sans MS"/>
                  </a:rPr>
                  <a:t>Designing Extra </a:t>
                </a:r>
              </a:p>
              <a:p>
                <a:pPr algn="ctr"/>
                <a:r>
                  <a:rPr sz="936">
                    <a:solidFill>
                      <a:srgbClr val="6E9C4C"/>
                    </a:solidFill>
                    <a:latin typeface="Comic Sans MS"/>
                  </a:rPr>
                  <a:t>Curriculum Activities</a:t>
                </a:r>
              </a:p>
            </p:txBody>
          </p:sp>
        </p:grpSp>
        <p:sp>
          <p:nvSpPr>
            <p:cNvPr id="5838" name="Text 5838"/>
            <p:cNvSpPr txBox="1"/>
            <p:nvPr/>
          </p:nvSpPr>
          <p:spPr>
            <a:xfrm>
              <a:off x="1392447" y="780731"/>
              <a:ext cx="5228000" cy="1601600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2028">
                  <a:solidFill>
                    <a:srgbClr val="73D3F1"/>
                  </a:solidFill>
                  <a:latin typeface="Monotype Corsiva"/>
                </a:rPr>
                <a:t>Mind Map Usage for Teaching</a:t>
              </a: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Page-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39" name="Group5839"/>
          <p:cNvGrpSpPr/>
          <p:nvPr/>
        </p:nvGrpSpPr>
        <p:grpSpPr>
          <a:xfrm>
            <a:off x="-1559" y="195000"/>
            <a:ext cx="9147600" cy="6468000"/>
            <a:chOff x="-1559" y="195000"/>
            <a:chExt cx="9147600" cy="6468000"/>
          </a:xfrm>
        </p:grpSpPr>
        <p:grpSp>
          <p:nvGrpSpPr>
            <p:cNvPr id="1998" name="Background"/>
            <p:cNvGrpSpPr/>
            <p:nvPr/>
          </p:nvGrpSpPr>
          <p:grpSpPr>
            <a:xfrm>
              <a:off x="-1559" y="195000"/>
              <a:ext cx="9147600" cy="6468000"/>
              <a:chOff x="-1559" y="195000"/>
              <a:chExt cx="9147600" cy="6468000"/>
            </a:xfrm>
          </p:grpSpPr>
          <p:sp>
            <p:nvSpPr>
              <p:cNvPr id="1999" name="Freeform 1998"/>
              <p:cNvSpPr/>
              <p:nvPr/>
            </p:nvSpPr>
            <p:spPr>
              <a:xfrm>
                <a:off x="-1559" y="195000"/>
                <a:ext cx="9147600" cy="6468000"/>
              </a:xfrm>
              <a:custGeom>
                <a:avLst/>
                <a:gdLst/>
                <a:ahLst/>
                <a:cxnLst/>
                <a:rect l="0" t="0" r="0" b="0"/>
                <a:pathLst>
                  <a:path w="9147600" h="6468000">
                    <a:moveTo>
                      <a:pt x="0" y="0"/>
                    </a:moveTo>
                    <a:lnTo>
                      <a:pt x="9147600" y="0"/>
                    </a:lnTo>
                    <a:lnTo>
                      <a:pt x="9147600" y="6468000"/>
                    </a:lnTo>
                    <a:lnTo>
                      <a:pt x="0" y="6468000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100000">
                    <a:srgbClr val="F4F6F5"/>
                  </a:gs>
                  <a:gs pos="100000">
                    <a:srgbClr val="F7F8F7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2000" name="Freeform 1999"/>
              <p:cNvSpPr/>
              <p:nvPr/>
            </p:nvSpPr>
            <p:spPr>
              <a:xfrm>
                <a:off x="-1559" y="4360000"/>
                <a:ext cx="9147600" cy="1768629"/>
              </a:xfrm>
              <a:custGeom>
                <a:avLst/>
                <a:gdLst/>
                <a:ahLst/>
                <a:cxnLst/>
                <a:rect l="0" t="0" r="0" b="0"/>
                <a:pathLst>
                  <a:path w="9147600" h="1768629">
                    <a:moveTo>
                      <a:pt x="656476" y="189746"/>
                    </a:moveTo>
                    <a:cubicBezTo>
                      <a:pt x="1935632" y="-468849"/>
                      <a:pt x="1748984" y="835520"/>
                      <a:pt x="3732203" y="351832"/>
                    </a:cubicBezTo>
                    <a:cubicBezTo>
                      <a:pt x="6060559" y="-239059"/>
                      <a:pt x="5816227" y="1295613"/>
                      <a:pt x="6976307" y="433898"/>
                    </a:cubicBezTo>
                    <a:cubicBezTo>
                      <a:pt x="7594649" y="-5819"/>
                      <a:pt x="7643607" y="977599"/>
                      <a:pt x="8701014" y="515968"/>
                    </a:cubicBezTo>
                    <a:cubicBezTo>
                      <a:pt x="9122947" y="449287"/>
                      <a:pt x="9147600" y="863730"/>
                      <a:pt x="9147600" y="863730"/>
                    </a:cubicBezTo>
                    <a:lnTo>
                      <a:pt x="9147600" y="1758271"/>
                    </a:lnTo>
                    <a:lnTo>
                      <a:pt x="0" y="1768629"/>
                    </a:lnTo>
                    <a:cubicBezTo>
                      <a:pt x="0" y="1768629"/>
                      <a:pt x="-34648" y="792946"/>
                      <a:pt x="656476" y="189746"/>
                    </a:cubicBezTo>
                    <a:close/>
                  </a:path>
                </a:pathLst>
              </a:custGeom>
              <a:solidFill>
                <a:srgbClr val="EFF1F1">
                  <a:alpha val="86000"/>
                </a:srgbClr>
              </a:solidFill>
              <a:ln w="7700" cap="flat">
                <a:noFill/>
                <a:bevel/>
              </a:ln>
            </p:spPr>
          </p:sp>
          <p:sp>
            <p:nvSpPr>
              <p:cNvPr id="2001" name="Freeform 2000"/>
              <p:cNvSpPr/>
              <p:nvPr/>
            </p:nvSpPr>
            <p:spPr>
              <a:xfrm>
                <a:off x="-1559" y="4602842"/>
                <a:ext cx="9147600" cy="1395956"/>
              </a:xfrm>
              <a:custGeom>
                <a:avLst/>
                <a:gdLst/>
                <a:ahLst/>
                <a:cxnLst/>
                <a:rect l="0" t="0" r="0" b="0"/>
                <a:pathLst>
                  <a:path w="9147600" h="1395956">
                    <a:moveTo>
                      <a:pt x="0" y="0"/>
                    </a:moveTo>
                    <a:lnTo>
                      <a:pt x="0" y="1395956"/>
                    </a:lnTo>
                    <a:lnTo>
                      <a:pt x="9147600" y="1394381"/>
                    </a:lnTo>
                    <a:lnTo>
                      <a:pt x="9147600" y="1086302"/>
                    </a:lnTo>
                    <a:cubicBezTo>
                      <a:pt x="9147600" y="1086302"/>
                      <a:pt x="7528200" y="632175"/>
                      <a:pt x="6747938" y="816828"/>
                    </a:cubicBezTo>
                    <a:cubicBezTo>
                      <a:pt x="5635150" y="1080173"/>
                      <a:pt x="4525537" y="693651"/>
                      <a:pt x="4068331" y="560366"/>
                    </a:cubicBezTo>
                    <a:cubicBezTo>
                      <a:pt x="3390732" y="362632"/>
                      <a:pt x="2864772" y="358530"/>
                      <a:pt x="2435933" y="539850"/>
                    </a:cubicBezTo>
                    <a:cubicBezTo>
                      <a:pt x="1316870" y="1012996"/>
                      <a:pt x="1033670" y="185126"/>
                      <a:pt x="0" y="0"/>
                    </a:cubicBezTo>
                    <a:close/>
                  </a:path>
                </a:pathLst>
              </a:custGeom>
              <a:solidFill>
                <a:srgbClr val="EEEEEE">
                  <a:alpha val="87000"/>
                </a:srgbClr>
              </a:solidFill>
              <a:ln w="7700" cap="flat">
                <a:noFill/>
                <a:bevel/>
              </a:ln>
            </p:spPr>
          </p:sp>
          <p:grpSp>
            <p:nvGrpSpPr>
              <p:cNvPr id="2002" name="Group 2001"/>
              <p:cNvGrpSpPr/>
              <p:nvPr/>
            </p:nvGrpSpPr>
            <p:grpSpPr>
              <a:xfrm>
                <a:off x="4208" y="213961"/>
                <a:ext cx="2100957" cy="2267286"/>
                <a:chOff x="4208" y="213961"/>
                <a:chExt cx="2100957" cy="2267286"/>
              </a:xfrm>
            </p:grpSpPr>
            <p:sp>
              <p:nvSpPr>
                <p:cNvPr id="2003" name="Freeform 2002"/>
                <p:cNvSpPr/>
                <p:nvPr/>
              </p:nvSpPr>
              <p:spPr>
                <a:xfrm flipH="1">
                  <a:off x="4084" y="286726"/>
                  <a:ext cx="2024961" cy="80400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024961" h="804009">
                      <a:moveTo>
                        <a:pt x="2024961" y="83404"/>
                      </a:moveTo>
                      <a:lnTo>
                        <a:pt x="2024961" y="0"/>
                      </a:lnTo>
                      <a:lnTo>
                        <a:pt x="1938892" y="13701"/>
                      </a:lnTo>
                      <a:lnTo>
                        <a:pt x="1767815" y="21303"/>
                      </a:lnTo>
                      <a:lnTo>
                        <a:pt x="1543510" y="116322"/>
                      </a:lnTo>
                      <a:lnTo>
                        <a:pt x="1391442" y="249351"/>
                      </a:lnTo>
                      <a:lnTo>
                        <a:pt x="1296398" y="291159"/>
                      </a:lnTo>
                      <a:lnTo>
                        <a:pt x="1250776" y="291159"/>
                      </a:lnTo>
                      <a:lnTo>
                        <a:pt x="1121517" y="291159"/>
                      </a:lnTo>
                      <a:lnTo>
                        <a:pt x="885809" y="389980"/>
                      </a:lnTo>
                      <a:cubicBezTo>
                        <a:pt x="885809" y="389980"/>
                        <a:pt x="790766" y="446992"/>
                        <a:pt x="783160" y="446992"/>
                      </a:cubicBezTo>
                      <a:cubicBezTo>
                        <a:pt x="775558" y="446992"/>
                        <a:pt x="638693" y="458395"/>
                        <a:pt x="631091" y="458395"/>
                      </a:cubicBezTo>
                      <a:cubicBezTo>
                        <a:pt x="623486" y="458395"/>
                        <a:pt x="486624" y="389980"/>
                        <a:pt x="486624" y="389980"/>
                      </a:cubicBezTo>
                      <a:lnTo>
                        <a:pt x="448608" y="332968"/>
                      </a:lnTo>
                      <a:lnTo>
                        <a:pt x="224303" y="321566"/>
                      </a:lnTo>
                      <a:lnTo>
                        <a:pt x="0" y="298762"/>
                      </a:lnTo>
                      <a:lnTo>
                        <a:pt x="0" y="321566"/>
                      </a:lnTo>
                      <a:lnTo>
                        <a:pt x="235708" y="351972"/>
                      </a:lnTo>
                      <a:lnTo>
                        <a:pt x="441002" y="374777"/>
                      </a:lnTo>
                      <a:lnTo>
                        <a:pt x="467616" y="416585"/>
                      </a:lnTo>
                      <a:lnTo>
                        <a:pt x="570263" y="465996"/>
                      </a:lnTo>
                      <a:lnTo>
                        <a:pt x="646299" y="488801"/>
                      </a:lnTo>
                      <a:lnTo>
                        <a:pt x="805973" y="477399"/>
                      </a:lnTo>
                      <a:lnTo>
                        <a:pt x="912419" y="416585"/>
                      </a:lnTo>
                      <a:cubicBezTo>
                        <a:pt x="912419" y="416585"/>
                        <a:pt x="885809" y="450793"/>
                        <a:pt x="885809" y="488801"/>
                      </a:cubicBezTo>
                      <a:cubicBezTo>
                        <a:pt x="885809" y="526809"/>
                        <a:pt x="885809" y="526809"/>
                        <a:pt x="885809" y="526809"/>
                      </a:cubicBezTo>
                      <a:cubicBezTo>
                        <a:pt x="885809" y="526809"/>
                        <a:pt x="897214" y="581920"/>
                        <a:pt x="830684" y="581920"/>
                      </a:cubicBezTo>
                      <a:cubicBezTo>
                        <a:pt x="764152" y="581920"/>
                        <a:pt x="547452" y="720649"/>
                        <a:pt x="547452" y="720649"/>
                      </a:cubicBezTo>
                      <a:lnTo>
                        <a:pt x="547452" y="747256"/>
                      </a:lnTo>
                      <a:lnTo>
                        <a:pt x="817376" y="610426"/>
                      </a:lnTo>
                      <a:lnTo>
                        <a:pt x="885809" y="591422"/>
                      </a:lnTo>
                      <a:lnTo>
                        <a:pt x="923826" y="542012"/>
                      </a:lnTo>
                      <a:lnTo>
                        <a:pt x="954241" y="431788"/>
                      </a:lnTo>
                      <a:lnTo>
                        <a:pt x="1012481" y="363375"/>
                      </a:lnTo>
                      <a:lnTo>
                        <a:pt x="1121517" y="332968"/>
                      </a:lnTo>
                      <a:lnTo>
                        <a:pt x="1262183" y="332968"/>
                      </a:lnTo>
                      <a:lnTo>
                        <a:pt x="1250776" y="408984"/>
                      </a:lnTo>
                      <a:lnTo>
                        <a:pt x="1205156" y="465996"/>
                      </a:lnTo>
                      <a:lnTo>
                        <a:pt x="1144326" y="542012"/>
                      </a:lnTo>
                      <a:lnTo>
                        <a:pt x="1159533" y="549613"/>
                      </a:lnTo>
                      <a:lnTo>
                        <a:pt x="1235568" y="458395"/>
                      </a:lnTo>
                      <a:lnTo>
                        <a:pt x="1296398" y="363374"/>
                      </a:lnTo>
                      <a:lnTo>
                        <a:pt x="1296398" y="344371"/>
                      </a:lnTo>
                      <a:lnTo>
                        <a:pt x="1400945" y="308263"/>
                      </a:lnTo>
                      <a:lnTo>
                        <a:pt x="1513098" y="211343"/>
                      </a:lnTo>
                      <a:lnTo>
                        <a:pt x="1513098" y="291159"/>
                      </a:lnTo>
                      <a:lnTo>
                        <a:pt x="1513098" y="351972"/>
                      </a:lnTo>
                      <a:lnTo>
                        <a:pt x="1528303" y="477399"/>
                      </a:lnTo>
                      <a:lnTo>
                        <a:pt x="1452268" y="610426"/>
                      </a:lnTo>
                      <a:lnTo>
                        <a:pt x="1380035" y="694044"/>
                      </a:lnTo>
                      <a:lnTo>
                        <a:pt x="1284992" y="800466"/>
                      </a:lnTo>
                      <a:cubicBezTo>
                        <a:pt x="1284992" y="800466"/>
                        <a:pt x="1277390" y="808069"/>
                        <a:pt x="1296398" y="800466"/>
                      </a:cubicBezTo>
                      <a:cubicBezTo>
                        <a:pt x="1315407" y="792865"/>
                        <a:pt x="1400945" y="733953"/>
                        <a:pt x="1400945" y="714948"/>
                      </a:cubicBezTo>
                      <a:cubicBezTo>
                        <a:pt x="1400945" y="695945"/>
                        <a:pt x="1478882" y="637033"/>
                        <a:pt x="1478882" y="637033"/>
                      </a:cubicBezTo>
                      <a:lnTo>
                        <a:pt x="1543510" y="504004"/>
                      </a:lnTo>
                      <a:lnTo>
                        <a:pt x="1551114" y="351972"/>
                      </a:lnTo>
                      <a:lnTo>
                        <a:pt x="1562519" y="184737"/>
                      </a:lnTo>
                      <a:cubicBezTo>
                        <a:pt x="1562519" y="184737"/>
                        <a:pt x="1600535" y="135327"/>
                        <a:pt x="1610041" y="137227"/>
                      </a:cubicBezTo>
                      <a:cubicBezTo>
                        <a:pt x="1619546" y="139128"/>
                        <a:pt x="1767815" y="97319"/>
                        <a:pt x="1767815" y="97319"/>
                      </a:cubicBezTo>
                      <a:lnTo>
                        <a:pt x="1802029" y="82116"/>
                      </a:lnTo>
                      <a:lnTo>
                        <a:pt x="1870461" y="82116"/>
                      </a:lnTo>
                      <a:lnTo>
                        <a:pt x="1870461" y="123924"/>
                      </a:lnTo>
                      <a:lnTo>
                        <a:pt x="1786824" y="218945"/>
                      </a:lnTo>
                      <a:lnTo>
                        <a:pt x="1756409" y="230347"/>
                      </a:lnTo>
                      <a:lnTo>
                        <a:pt x="1672770" y="184737"/>
                      </a:lnTo>
                      <a:lnTo>
                        <a:pt x="1630950" y="173335"/>
                      </a:lnTo>
                      <a:lnTo>
                        <a:pt x="1630950" y="203742"/>
                      </a:lnTo>
                      <a:lnTo>
                        <a:pt x="1703185" y="249351"/>
                      </a:lnTo>
                      <a:lnTo>
                        <a:pt x="1610043" y="308263"/>
                      </a:lnTo>
                      <a:lnTo>
                        <a:pt x="1577726" y="374777"/>
                      </a:lnTo>
                      <a:lnTo>
                        <a:pt x="1646158" y="321566"/>
                      </a:lnTo>
                      <a:lnTo>
                        <a:pt x="1798228" y="249351"/>
                      </a:lnTo>
                      <a:lnTo>
                        <a:pt x="1912282" y="150530"/>
                      </a:lnTo>
                      <a:lnTo>
                        <a:pt x="1923685" y="82116"/>
                      </a:lnTo>
                      <a:lnTo>
                        <a:pt x="2024961" y="83404"/>
                      </a:lnTo>
                      <a:close/>
                    </a:path>
                  </a:pathLst>
                </a:custGeom>
                <a:solidFill>
                  <a:srgbClr val="DCDCDD">
                    <a:alpha val="42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2004" name="Freeform 2003"/>
                <p:cNvSpPr/>
                <p:nvPr/>
              </p:nvSpPr>
              <p:spPr>
                <a:xfrm flipH="1">
                  <a:off x="477926" y="292828"/>
                  <a:ext cx="517037" cy="29265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17037" h="292659">
                      <a:moveTo>
                        <a:pt x="509433" y="110222"/>
                      </a:moveTo>
                      <a:lnTo>
                        <a:pt x="368769" y="83617"/>
                      </a:lnTo>
                      <a:lnTo>
                        <a:pt x="300338" y="83617"/>
                      </a:lnTo>
                      <a:lnTo>
                        <a:pt x="171078" y="57011"/>
                      </a:lnTo>
                      <a:lnTo>
                        <a:pt x="60828" y="0"/>
                      </a:lnTo>
                      <a:lnTo>
                        <a:pt x="79836" y="38008"/>
                      </a:lnTo>
                      <a:lnTo>
                        <a:pt x="214798" y="100720"/>
                      </a:lnTo>
                      <a:lnTo>
                        <a:pt x="188186" y="127326"/>
                      </a:lnTo>
                      <a:lnTo>
                        <a:pt x="106449" y="178636"/>
                      </a:lnTo>
                      <a:lnTo>
                        <a:pt x="0" y="269854"/>
                      </a:lnTo>
                      <a:lnTo>
                        <a:pt x="0" y="292659"/>
                      </a:lnTo>
                      <a:lnTo>
                        <a:pt x="140664" y="193839"/>
                      </a:lnTo>
                      <a:lnTo>
                        <a:pt x="273725" y="110222"/>
                      </a:lnTo>
                      <a:lnTo>
                        <a:pt x="368769" y="127326"/>
                      </a:lnTo>
                      <a:lnTo>
                        <a:pt x="448606" y="127326"/>
                      </a:lnTo>
                      <a:lnTo>
                        <a:pt x="482821" y="144429"/>
                      </a:lnTo>
                      <a:lnTo>
                        <a:pt x="517037" y="144429"/>
                      </a:lnTo>
                      <a:lnTo>
                        <a:pt x="509433" y="110222"/>
                      </a:lnTo>
                      <a:close/>
                    </a:path>
                  </a:pathLst>
                </a:custGeom>
                <a:solidFill>
                  <a:srgbClr val="DCDCDD">
                    <a:alpha val="42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2005" name="Freeform 2004"/>
                <p:cNvSpPr/>
                <p:nvPr/>
              </p:nvSpPr>
              <p:spPr>
                <a:xfrm>
                  <a:off x="338975" y="545357"/>
                  <a:ext cx="152839" cy="1425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2839" h="142575">
                      <a:moveTo>
                        <a:pt x="65168" y="38488"/>
                      </a:moveTo>
                      <a:cubicBezTo>
                        <a:pt x="65168" y="38488"/>
                        <a:pt x="48959" y="-156"/>
                        <a:pt x="95093" y="-156"/>
                      </a:cubicBezTo>
                      <a:cubicBezTo>
                        <a:pt x="141227" y="-156"/>
                        <a:pt x="102574" y="48460"/>
                        <a:pt x="102574" y="48460"/>
                      </a:cubicBezTo>
                      <a:cubicBezTo>
                        <a:pt x="102574" y="48460"/>
                        <a:pt x="160554" y="29138"/>
                        <a:pt x="152449" y="73391"/>
                      </a:cubicBezTo>
                      <a:cubicBezTo>
                        <a:pt x="144345" y="117644"/>
                        <a:pt x="98834" y="89596"/>
                        <a:pt x="98834" y="89596"/>
                      </a:cubicBezTo>
                      <a:cubicBezTo>
                        <a:pt x="98834" y="89596"/>
                        <a:pt x="126265" y="110788"/>
                        <a:pt x="112550" y="128240"/>
                      </a:cubicBezTo>
                      <a:cubicBezTo>
                        <a:pt x="98834" y="145692"/>
                        <a:pt x="70156" y="145692"/>
                        <a:pt x="65168" y="136966"/>
                      </a:cubicBezTo>
                      <a:cubicBezTo>
                        <a:pt x="60181" y="128240"/>
                        <a:pt x="61428" y="104555"/>
                        <a:pt x="65168" y="97076"/>
                      </a:cubicBezTo>
                      <a:cubicBezTo>
                        <a:pt x="68909" y="89596"/>
                        <a:pt x="51453" y="131979"/>
                        <a:pt x="31503" y="128240"/>
                      </a:cubicBezTo>
                      <a:cubicBezTo>
                        <a:pt x="11553" y="124500"/>
                        <a:pt x="-10890" y="105801"/>
                        <a:pt x="5319" y="89596"/>
                      </a:cubicBezTo>
                      <a:cubicBezTo>
                        <a:pt x="21528" y="73391"/>
                        <a:pt x="30256" y="73391"/>
                        <a:pt x="31503" y="73391"/>
                      </a:cubicBezTo>
                      <a:cubicBezTo>
                        <a:pt x="31503" y="73391"/>
                        <a:pt x="-2162" y="64665"/>
                        <a:pt x="5319" y="42227"/>
                      </a:cubicBezTo>
                      <a:cubicBezTo>
                        <a:pt x="12800" y="19789"/>
                        <a:pt x="35243" y="3584"/>
                        <a:pt x="65168" y="38488"/>
                      </a:cubicBezTo>
                      <a:close/>
                    </a:path>
                  </a:pathLst>
                </a:custGeom>
                <a:solidFill>
                  <a:srgbClr val="ECDADA">
                    <a:alpha val="67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2006" name="Freeform 2005"/>
                <p:cNvSpPr/>
                <p:nvPr/>
              </p:nvSpPr>
              <p:spPr>
                <a:xfrm>
                  <a:off x="392747" y="595900"/>
                  <a:ext cx="45296" cy="4528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5296" h="45285">
                      <a:moveTo>
                        <a:pt x="-98" y="22448"/>
                      </a:moveTo>
                      <a:cubicBezTo>
                        <a:pt x="-98" y="9964"/>
                        <a:pt x="10025" y="-156"/>
                        <a:pt x="22512" y="-156"/>
                      </a:cubicBezTo>
                      <a:cubicBezTo>
                        <a:pt x="34999" y="-156"/>
                        <a:pt x="45121" y="9964"/>
                        <a:pt x="45121" y="22448"/>
                      </a:cubicBezTo>
                      <a:cubicBezTo>
                        <a:pt x="45121" y="34931"/>
                        <a:pt x="34999" y="45051"/>
                        <a:pt x="22512" y="45051"/>
                      </a:cubicBezTo>
                      <a:cubicBezTo>
                        <a:pt x="10025" y="45051"/>
                        <a:pt x="-98" y="34931"/>
                        <a:pt x="-98" y="22448"/>
                      </a:cubicBezTo>
                      <a:close/>
                    </a:path>
                  </a:pathLst>
                </a:custGeom>
                <a:solidFill>
                  <a:srgbClr val="FFFADA">
                    <a:alpha val="55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2007" name="Freeform 2006"/>
                <p:cNvSpPr/>
                <p:nvPr/>
              </p:nvSpPr>
              <p:spPr>
                <a:xfrm>
                  <a:off x="851603" y="213998"/>
                  <a:ext cx="152839" cy="1425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2839" h="142575">
                      <a:moveTo>
                        <a:pt x="65168" y="38488"/>
                      </a:moveTo>
                      <a:cubicBezTo>
                        <a:pt x="65168" y="38488"/>
                        <a:pt x="48959" y="-156"/>
                        <a:pt x="95093" y="-156"/>
                      </a:cubicBezTo>
                      <a:cubicBezTo>
                        <a:pt x="141227" y="-156"/>
                        <a:pt x="102574" y="48460"/>
                        <a:pt x="102574" y="48460"/>
                      </a:cubicBezTo>
                      <a:cubicBezTo>
                        <a:pt x="102574" y="48460"/>
                        <a:pt x="160554" y="29138"/>
                        <a:pt x="152449" y="73391"/>
                      </a:cubicBezTo>
                      <a:cubicBezTo>
                        <a:pt x="144345" y="117644"/>
                        <a:pt x="98834" y="89596"/>
                        <a:pt x="98834" y="89596"/>
                      </a:cubicBezTo>
                      <a:cubicBezTo>
                        <a:pt x="98834" y="89596"/>
                        <a:pt x="126265" y="110788"/>
                        <a:pt x="112550" y="128240"/>
                      </a:cubicBezTo>
                      <a:cubicBezTo>
                        <a:pt x="98834" y="145692"/>
                        <a:pt x="70156" y="145692"/>
                        <a:pt x="65168" y="136966"/>
                      </a:cubicBezTo>
                      <a:cubicBezTo>
                        <a:pt x="60181" y="128240"/>
                        <a:pt x="61428" y="104555"/>
                        <a:pt x="65168" y="97076"/>
                      </a:cubicBezTo>
                      <a:cubicBezTo>
                        <a:pt x="68909" y="89596"/>
                        <a:pt x="51453" y="131979"/>
                        <a:pt x="31503" y="128240"/>
                      </a:cubicBezTo>
                      <a:cubicBezTo>
                        <a:pt x="11553" y="124500"/>
                        <a:pt x="-10890" y="105801"/>
                        <a:pt x="5319" y="89596"/>
                      </a:cubicBezTo>
                      <a:cubicBezTo>
                        <a:pt x="21528" y="73391"/>
                        <a:pt x="30256" y="73391"/>
                        <a:pt x="31503" y="73391"/>
                      </a:cubicBezTo>
                      <a:cubicBezTo>
                        <a:pt x="31503" y="73391"/>
                        <a:pt x="-2162" y="64665"/>
                        <a:pt x="5319" y="42227"/>
                      </a:cubicBezTo>
                      <a:cubicBezTo>
                        <a:pt x="12800" y="19789"/>
                        <a:pt x="35243" y="3584"/>
                        <a:pt x="65168" y="38488"/>
                      </a:cubicBezTo>
                      <a:close/>
                    </a:path>
                  </a:pathLst>
                </a:custGeom>
                <a:solidFill>
                  <a:srgbClr val="EEE3E3">
                    <a:alpha val="58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2008" name="Freeform 2007"/>
                <p:cNvSpPr/>
                <p:nvPr/>
              </p:nvSpPr>
              <p:spPr>
                <a:xfrm>
                  <a:off x="905374" y="264542"/>
                  <a:ext cx="45296" cy="4528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5296" h="45285">
                      <a:moveTo>
                        <a:pt x="-98" y="22448"/>
                      </a:moveTo>
                      <a:cubicBezTo>
                        <a:pt x="-98" y="9964"/>
                        <a:pt x="10025" y="-156"/>
                        <a:pt x="22512" y="-156"/>
                      </a:cubicBezTo>
                      <a:cubicBezTo>
                        <a:pt x="34999" y="-156"/>
                        <a:pt x="45121" y="9964"/>
                        <a:pt x="45121" y="22448"/>
                      </a:cubicBezTo>
                      <a:cubicBezTo>
                        <a:pt x="45121" y="34931"/>
                        <a:pt x="34999" y="45051"/>
                        <a:pt x="22512" y="45051"/>
                      </a:cubicBezTo>
                      <a:cubicBezTo>
                        <a:pt x="10025" y="45051"/>
                        <a:pt x="-98" y="34931"/>
                        <a:pt x="-98" y="22448"/>
                      </a:cubicBezTo>
                      <a:close/>
                    </a:path>
                  </a:pathLst>
                </a:custGeom>
                <a:solidFill>
                  <a:srgbClr val="FFFADA">
                    <a:alpha val="48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2009" name="Freeform 2008"/>
                <p:cNvSpPr/>
                <p:nvPr/>
              </p:nvSpPr>
              <p:spPr>
                <a:xfrm>
                  <a:off x="928021" y="474069"/>
                  <a:ext cx="152839" cy="1425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2839" h="142575">
                      <a:moveTo>
                        <a:pt x="65168" y="38488"/>
                      </a:moveTo>
                      <a:cubicBezTo>
                        <a:pt x="65168" y="38488"/>
                        <a:pt x="48959" y="-156"/>
                        <a:pt x="95093" y="-156"/>
                      </a:cubicBezTo>
                      <a:cubicBezTo>
                        <a:pt x="141227" y="-156"/>
                        <a:pt x="102574" y="48460"/>
                        <a:pt x="102574" y="48460"/>
                      </a:cubicBezTo>
                      <a:cubicBezTo>
                        <a:pt x="102574" y="48460"/>
                        <a:pt x="160554" y="29138"/>
                        <a:pt x="152449" y="73391"/>
                      </a:cubicBezTo>
                      <a:cubicBezTo>
                        <a:pt x="144345" y="117644"/>
                        <a:pt x="98834" y="89596"/>
                        <a:pt x="98834" y="89596"/>
                      </a:cubicBezTo>
                      <a:cubicBezTo>
                        <a:pt x="98834" y="89596"/>
                        <a:pt x="126265" y="110788"/>
                        <a:pt x="112550" y="128240"/>
                      </a:cubicBezTo>
                      <a:cubicBezTo>
                        <a:pt x="98834" y="145692"/>
                        <a:pt x="70156" y="145692"/>
                        <a:pt x="65168" y="136966"/>
                      </a:cubicBezTo>
                      <a:cubicBezTo>
                        <a:pt x="60181" y="128240"/>
                        <a:pt x="61428" y="104555"/>
                        <a:pt x="65168" y="97076"/>
                      </a:cubicBezTo>
                      <a:cubicBezTo>
                        <a:pt x="68909" y="89596"/>
                        <a:pt x="51453" y="131979"/>
                        <a:pt x="31503" y="128240"/>
                      </a:cubicBezTo>
                      <a:cubicBezTo>
                        <a:pt x="11553" y="124500"/>
                        <a:pt x="-10890" y="105801"/>
                        <a:pt x="5319" y="89596"/>
                      </a:cubicBezTo>
                      <a:cubicBezTo>
                        <a:pt x="21528" y="73391"/>
                        <a:pt x="30256" y="73391"/>
                        <a:pt x="31503" y="73391"/>
                      </a:cubicBezTo>
                      <a:cubicBezTo>
                        <a:pt x="31503" y="73391"/>
                        <a:pt x="-2162" y="64665"/>
                        <a:pt x="5319" y="42227"/>
                      </a:cubicBezTo>
                      <a:cubicBezTo>
                        <a:pt x="12800" y="19789"/>
                        <a:pt x="35243" y="3584"/>
                        <a:pt x="65168" y="38488"/>
                      </a:cubicBezTo>
                      <a:close/>
                    </a:path>
                  </a:pathLst>
                </a:custGeom>
                <a:solidFill>
                  <a:srgbClr val="ECDADA">
                    <a:alpha val="44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2010" name="Freeform 2009"/>
                <p:cNvSpPr/>
                <p:nvPr/>
              </p:nvSpPr>
              <p:spPr>
                <a:xfrm>
                  <a:off x="981792" y="524614"/>
                  <a:ext cx="45296" cy="4528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5296" h="45285">
                      <a:moveTo>
                        <a:pt x="-98" y="22448"/>
                      </a:moveTo>
                      <a:cubicBezTo>
                        <a:pt x="-98" y="9964"/>
                        <a:pt x="10025" y="-156"/>
                        <a:pt x="22512" y="-156"/>
                      </a:cubicBezTo>
                      <a:cubicBezTo>
                        <a:pt x="34999" y="-156"/>
                        <a:pt x="45121" y="9964"/>
                        <a:pt x="45121" y="22448"/>
                      </a:cubicBezTo>
                      <a:cubicBezTo>
                        <a:pt x="45121" y="34931"/>
                        <a:pt x="34999" y="45051"/>
                        <a:pt x="22512" y="45051"/>
                      </a:cubicBezTo>
                      <a:cubicBezTo>
                        <a:pt x="10025" y="45051"/>
                        <a:pt x="-98" y="34931"/>
                        <a:pt x="-98" y="22448"/>
                      </a:cubicBezTo>
                      <a:close/>
                    </a:path>
                  </a:pathLst>
                </a:custGeom>
                <a:solidFill>
                  <a:srgbClr val="FFFDF3">
                    <a:alpha val="55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2011" name="Freeform 2010"/>
                <p:cNvSpPr/>
                <p:nvPr/>
              </p:nvSpPr>
              <p:spPr>
                <a:xfrm>
                  <a:off x="775182" y="752047"/>
                  <a:ext cx="152839" cy="1425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2839" h="142575">
                      <a:moveTo>
                        <a:pt x="65168" y="38488"/>
                      </a:moveTo>
                      <a:cubicBezTo>
                        <a:pt x="65168" y="38488"/>
                        <a:pt x="48959" y="-156"/>
                        <a:pt x="95093" y="-156"/>
                      </a:cubicBezTo>
                      <a:cubicBezTo>
                        <a:pt x="141227" y="-156"/>
                        <a:pt x="102574" y="48460"/>
                        <a:pt x="102574" y="48460"/>
                      </a:cubicBezTo>
                      <a:cubicBezTo>
                        <a:pt x="102574" y="48460"/>
                        <a:pt x="160554" y="29138"/>
                        <a:pt x="152449" y="73391"/>
                      </a:cubicBezTo>
                      <a:cubicBezTo>
                        <a:pt x="144345" y="117644"/>
                        <a:pt x="98834" y="89596"/>
                        <a:pt x="98834" y="89596"/>
                      </a:cubicBezTo>
                      <a:cubicBezTo>
                        <a:pt x="98834" y="89596"/>
                        <a:pt x="126265" y="110788"/>
                        <a:pt x="112550" y="128240"/>
                      </a:cubicBezTo>
                      <a:cubicBezTo>
                        <a:pt x="98834" y="145692"/>
                        <a:pt x="70156" y="145692"/>
                        <a:pt x="65168" y="136966"/>
                      </a:cubicBezTo>
                      <a:cubicBezTo>
                        <a:pt x="60181" y="128240"/>
                        <a:pt x="61428" y="104555"/>
                        <a:pt x="65168" y="97076"/>
                      </a:cubicBezTo>
                      <a:cubicBezTo>
                        <a:pt x="68909" y="89596"/>
                        <a:pt x="51453" y="131979"/>
                        <a:pt x="31503" y="128240"/>
                      </a:cubicBezTo>
                      <a:cubicBezTo>
                        <a:pt x="11553" y="124500"/>
                        <a:pt x="-10890" y="105801"/>
                        <a:pt x="5319" y="89596"/>
                      </a:cubicBezTo>
                      <a:cubicBezTo>
                        <a:pt x="21528" y="73391"/>
                        <a:pt x="30256" y="73391"/>
                        <a:pt x="31503" y="73391"/>
                      </a:cubicBezTo>
                      <a:cubicBezTo>
                        <a:pt x="31503" y="73391"/>
                        <a:pt x="-2162" y="64665"/>
                        <a:pt x="5319" y="42227"/>
                      </a:cubicBezTo>
                      <a:cubicBezTo>
                        <a:pt x="12800" y="19789"/>
                        <a:pt x="35243" y="3584"/>
                        <a:pt x="65168" y="38488"/>
                      </a:cubicBezTo>
                      <a:close/>
                    </a:path>
                  </a:pathLst>
                </a:custGeom>
                <a:solidFill>
                  <a:srgbClr val="ECDADA">
                    <a:alpha val="69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2012" name="Freeform 2011"/>
                <p:cNvSpPr/>
                <p:nvPr/>
              </p:nvSpPr>
              <p:spPr>
                <a:xfrm>
                  <a:off x="828954" y="802590"/>
                  <a:ext cx="45296" cy="4528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5296" h="45285">
                      <a:moveTo>
                        <a:pt x="-98" y="22448"/>
                      </a:moveTo>
                      <a:cubicBezTo>
                        <a:pt x="-98" y="9964"/>
                        <a:pt x="10025" y="-156"/>
                        <a:pt x="22512" y="-156"/>
                      </a:cubicBezTo>
                      <a:cubicBezTo>
                        <a:pt x="34999" y="-156"/>
                        <a:pt x="45121" y="9964"/>
                        <a:pt x="45121" y="22448"/>
                      </a:cubicBezTo>
                      <a:cubicBezTo>
                        <a:pt x="45121" y="34931"/>
                        <a:pt x="34999" y="45051"/>
                        <a:pt x="22512" y="45051"/>
                      </a:cubicBezTo>
                      <a:cubicBezTo>
                        <a:pt x="10025" y="45051"/>
                        <a:pt x="-98" y="34931"/>
                        <a:pt x="-98" y="22448"/>
                      </a:cubicBezTo>
                      <a:close/>
                    </a:path>
                  </a:pathLst>
                </a:custGeom>
                <a:solidFill>
                  <a:srgbClr val="FFFADA">
                    <a:alpha val="61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2013" name="Freeform 2012"/>
                <p:cNvSpPr/>
                <p:nvPr/>
              </p:nvSpPr>
              <p:spPr>
                <a:xfrm>
                  <a:off x="1385607" y="948002"/>
                  <a:ext cx="152839" cy="1425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2839" h="142575">
                      <a:moveTo>
                        <a:pt x="65168" y="38488"/>
                      </a:moveTo>
                      <a:cubicBezTo>
                        <a:pt x="65168" y="38488"/>
                        <a:pt x="48959" y="-156"/>
                        <a:pt x="95093" y="-156"/>
                      </a:cubicBezTo>
                      <a:cubicBezTo>
                        <a:pt x="141227" y="-156"/>
                        <a:pt x="102574" y="48460"/>
                        <a:pt x="102574" y="48460"/>
                      </a:cubicBezTo>
                      <a:cubicBezTo>
                        <a:pt x="102574" y="48460"/>
                        <a:pt x="160554" y="29138"/>
                        <a:pt x="152449" y="73391"/>
                      </a:cubicBezTo>
                      <a:cubicBezTo>
                        <a:pt x="144345" y="117644"/>
                        <a:pt x="98834" y="89596"/>
                        <a:pt x="98834" y="89596"/>
                      </a:cubicBezTo>
                      <a:cubicBezTo>
                        <a:pt x="98834" y="89596"/>
                        <a:pt x="126265" y="110788"/>
                        <a:pt x="112550" y="128240"/>
                      </a:cubicBezTo>
                      <a:cubicBezTo>
                        <a:pt x="98834" y="145692"/>
                        <a:pt x="70156" y="145692"/>
                        <a:pt x="65168" y="136966"/>
                      </a:cubicBezTo>
                      <a:cubicBezTo>
                        <a:pt x="60181" y="128240"/>
                        <a:pt x="61428" y="104555"/>
                        <a:pt x="65168" y="97076"/>
                      </a:cubicBezTo>
                      <a:cubicBezTo>
                        <a:pt x="68909" y="89596"/>
                        <a:pt x="51453" y="131979"/>
                        <a:pt x="31503" y="128240"/>
                      </a:cubicBezTo>
                      <a:cubicBezTo>
                        <a:pt x="11553" y="124500"/>
                        <a:pt x="-10890" y="105801"/>
                        <a:pt x="5319" y="89596"/>
                      </a:cubicBezTo>
                      <a:cubicBezTo>
                        <a:pt x="21528" y="73391"/>
                        <a:pt x="30256" y="73391"/>
                        <a:pt x="31503" y="73391"/>
                      </a:cubicBezTo>
                      <a:cubicBezTo>
                        <a:pt x="31503" y="73391"/>
                        <a:pt x="-2162" y="64665"/>
                        <a:pt x="5319" y="42227"/>
                      </a:cubicBezTo>
                      <a:cubicBezTo>
                        <a:pt x="12800" y="19789"/>
                        <a:pt x="35243" y="3584"/>
                        <a:pt x="65168" y="38488"/>
                      </a:cubicBezTo>
                      <a:close/>
                    </a:path>
                  </a:pathLst>
                </a:custGeom>
                <a:solidFill>
                  <a:srgbClr val="ECDADA">
                    <a:alpha val="77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2014" name="Freeform 2013"/>
                <p:cNvSpPr/>
                <p:nvPr/>
              </p:nvSpPr>
              <p:spPr>
                <a:xfrm>
                  <a:off x="1439378" y="998547"/>
                  <a:ext cx="45296" cy="4528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5296" h="45285">
                      <a:moveTo>
                        <a:pt x="-98" y="22448"/>
                      </a:moveTo>
                      <a:cubicBezTo>
                        <a:pt x="-98" y="9964"/>
                        <a:pt x="10025" y="-156"/>
                        <a:pt x="22512" y="-156"/>
                      </a:cubicBezTo>
                      <a:cubicBezTo>
                        <a:pt x="34999" y="-156"/>
                        <a:pt x="45121" y="9964"/>
                        <a:pt x="45121" y="22448"/>
                      </a:cubicBezTo>
                      <a:cubicBezTo>
                        <a:pt x="45121" y="34931"/>
                        <a:pt x="34999" y="45051"/>
                        <a:pt x="22512" y="45051"/>
                      </a:cubicBezTo>
                      <a:cubicBezTo>
                        <a:pt x="10025" y="45051"/>
                        <a:pt x="-98" y="34931"/>
                        <a:pt x="-98" y="22448"/>
                      </a:cubicBezTo>
                      <a:close/>
                    </a:path>
                  </a:pathLst>
                </a:custGeom>
                <a:solidFill>
                  <a:srgbClr val="FFFBE7">
                    <a:alpha val="83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2015" name="Freeform 2014"/>
                <p:cNvSpPr/>
                <p:nvPr/>
              </p:nvSpPr>
              <p:spPr>
                <a:xfrm>
                  <a:off x="1952619" y="545357"/>
                  <a:ext cx="152839" cy="1425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2839" h="142575">
                      <a:moveTo>
                        <a:pt x="65168" y="38488"/>
                      </a:moveTo>
                      <a:cubicBezTo>
                        <a:pt x="65168" y="38488"/>
                        <a:pt x="48959" y="-156"/>
                        <a:pt x="95093" y="-156"/>
                      </a:cubicBezTo>
                      <a:cubicBezTo>
                        <a:pt x="141227" y="-156"/>
                        <a:pt x="102574" y="48460"/>
                        <a:pt x="102574" y="48460"/>
                      </a:cubicBezTo>
                      <a:cubicBezTo>
                        <a:pt x="102574" y="48460"/>
                        <a:pt x="160554" y="29138"/>
                        <a:pt x="152449" y="73391"/>
                      </a:cubicBezTo>
                      <a:cubicBezTo>
                        <a:pt x="144345" y="117644"/>
                        <a:pt x="98834" y="89596"/>
                        <a:pt x="98834" y="89596"/>
                      </a:cubicBezTo>
                      <a:cubicBezTo>
                        <a:pt x="98834" y="89596"/>
                        <a:pt x="126265" y="110788"/>
                        <a:pt x="112550" y="128240"/>
                      </a:cubicBezTo>
                      <a:cubicBezTo>
                        <a:pt x="98834" y="145692"/>
                        <a:pt x="70156" y="145692"/>
                        <a:pt x="65168" y="136966"/>
                      </a:cubicBezTo>
                      <a:cubicBezTo>
                        <a:pt x="60181" y="128240"/>
                        <a:pt x="61428" y="104555"/>
                        <a:pt x="65168" y="97076"/>
                      </a:cubicBezTo>
                      <a:cubicBezTo>
                        <a:pt x="68909" y="89596"/>
                        <a:pt x="51453" y="131979"/>
                        <a:pt x="31503" y="128240"/>
                      </a:cubicBezTo>
                      <a:cubicBezTo>
                        <a:pt x="11553" y="124500"/>
                        <a:pt x="-10890" y="105801"/>
                        <a:pt x="5319" y="89596"/>
                      </a:cubicBezTo>
                      <a:cubicBezTo>
                        <a:pt x="21528" y="73391"/>
                        <a:pt x="30256" y="73391"/>
                        <a:pt x="31503" y="73391"/>
                      </a:cubicBezTo>
                      <a:cubicBezTo>
                        <a:pt x="31503" y="73391"/>
                        <a:pt x="-2162" y="64665"/>
                        <a:pt x="5319" y="42227"/>
                      </a:cubicBezTo>
                      <a:cubicBezTo>
                        <a:pt x="12800" y="19789"/>
                        <a:pt x="35243" y="3584"/>
                        <a:pt x="65168" y="38488"/>
                      </a:cubicBezTo>
                      <a:close/>
                    </a:path>
                  </a:pathLst>
                </a:custGeom>
                <a:solidFill>
                  <a:srgbClr val="ECDADA">
                    <a:alpha val="80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2016" name="Freeform 2015"/>
                <p:cNvSpPr/>
                <p:nvPr/>
              </p:nvSpPr>
              <p:spPr>
                <a:xfrm>
                  <a:off x="2006389" y="595900"/>
                  <a:ext cx="45296" cy="4528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5296" h="45285">
                      <a:moveTo>
                        <a:pt x="-98" y="22448"/>
                      </a:moveTo>
                      <a:cubicBezTo>
                        <a:pt x="-98" y="9964"/>
                        <a:pt x="10025" y="-156"/>
                        <a:pt x="22512" y="-156"/>
                      </a:cubicBezTo>
                      <a:cubicBezTo>
                        <a:pt x="34999" y="-156"/>
                        <a:pt x="45121" y="9964"/>
                        <a:pt x="45121" y="22448"/>
                      </a:cubicBezTo>
                      <a:cubicBezTo>
                        <a:pt x="45121" y="34931"/>
                        <a:pt x="34999" y="45051"/>
                        <a:pt x="22512" y="45051"/>
                      </a:cubicBezTo>
                      <a:cubicBezTo>
                        <a:pt x="10025" y="45051"/>
                        <a:pt x="-98" y="34931"/>
                        <a:pt x="-98" y="22448"/>
                      </a:cubicBezTo>
                      <a:close/>
                    </a:path>
                  </a:pathLst>
                </a:custGeom>
                <a:solidFill>
                  <a:srgbClr val="FFFADA">
                    <a:alpha val="58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2017" name="Freeform 2016"/>
                <p:cNvSpPr/>
                <p:nvPr/>
              </p:nvSpPr>
              <p:spPr>
                <a:xfrm>
                  <a:off x="1538445" y="545357"/>
                  <a:ext cx="152839" cy="1425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2839" h="142575">
                      <a:moveTo>
                        <a:pt x="65168" y="38488"/>
                      </a:moveTo>
                      <a:cubicBezTo>
                        <a:pt x="65168" y="38488"/>
                        <a:pt x="48959" y="-156"/>
                        <a:pt x="95093" y="-156"/>
                      </a:cubicBezTo>
                      <a:cubicBezTo>
                        <a:pt x="141227" y="-156"/>
                        <a:pt x="102574" y="48460"/>
                        <a:pt x="102574" y="48460"/>
                      </a:cubicBezTo>
                      <a:cubicBezTo>
                        <a:pt x="102574" y="48460"/>
                        <a:pt x="160554" y="29138"/>
                        <a:pt x="152449" y="73391"/>
                      </a:cubicBezTo>
                      <a:cubicBezTo>
                        <a:pt x="144345" y="117644"/>
                        <a:pt x="98834" y="89596"/>
                        <a:pt x="98834" y="89596"/>
                      </a:cubicBezTo>
                      <a:cubicBezTo>
                        <a:pt x="98834" y="89596"/>
                        <a:pt x="126265" y="110788"/>
                        <a:pt x="112550" y="128240"/>
                      </a:cubicBezTo>
                      <a:cubicBezTo>
                        <a:pt x="98834" y="145692"/>
                        <a:pt x="70156" y="145692"/>
                        <a:pt x="65168" y="136966"/>
                      </a:cubicBezTo>
                      <a:cubicBezTo>
                        <a:pt x="60181" y="128240"/>
                        <a:pt x="61428" y="104555"/>
                        <a:pt x="65168" y="97076"/>
                      </a:cubicBezTo>
                      <a:cubicBezTo>
                        <a:pt x="68909" y="89596"/>
                        <a:pt x="51453" y="131979"/>
                        <a:pt x="31503" y="128240"/>
                      </a:cubicBezTo>
                      <a:cubicBezTo>
                        <a:pt x="11553" y="124500"/>
                        <a:pt x="-10890" y="105801"/>
                        <a:pt x="5319" y="89596"/>
                      </a:cubicBezTo>
                      <a:cubicBezTo>
                        <a:pt x="21528" y="73391"/>
                        <a:pt x="30256" y="73391"/>
                        <a:pt x="31503" y="73391"/>
                      </a:cubicBezTo>
                      <a:cubicBezTo>
                        <a:pt x="31503" y="73391"/>
                        <a:pt x="-2162" y="64665"/>
                        <a:pt x="5319" y="42227"/>
                      </a:cubicBezTo>
                      <a:cubicBezTo>
                        <a:pt x="12800" y="19789"/>
                        <a:pt x="35243" y="3584"/>
                        <a:pt x="65168" y="38488"/>
                      </a:cubicBezTo>
                      <a:close/>
                    </a:path>
                  </a:pathLst>
                </a:custGeom>
                <a:solidFill>
                  <a:srgbClr val="ECDADA">
                    <a:alpha val="73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2018" name="Freeform 2017"/>
                <p:cNvSpPr/>
                <p:nvPr/>
              </p:nvSpPr>
              <p:spPr>
                <a:xfrm>
                  <a:off x="1592216" y="595900"/>
                  <a:ext cx="45296" cy="4528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5296" h="45285">
                      <a:moveTo>
                        <a:pt x="-98" y="22448"/>
                      </a:moveTo>
                      <a:cubicBezTo>
                        <a:pt x="-98" y="9964"/>
                        <a:pt x="10025" y="-156"/>
                        <a:pt x="22512" y="-156"/>
                      </a:cubicBezTo>
                      <a:cubicBezTo>
                        <a:pt x="34999" y="-156"/>
                        <a:pt x="45121" y="9964"/>
                        <a:pt x="45121" y="22448"/>
                      </a:cubicBezTo>
                      <a:cubicBezTo>
                        <a:pt x="45121" y="34931"/>
                        <a:pt x="34999" y="45051"/>
                        <a:pt x="22512" y="45051"/>
                      </a:cubicBezTo>
                      <a:cubicBezTo>
                        <a:pt x="10025" y="45051"/>
                        <a:pt x="-98" y="34931"/>
                        <a:pt x="-98" y="22448"/>
                      </a:cubicBezTo>
                      <a:close/>
                    </a:path>
                  </a:pathLst>
                </a:custGeom>
                <a:solidFill>
                  <a:srgbClr val="FFF8CB">
                    <a:alpha val="39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2019" name="Freeform 2018"/>
                <p:cNvSpPr/>
                <p:nvPr/>
              </p:nvSpPr>
              <p:spPr>
                <a:xfrm>
                  <a:off x="698762" y="1019286"/>
                  <a:ext cx="152839" cy="1425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2839" h="142575">
                      <a:moveTo>
                        <a:pt x="65168" y="38488"/>
                      </a:moveTo>
                      <a:cubicBezTo>
                        <a:pt x="65168" y="38488"/>
                        <a:pt x="48959" y="-156"/>
                        <a:pt x="95093" y="-156"/>
                      </a:cubicBezTo>
                      <a:cubicBezTo>
                        <a:pt x="141227" y="-156"/>
                        <a:pt x="102574" y="48460"/>
                        <a:pt x="102574" y="48460"/>
                      </a:cubicBezTo>
                      <a:cubicBezTo>
                        <a:pt x="102574" y="48460"/>
                        <a:pt x="160554" y="29138"/>
                        <a:pt x="152449" y="73391"/>
                      </a:cubicBezTo>
                      <a:cubicBezTo>
                        <a:pt x="144345" y="117644"/>
                        <a:pt x="98834" y="89596"/>
                        <a:pt x="98834" y="89596"/>
                      </a:cubicBezTo>
                      <a:cubicBezTo>
                        <a:pt x="98834" y="89596"/>
                        <a:pt x="126265" y="110788"/>
                        <a:pt x="112550" y="128240"/>
                      </a:cubicBezTo>
                      <a:cubicBezTo>
                        <a:pt x="98834" y="145692"/>
                        <a:pt x="70156" y="145692"/>
                        <a:pt x="65168" y="136966"/>
                      </a:cubicBezTo>
                      <a:cubicBezTo>
                        <a:pt x="60181" y="128240"/>
                        <a:pt x="61428" y="104555"/>
                        <a:pt x="65168" y="97076"/>
                      </a:cubicBezTo>
                      <a:cubicBezTo>
                        <a:pt x="68909" y="89596"/>
                        <a:pt x="51453" y="131979"/>
                        <a:pt x="31503" y="128240"/>
                      </a:cubicBezTo>
                      <a:cubicBezTo>
                        <a:pt x="11553" y="124500"/>
                        <a:pt x="-10890" y="105801"/>
                        <a:pt x="5319" y="89596"/>
                      </a:cubicBezTo>
                      <a:cubicBezTo>
                        <a:pt x="21528" y="73391"/>
                        <a:pt x="30256" y="73391"/>
                        <a:pt x="31503" y="73391"/>
                      </a:cubicBezTo>
                      <a:cubicBezTo>
                        <a:pt x="31503" y="73391"/>
                        <a:pt x="-2162" y="64665"/>
                        <a:pt x="5319" y="42227"/>
                      </a:cubicBezTo>
                      <a:cubicBezTo>
                        <a:pt x="12800" y="19789"/>
                        <a:pt x="35243" y="3584"/>
                        <a:pt x="65168" y="38488"/>
                      </a:cubicBezTo>
                      <a:close/>
                    </a:path>
                  </a:pathLst>
                </a:custGeom>
                <a:solidFill>
                  <a:srgbClr val="ECDADA">
                    <a:alpha val="69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2020" name="Freeform 2019"/>
                <p:cNvSpPr/>
                <p:nvPr/>
              </p:nvSpPr>
              <p:spPr>
                <a:xfrm>
                  <a:off x="752533" y="1069831"/>
                  <a:ext cx="45296" cy="4528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5296" h="45285">
                      <a:moveTo>
                        <a:pt x="-98" y="22448"/>
                      </a:moveTo>
                      <a:cubicBezTo>
                        <a:pt x="-98" y="9964"/>
                        <a:pt x="10025" y="-156"/>
                        <a:pt x="22512" y="-156"/>
                      </a:cubicBezTo>
                      <a:cubicBezTo>
                        <a:pt x="34999" y="-156"/>
                        <a:pt x="45121" y="9964"/>
                        <a:pt x="45121" y="22448"/>
                      </a:cubicBezTo>
                      <a:cubicBezTo>
                        <a:pt x="45121" y="34931"/>
                        <a:pt x="34999" y="45051"/>
                        <a:pt x="22512" y="45051"/>
                      </a:cubicBezTo>
                      <a:cubicBezTo>
                        <a:pt x="10025" y="45051"/>
                        <a:pt x="-98" y="34931"/>
                        <a:pt x="-98" y="22448"/>
                      </a:cubicBezTo>
                      <a:close/>
                    </a:path>
                  </a:pathLst>
                </a:custGeom>
                <a:solidFill>
                  <a:srgbClr val="FFFADA">
                    <a:alpha val="85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2021" name="Freeform 2020"/>
                <p:cNvSpPr/>
                <p:nvPr/>
              </p:nvSpPr>
              <p:spPr>
                <a:xfrm>
                  <a:off x="205742" y="998248"/>
                  <a:ext cx="118323" cy="11300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8323" h="113004">
                      <a:moveTo>
                        <a:pt x="-160" y="-186"/>
                      </a:moveTo>
                      <a:cubicBezTo>
                        <a:pt x="-160" y="-186"/>
                        <a:pt x="20362" y="113004"/>
                        <a:pt x="92189" y="113004"/>
                      </a:cubicBezTo>
                      <a:cubicBezTo>
                        <a:pt x="164017" y="113004"/>
                        <a:pt x="71667" y="-186"/>
                        <a:pt x="-160" y="-186"/>
                      </a:cubicBezTo>
                      <a:close/>
                    </a:path>
                  </a:pathLst>
                </a:custGeom>
                <a:solidFill>
                  <a:srgbClr val="B60717">
                    <a:alpha val="10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2022" name="Freeform 2021"/>
                <p:cNvSpPr/>
                <p:nvPr/>
              </p:nvSpPr>
              <p:spPr>
                <a:xfrm rot="-10800000">
                  <a:off x="639600" y="1306003"/>
                  <a:ext cx="118323" cy="11300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8323" h="113004">
                      <a:moveTo>
                        <a:pt x="-160" y="-186"/>
                      </a:moveTo>
                      <a:cubicBezTo>
                        <a:pt x="-160" y="-186"/>
                        <a:pt x="20362" y="113004"/>
                        <a:pt x="92189" y="113004"/>
                      </a:cubicBezTo>
                      <a:cubicBezTo>
                        <a:pt x="164017" y="113004"/>
                        <a:pt x="71667" y="-186"/>
                        <a:pt x="-160" y="-186"/>
                      </a:cubicBezTo>
                      <a:close/>
                    </a:path>
                  </a:pathLst>
                </a:custGeom>
                <a:solidFill>
                  <a:srgbClr val="B60717">
                    <a:alpha val="6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2023" name="Freeform 2022"/>
                <p:cNvSpPr/>
                <p:nvPr/>
              </p:nvSpPr>
              <p:spPr>
                <a:xfrm>
                  <a:off x="1267288" y="1362508"/>
                  <a:ext cx="118323" cy="11300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8323" h="113004">
                      <a:moveTo>
                        <a:pt x="-160" y="-186"/>
                      </a:moveTo>
                      <a:cubicBezTo>
                        <a:pt x="-160" y="-186"/>
                        <a:pt x="20362" y="113004"/>
                        <a:pt x="92189" y="113004"/>
                      </a:cubicBezTo>
                      <a:cubicBezTo>
                        <a:pt x="164017" y="113004"/>
                        <a:pt x="71667" y="-186"/>
                        <a:pt x="-160" y="-186"/>
                      </a:cubicBezTo>
                      <a:close/>
                    </a:path>
                  </a:pathLst>
                </a:custGeom>
                <a:solidFill>
                  <a:srgbClr val="B60717">
                    <a:alpha val="4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2024" name="Freeform 2023"/>
                <p:cNvSpPr/>
                <p:nvPr/>
              </p:nvSpPr>
              <p:spPr>
                <a:xfrm>
                  <a:off x="1077773" y="1090575"/>
                  <a:ext cx="62245" cy="5650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2245" h="56502">
                      <a:moveTo>
                        <a:pt x="-84" y="-93"/>
                      </a:moveTo>
                      <a:cubicBezTo>
                        <a:pt x="-84" y="-93"/>
                        <a:pt x="10712" y="56502"/>
                        <a:pt x="48497" y="56502"/>
                      </a:cubicBezTo>
                      <a:cubicBezTo>
                        <a:pt x="86283" y="56502"/>
                        <a:pt x="37701" y="-93"/>
                        <a:pt x="-84" y="-93"/>
                      </a:cubicBezTo>
                      <a:close/>
                    </a:path>
                  </a:pathLst>
                </a:custGeom>
                <a:solidFill>
                  <a:srgbClr val="B60717">
                    <a:alpha val="10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2025" name="Freeform 2024"/>
                <p:cNvSpPr/>
                <p:nvPr/>
              </p:nvSpPr>
              <p:spPr>
                <a:xfrm rot="-2700000">
                  <a:off x="945286" y="1838958"/>
                  <a:ext cx="118308" cy="11301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8308" h="113018">
                      <a:moveTo>
                        <a:pt x="-160" y="-186"/>
                      </a:moveTo>
                      <a:cubicBezTo>
                        <a:pt x="-160" y="-186"/>
                        <a:pt x="20359" y="113018"/>
                        <a:pt x="92178" y="113018"/>
                      </a:cubicBezTo>
                      <a:cubicBezTo>
                        <a:pt x="163996" y="113018"/>
                        <a:pt x="71658" y="-186"/>
                        <a:pt x="-160" y="-186"/>
                      </a:cubicBezTo>
                      <a:close/>
                    </a:path>
                  </a:pathLst>
                </a:custGeom>
                <a:solidFill>
                  <a:srgbClr val="B60717">
                    <a:alpha val="3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2026" name="Freeform 2025"/>
                <p:cNvSpPr/>
                <p:nvPr/>
              </p:nvSpPr>
              <p:spPr>
                <a:xfrm rot="8100000">
                  <a:off x="1479291" y="2395402"/>
                  <a:ext cx="118308" cy="11301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8308" h="113018">
                      <a:moveTo>
                        <a:pt x="-160" y="-186"/>
                      </a:moveTo>
                      <a:cubicBezTo>
                        <a:pt x="-160" y="-186"/>
                        <a:pt x="20359" y="113018"/>
                        <a:pt x="92178" y="113018"/>
                      </a:cubicBezTo>
                      <a:cubicBezTo>
                        <a:pt x="163996" y="113018"/>
                        <a:pt x="71658" y="-186"/>
                        <a:pt x="-160" y="-186"/>
                      </a:cubicBezTo>
                      <a:close/>
                    </a:path>
                  </a:pathLst>
                </a:custGeom>
                <a:solidFill>
                  <a:srgbClr val="B60717">
                    <a:alpha val="4000"/>
                  </a:srgbClr>
                </a:solidFill>
                <a:ln w="7700" cap="flat">
                  <a:noFill/>
                  <a:bevel/>
                </a:ln>
              </p:spPr>
            </p:sp>
          </p:grpSp>
        </p:grpSp>
        <p:sp>
          <p:nvSpPr>
            <p:cNvPr id="4170" name="FlexibleLine"/>
            <p:cNvSpPr/>
            <p:nvPr/>
          </p:nvSpPr>
          <p:spPr>
            <a:xfrm>
              <a:off x="4649241" y="916587"/>
              <a:ext cx="800800" cy="1551714"/>
            </a:xfrm>
            <a:custGeom>
              <a:avLst/>
              <a:gdLst/>
              <a:ahLst/>
              <a:cxnLst/>
              <a:rect l="0" t="0" r="0" b="0"/>
              <a:pathLst>
                <a:path w="800800" h="1551714" fill="none">
                  <a:moveTo>
                    <a:pt x="0" y="0"/>
                  </a:moveTo>
                  <a:cubicBezTo>
                    <a:pt x="440440" y="124137"/>
                    <a:pt x="360360" y="1427577"/>
                    <a:pt x="800800" y="1551714"/>
                  </a:cubicBezTo>
                </a:path>
              </a:pathLst>
            </a:custGeom>
            <a:noFill/>
            <a:ln w="7700" cap="flat">
              <a:solidFill>
                <a:srgbClr val="6680BB"/>
              </a:solidFill>
              <a:bevel/>
            </a:ln>
          </p:spPr>
        </p:sp>
        <p:sp>
          <p:nvSpPr>
            <p:cNvPr id="4171" name="FlexibleLine"/>
            <p:cNvSpPr/>
            <p:nvPr/>
          </p:nvSpPr>
          <p:spPr>
            <a:xfrm>
              <a:off x="4649241" y="916587"/>
              <a:ext cx="800800" cy="2017956"/>
            </a:xfrm>
            <a:custGeom>
              <a:avLst/>
              <a:gdLst/>
              <a:ahLst/>
              <a:cxnLst/>
              <a:rect l="0" t="0" r="0" b="0"/>
              <a:pathLst>
                <a:path w="800800" h="2017956" fill="none">
                  <a:moveTo>
                    <a:pt x="0" y="0"/>
                  </a:moveTo>
                  <a:cubicBezTo>
                    <a:pt x="440440" y="161437"/>
                    <a:pt x="360360" y="1856520"/>
                    <a:pt x="800800" y="2017956"/>
                  </a:cubicBezTo>
                </a:path>
              </a:pathLst>
            </a:custGeom>
            <a:noFill/>
            <a:ln w="7700" cap="flat">
              <a:solidFill>
                <a:srgbClr val="6680BB"/>
              </a:solidFill>
              <a:bevel/>
            </a:ln>
          </p:spPr>
        </p:sp>
        <p:sp>
          <p:nvSpPr>
            <p:cNvPr id="4172" name="FlexibleLine"/>
            <p:cNvSpPr/>
            <p:nvPr/>
          </p:nvSpPr>
          <p:spPr>
            <a:xfrm>
              <a:off x="4649241" y="916587"/>
              <a:ext cx="800800" cy="619228"/>
            </a:xfrm>
            <a:custGeom>
              <a:avLst/>
              <a:gdLst/>
              <a:ahLst/>
              <a:cxnLst/>
              <a:rect l="0" t="0" r="0" b="0"/>
              <a:pathLst>
                <a:path w="800800" h="619228" fill="none">
                  <a:moveTo>
                    <a:pt x="0" y="0"/>
                  </a:moveTo>
                  <a:cubicBezTo>
                    <a:pt x="440440" y="49538"/>
                    <a:pt x="360360" y="569690"/>
                    <a:pt x="800800" y="619228"/>
                  </a:cubicBezTo>
                </a:path>
              </a:pathLst>
            </a:custGeom>
            <a:noFill/>
            <a:ln w="7700" cap="flat">
              <a:solidFill>
                <a:srgbClr val="6680BB"/>
              </a:solidFill>
              <a:bevel/>
            </a:ln>
          </p:spPr>
        </p:sp>
        <p:sp>
          <p:nvSpPr>
            <p:cNvPr id="4173" name="FlexibleLine"/>
            <p:cNvSpPr/>
            <p:nvPr/>
          </p:nvSpPr>
          <p:spPr>
            <a:xfrm>
              <a:off x="4649241" y="916587"/>
              <a:ext cx="800800" cy="1085471"/>
            </a:xfrm>
            <a:custGeom>
              <a:avLst/>
              <a:gdLst/>
              <a:ahLst/>
              <a:cxnLst/>
              <a:rect l="0" t="0" r="0" b="0"/>
              <a:pathLst>
                <a:path w="800800" h="1085471" fill="none">
                  <a:moveTo>
                    <a:pt x="0" y="0"/>
                  </a:moveTo>
                  <a:cubicBezTo>
                    <a:pt x="440440" y="86838"/>
                    <a:pt x="360360" y="998633"/>
                    <a:pt x="800800" y="1085471"/>
                  </a:cubicBezTo>
                </a:path>
              </a:pathLst>
            </a:custGeom>
            <a:noFill/>
            <a:ln w="7700" cap="flat">
              <a:solidFill>
                <a:srgbClr val="6680BB"/>
              </a:solidFill>
              <a:bevel/>
            </a:ln>
          </p:spPr>
        </p:sp>
        <p:sp>
          <p:nvSpPr>
            <p:cNvPr id="4174" name="FlexibleLine"/>
            <p:cNvSpPr/>
            <p:nvPr/>
          </p:nvSpPr>
          <p:spPr>
            <a:xfrm>
              <a:off x="4649241" y="916587"/>
              <a:ext cx="800800" cy="2950441"/>
            </a:xfrm>
            <a:custGeom>
              <a:avLst/>
              <a:gdLst/>
              <a:ahLst/>
              <a:cxnLst/>
              <a:rect l="0" t="0" r="0" b="0"/>
              <a:pathLst>
                <a:path w="800800" h="2950441" fill="none">
                  <a:moveTo>
                    <a:pt x="0" y="0"/>
                  </a:moveTo>
                  <a:cubicBezTo>
                    <a:pt x="440440" y="236035"/>
                    <a:pt x="360360" y="2714406"/>
                    <a:pt x="800800" y="2950441"/>
                  </a:cubicBezTo>
                </a:path>
              </a:pathLst>
            </a:custGeom>
            <a:noFill/>
            <a:ln w="7700" cap="flat">
              <a:solidFill>
                <a:srgbClr val="6680BB"/>
              </a:solidFill>
              <a:bevel/>
            </a:ln>
          </p:spPr>
        </p:sp>
        <p:sp>
          <p:nvSpPr>
            <p:cNvPr id="4175" name="FlexibleLine"/>
            <p:cNvSpPr/>
            <p:nvPr/>
          </p:nvSpPr>
          <p:spPr>
            <a:xfrm>
              <a:off x="4649241" y="916587"/>
              <a:ext cx="800800" cy="2484198"/>
            </a:xfrm>
            <a:custGeom>
              <a:avLst/>
              <a:gdLst/>
              <a:ahLst/>
              <a:cxnLst/>
              <a:rect l="0" t="0" r="0" b="0"/>
              <a:pathLst>
                <a:path w="800800" h="2484198" fill="none">
                  <a:moveTo>
                    <a:pt x="0" y="0"/>
                  </a:moveTo>
                  <a:cubicBezTo>
                    <a:pt x="440440" y="198736"/>
                    <a:pt x="360360" y="2285463"/>
                    <a:pt x="800800" y="2484198"/>
                  </a:cubicBezTo>
                </a:path>
              </a:pathLst>
            </a:custGeom>
            <a:noFill/>
            <a:ln w="7700" cap="flat">
              <a:solidFill>
                <a:srgbClr val="6680BB"/>
              </a:solidFill>
              <a:bevel/>
            </a:ln>
          </p:spPr>
        </p:sp>
        <p:sp>
          <p:nvSpPr>
            <p:cNvPr id="4176" name="FlexibleLine"/>
            <p:cNvSpPr/>
            <p:nvPr/>
          </p:nvSpPr>
          <p:spPr>
            <a:xfrm>
              <a:off x="4649241" y="916587"/>
              <a:ext cx="800800" cy="3416683"/>
            </a:xfrm>
            <a:custGeom>
              <a:avLst/>
              <a:gdLst/>
              <a:ahLst/>
              <a:cxnLst/>
              <a:rect l="0" t="0" r="0" b="0"/>
              <a:pathLst>
                <a:path w="800800" h="3416683" fill="none">
                  <a:moveTo>
                    <a:pt x="0" y="0"/>
                  </a:moveTo>
                  <a:cubicBezTo>
                    <a:pt x="440440" y="273335"/>
                    <a:pt x="360360" y="3143349"/>
                    <a:pt x="800800" y="3416683"/>
                  </a:cubicBezTo>
                </a:path>
              </a:pathLst>
            </a:custGeom>
            <a:noFill/>
            <a:ln w="7700" cap="flat">
              <a:solidFill>
                <a:srgbClr val="6680BB"/>
              </a:solidFill>
              <a:bevel/>
            </a:ln>
          </p:spPr>
        </p:sp>
        <p:sp>
          <p:nvSpPr>
            <p:cNvPr id="4177" name="FlexibleLine"/>
            <p:cNvSpPr/>
            <p:nvPr/>
          </p:nvSpPr>
          <p:spPr>
            <a:xfrm>
              <a:off x="4649241" y="916587"/>
              <a:ext cx="800800" cy="619228"/>
            </a:xfrm>
            <a:custGeom>
              <a:avLst/>
              <a:gdLst/>
              <a:ahLst/>
              <a:cxnLst/>
              <a:rect l="0" t="0" r="0" b="0"/>
              <a:pathLst>
                <a:path w="800800" h="619228" fill="none">
                  <a:moveTo>
                    <a:pt x="0" y="0"/>
                  </a:moveTo>
                  <a:cubicBezTo>
                    <a:pt x="-440440" y="49538"/>
                    <a:pt x="-360360" y="569690"/>
                    <a:pt x="-800800" y="619228"/>
                  </a:cubicBezTo>
                </a:path>
              </a:pathLst>
            </a:custGeom>
            <a:noFill/>
            <a:ln w="7700" cap="flat">
              <a:solidFill>
                <a:srgbClr val="6680BB"/>
              </a:solidFill>
              <a:bevel/>
            </a:ln>
          </p:spPr>
        </p:sp>
        <p:sp>
          <p:nvSpPr>
            <p:cNvPr id="4178" name="FlexibleLine"/>
            <p:cNvSpPr/>
            <p:nvPr/>
          </p:nvSpPr>
          <p:spPr>
            <a:xfrm>
              <a:off x="4649241" y="916587"/>
              <a:ext cx="800800" cy="1085471"/>
            </a:xfrm>
            <a:custGeom>
              <a:avLst/>
              <a:gdLst/>
              <a:ahLst/>
              <a:cxnLst/>
              <a:rect l="0" t="0" r="0" b="0"/>
              <a:pathLst>
                <a:path w="800800" h="1085471" fill="none">
                  <a:moveTo>
                    <a:pt x="0" y="0"/>
                  </a:moveTo>
                  <a:cubicBezTo>
                    <a:pt x="-440440" y="86838"/>
                    <a:pt x="-360360" y="998633"/>
                    <a:pt x="-800800" y="1085471"/>
                  </a:cubicBezTo>
                </a:path>
              </a:pathLst>
            </a:custGeom>
            <a:noFill/>
            <a:ln w="7700" cap="flat">
              <a:solidFill>
                <a:srgbClr val="6680BB"/>
              </a:solidFill>
              <a:bevel/>
            </a:ln>
          </p:spPr>
        </p:sp>
        <p:sp>
          <p:nvSpPr>
            <p:cNvPr id="4179" name="FlexibleLine"/>
            <p:cNvSpPr/>
            <p:nvPr/>
          </p:nvSpPr>
          <p:spPr>
            <a:xfrm>
              <a:off x="4649241" y="916587"/>
              <a:ext cx="800800" cy="2017956"/>
            </a:xfrm>
            <a:custGeom>
              <a:avLst/>
              <a:gdLst/>
              <a:ahLst/>
              <a:cxnLst/>
              <a:rect l="0" t="0" r="0" b="0"/>
              <a:pathLst>
                <a:path w="800800" h="2017956" fill="none">
                  <a:moveTo>
                    <a:pt x="0" y="0"/>
                  </a:moveTo>
                  <a:cubicBezTo>
                    <a:pt x="-440440" y="161437"/>
                    <a:pt x="-360360" y="1856520"/>
                    <a:pt x="-800800" y="2017956"/>
                  </a:cubicBezTo>
                </a:path>
              </a:pathLst>
            </a:custGeom>
            <a:noFill/>
            <a:ln w="7700" cap="flat">
              <a:solidFill>
                <a:srgbClr val="6680BB"/>
              </a:solidFill>
              <a:bevel/>
            </a:ln>
          </p:spPr>
        </p:sp>
        <p:sp>
          <p:nvSpPr>
            <p:cNvPr id="4180" name="FlexibleLine"/>
            <p:cNvSpPr/>
            <p:nvPr/>
          </p:nvSpPr>
          <p:spPr>
            <a:xfrm>
              <a:off x="4649241" y="916587"/>
              <a:ext cx="800800" cy="1551714"/>
            </a:xfrm>
            <a:custGeom>
              <a:avLst/>
              <a:gdLst/>
              <a:ahLst/>
              <a:cxnLst/>
              <a:rect l="0" t="0" r="0" b="0"/>
              <a:pathLst>
                <a:path w="800800" h="1551714" fill="none">
                  <a:moveTo>
                    <a:pt x="0" y="0"/>
                  </a:moveTo>
                  <a:cubicBezTo>
                    <a:pt x="-440440" y="124137"/>
                    <a:pt x="-360360" y="1427577"/>
                    <a:pt x="-800800" y="1551714"/>
                  </a:cubicBezTo>
                </a:path>
              </a:pathLst>
            </a:custGeom>
            <a:noFill/>
            <a:ln w="7700" cap="flat">
              <a:solidFill>
                <a:srgbClr val="6680BB"/>
              </a:solidFill>
              <a:bevel/>
            </a:ln>
          </p:spPr>
        </p:sp>
        <p:sp>
          <p:nvSpPr>
            <p:cNvPr id="4181" name="FlexibleLine"/>
            <p:cNvSpPr/>
            <p:nvPr/>
          </p:nvSpPr>
          <p:spPr>
            <a:xfrm>
              <a:off x="4649241" y="916587"/>
              <a:ext cx="800800" cy="2950441"/>
            </a:xfrm>
            <a:custGeom>
              <a:avLst/>
              <a:gdLst/>
              <a:ahLst/>
              <a:cxnLst/>
              <a:rect l="0" t="0" r="0" b="0"/>
              <a:pathLst>
                <a:path w="800800" h="2950441" fill="none">
                  <a:moveTo>
                    <a:pt x="0" y="0"/>
                  </a:moveTo>
                  <a:cubicBezTo>
                    <a:pt x="-440440" y="236035"/>
                    <a:pt x="-360360" y="2714406"/>
                    <a:pt x="-800800" y="2950441"/>
                  </a:cubicBezTo>
                </a:path>
              </a:pathLst>
            </a:custGeom>
            <a:noFill/>
            <a:ln w="7700" cap="flat">
              <a:solidFill>
                <a:srgbClr val="6680BB"/>
              </a:solidFill>
              <a:bevel/>
            </a:ln>
          </p:spPr>
        </p:sp>
        <p:sp>
          <p:nvSpPr>
            <p:cNvPr id="4182" name="FlexibleLine"/>
            <p:cNvSpPr/>
            <p:nvPr/>
          </p:nvSpPr>
          <p:spPr>
            <a:xfrm>
              <a:off x="4649241" y="916587"/>
              <a:ext cx="800800" cy="3416683"/>
            </a:xfrm>
            <a:custGeom>
              <a:avLst/>
              <a:gdLst/>
              <a:ahLst/>
              <a:cxnLst/>
              <a:rect l="0" t="0" r="0" b="0"/>
              <a:pathLst>
                <a:path w="800800" h="3416683" fill="none">
                  <a:moveTo>
                    <a:pt x="0" y="0"/>
                  </a:moveTo>
                  <a:cubicBezTo>
                    <a:pt x="-440440" y="273335"/>
                    <a:pt x="-360360" y="3143349"/>
                    <a:pt x="-800800" y="3416683"/>
                  </a:cubicBezTo>
                </a:path>
              </a:pathLst>
            </a:custGeom>
            <a:noFill/>
            <a:ln w="7700" cap="flat">
              <a:solidFill>
                <a:srgbClr val="6680BB"/>
              </a:solidFill>
              <a:bevel/>
            </a:ln>
          </p:spPr>
        </p:sp>
        <p:sp>
          <p:nvSpPr>
            <p:cNvPr id="4183" name="FlexibleLine"/>
            <p:cNvSpPr/>
            <p:nvPr/>
          </p:nvSpPr>
          <p:spPr>
            <a:xfrm>
              <a:off x="4649241" y="916587"/>
              <a:ext cx="800800" cy="2484198"/>
            </a:xfrm>
            <a:custGeom>
              <a:avLst/>
              <a:gdLst/>
              <a:ahLst/>
              <a:cxnLst/>
              <a:rect l="0" t="0" r="0" b="0"/>
              <a:pathLst>
                <a:path w="800800" h="2484198" fill="none">
                  <a:moveTo>
                    <a:pt x="0" y="0"/>
                  </a:moveTo>
                  <a:cubicBezTo>
                    <a:pt x="-440440" y="198736"/>
                    <a:pt x="-360360" y="2285463"/>
                    <a:pt x="-800800" y="2484198"/>
                  </a:cubicBezTo>
                </a:path>
              </a:pathLst>
            </a:custGeom>
            <a:noFill/>
            <a:ln w="7700" cap="flat">
              <a:solidFill>
                <a:srgbClr val="6680BB"/>
              </a:solidFill>
              <a:bevel/>
            </a:ln>
          </p:spPr>
        </p:sp>
        <p:sp>
          <p:nvSpPr>
            <p:cNvPr id="4184" name="FlexibleLine"/>
            <p:cNvSpPr/>
            <p:nvPr/>
          </p:nvSpPr>
          <p:spPr>
            <a:xfrm>
              <a:off x="4649241" y="916587"/>
              <a:ext cx="800800" cy="3882926"/>
            </a:xfrm>
            <a:custGeom>
              <a:avLst/>
              <a:gdLst/>
              <a:ahLst/>
              <a:cxnLst/>
              <a:rect l="0" t="0" r="0" b="0"/>
              <a:pathLst>
                <a:path w="800800" h="3882926" fill="none">
                  <a:moveTo>
                    <a:pt x="0" y="0"/>
                  </a:moveTo>
                  <a:cubicBezTo>
                    <a:pt x="-440440" y="310634"/>
                    <a:pt x="-360360" y="3572292"/>
                    <a:pt x="-800800" y="3882926"/>
                  </a:cubicBezTo>
                </a:path>
              </a:pathLst>
            </a:custGeom>
            <a:noFill/>
            <a:ln w="7700" cap="flat">
              <a:solidFill>
                <a:srgbClr val="6680BB"/>
              </a:solidFill>
              <a:bevel/>
            </a:ln>
          </p:spPr>
        </p:sp>
        <p:sp>
          <p:nvSpPr>
            <p:cNvPr id="4185" name="FlexibleLine"/>
            <p:cNvSpPr/>
            <p:nvPr/>
          </p:nvSpPr>
          <p:spPr>
            <a:xfrm>
              <a:off x="4649241" y="916587"/>
              <a:ext cx="800800" cy="3882926"/>
            </a:xfrm>
            <a:custGeom>
              <a:avLst/>
              <a:gdLst/>
              <a:ahLst/>
              <a:cxnLst/>
              <a:rect l="0" t="0" r="0" b="0"/>
              <a:pathLst>
                <a:path w="800800" h="3882926" fill="none">
                  <a:moveTo>
                    <a:pt x="0" y="0"/>
                  </a:moveTo>
                  <a:cubicBezTo>
                    <a:pt x="440440" y="310634"/>
                    <a:pt x="360360" y="3572292"/>
                    <a:pt x="800800" y="3882926"/>
                  </a:cubicBezTo>
                </a:path>
              </a:pathLst>
            </a:custGeom>
            <a:noFill/>
            <a:ln w="7700" cap="flat">
              <a:solidFill>
                <a:srgbClr val="6680BB"/>
              </a:solidFill>
              <a:bevel/>
            </a:ln>
          </p:spPr>
        </p:sp>
        <p:sp>
          <p:nvSpPr>
            <p:cNvPr id="5840" name="Text 5840"/>
            <p:cNvSpPr txBox="1"/>
            <p:nvPr/>
          </p:nvSpPr>
          <p:spPr>
            <a:xfrm>
              <a:off x="4649241" y="253142"/>
              <a:ext cx="4450600" cy="201445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2184" dirty="0" smtClean="0">
                  <a:solidFill>
                    <a:srgbClr val="303030"/>
                  </a:solidFill>
                  <a:latin typeface="Arial"/>
                </a:rPr>
                <a:t>4.</a:t>
              </a:r>
              <a:r>
                <a:rPr lang="en-US" sz="2184" dirty="0" smtClean="0">
                  <a:solidFill>
                    <a:srgbClr val="303030"/>
                  </a:solidFill>
                  <a:latin typeface="Arial"/>
                </a:rPr>
                <a:t>2</a:t>
              </a:r>
              <a:r>
                <a:rPr sz="2184" dirty="0" smtClean="0">
                  <a:solidFill>
                    <a:srgbClr val="303030"/>
                  </a:solidFill>
                  <a:latin typeface="Arial"/>
                </a:rPr>
                <a:t> </a:t>
              </a:r>
              <a:r>
                <a:rPr sz="2184" dirty="0">
                  <a:solidFill>
                    <a:srgbClr val="303030"/>
                  </a:solidFill>
                  <a:latin typeface="Arial"/>
                </a:rPr>
                <a:t>Mind Map Examples - Health</a:t>
              </a:r>
            </a:p>
          </p:txBody>
        </p:sp>
        <p:sp>
          <p:nvSpPr>
            <p:cNvPr id="4187" name="Rectangle balloon"/>
            <p:cNvSpPr/>
            <p:nvPr/>
          </p:nvSpPr>
          <p:spPr>
            <a:xfrm>
              <a:off x="3890791" y="585487"/>
              <a:ext cx="1516900" cy="662200"/>
            </a:xfrm>
            <a:custGeom>
              <a:avLst/>
              <a:gdLst/>
              <a:ahLst/>
              <a:cxnLst/>
              <a:rect l="0" t="0" r="0" b="0"/>
              <a:pathLst>
                <a:path w="1516900" h="662200">
                  <a:moveTo>
                    <a:pt x="92400" y="0"/>
                  </a:moveTo>
                  <a:lnTo>
                    <a:pt x="1424500" y="0"/>
                  </a:lnTo>
                  <a:cubicBezTo>
                    <a:pt x="1475532" y="0"/>
                    <a:pt x="1516900" y="41367"/>
                    <a:pt x="1516900" y="92400"/>
                  </a:cubicBezTo>
                  <a:lnTo>
                    <a:pt x="1516900" y="569800"/>
                  </a:lnTo>
                  <a:cubicBezTo>
                    <a:pt x="1516900" y="620833"/>
                    <a:pt x="1475532" y="662200"/>
                    <a:pt x="1424500" y="662200"/>
                  </a:cubicBezTo>
                  <a:lnTo>
                    <a:pt x="92400" y="662200"/>
                  </a:lnTo>
                  <a:cubicBezTo>
                    <a:pt x="41367" y="662200"/>
                    <a:pt x="0" y="620833"/>
                    <a:pt x="0" y="569800"/>
                  </a:cubicBezTo>
                  <a:lnTo>
                    <a:pt x="0" y="92400"/>
                  </a:lnTo>
                  <a:cubicBezTo>
                    <a:pt x="0" y="41367"/>
                    <a:pt x="41367" y="0"/>
                    <a:pt x="92400" y="0"/>
                  </a:cubicBezTo>
                  <a:close/>
                </a:path>
              </a:pathLst>
            </a:custGeom>
            <a:pattFill prst="diagBrick">
              <a:fgClr>
                <a:srgbClr val="AED0DE"/>
              </a:fgClr>
              <a:bgClr>
                <a:srgbClr val="D6E6ED"/>
              </a:bgClr>
            </a:pattFill>
            <a:ln w="7700" cap="flat">
              <a:solidFill>
                <a:srgbClr val="74B7CD"/>
              </a:solidFill>
              <a:bevel/>
            </a:ln>
          </p:spPr>
        </p:sp>
        <p:grpSp>
          <p:nvGrpSpPr>
            <p:cNvPr id="4189" name="Main Topic"/>
            <p:cNvGrpSpPr/>
            <p:nvPr/>
          </p:nvGrpSpPr>
          <p:grpSpPr>
            <a:xfrm>
              <a:off x="5450041" y="2298901"/>
              <a:ext cx="1093400" cy="338800"/>
              <a:chOff x="5450041" y="2298901"/>
              <a:chExt cx="1093400" cy="338800"/>
            </a:xfrm>
          </p:grpSpPr>
          <p:sp>
            <p:nvSpPr>
              <p:cNvPr id="4190" name="Rectangle balloon"/>
              <p:cNvSpPr/>
              <p:nvPr/>
            </p:nvSpPr>
            <p:spPr>
              <a:xfrm>
                <a:off x="5450041" y="2298901"/>
                <a:ext cx="1093400" cy="338800"/>
              </a:xfrm>
              <a:custGeom>
                <a:avLst/>
                <a:gdLst/>
                <a:ahLst/>
                <a:cxnLst/>
                <a:rect l="0" t="0" r="0" b="0"/>
                <a:pathLst>
                  <a:path w="1093400" h="338800">
                    <a:moveTo>
                      <a:pt x="60984" y="0"/>
                    </a:moveTo>
                    <a:lnTo>
                      <a:pt x="1032416" y="0"/>
                    </a:lnTo>
                    <a:cubicBezTo>
                      <a:pt x="1066097" y="0"/>
                      <a:pt x="1093400" y="27303"/>
                      <a:pt x="1093400" y="60984"/>
                    </a:cubicBezTo>
                    <a:lnTo>
                      <a:pt x="1093400" y="277816"/>
                    </a:lnTo>
                    <a:cubicBezTo>
                      <a:pt x="1093400" y="311497"/>
                      <a:pt x="1066097" y="338800"/>
                      <a:pt x="1032416" y="338800"/>
                    </a:cubicBezTo>
                    <a:lnTo>
                      <a:pt x="60984" y="338800"/>
                    </a:lnTo>
                    <a:cubicBezTo>
                      <a:pt x="27303" y="338800"/>
                      <a:pt x="0" y="311497"/>
                      <a:pt x="0" y="277816"/>
                    </a:cubicBezTo>
                    <a:lnTo>
                      <a:pt x="0" y="60984"/>
                    </a:lnTo>
                    <a:cubicBezTo>
                      <a:pt x="0" y="27303"/>
                      <a:pt x="27303" y="0"/>
                      <a:pt x="60984" y="0"/>
                    </a:cubicBezTo>
                    <a:close/>
                  </a:path>
                </a:pathLst>
              </a:custGeom>
              <a:pattFill prst="ltDnDiag">
                <a:fgClr>
                  <a:srgbClr val="D6DCEF"/>
                </a:fgClr>
                <a:bgClr>
                  <a:srgbClr val="ECEEF7"/>
                </a:bgClr>
              </a:pattFill>
              <a:ln w="7700" cap="flat">
                <a:solidFill>
                  <a:srgbClr val="7592D5"/>
                </a:solidFill>
                <a:bevel/>
              </a:ln>
            </p:spPr>
          </p:sp>
          <p:sp>
            <p:nvSpPr>
              <p:cNvPr id="5842" name="Text 5842"/>
              <p:cNvSpPr txBox="1"/>
              <p:nvPr/>
            </p:nvSpPr>
            <p:spPr>
              <a:xfrm>
                <a:off x="5519341" y="2368201"/>
                <a:ext cx="1024100" cy="2002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092">
                    <a:solidFill>
                      <a:srgbClr val="546A9C"/>
                    </a:solidFill>
                    <a:latin typeface="Comic Sans MS"/>
                  </a:rPr>
                  <a:t>Go for a walk</a:t>
                </a:r>
              </a:p>
            </p:txBody>
          </p:sp>
        </p:grpSp>
        <p:grpSp>
          <p:nvGrpSpPr>
            <p:cNvPr id="4192" name="Main Topic"/>
            <p:cNvGrpSpPr/>
            <p:nvPr/>
          </p:nvGrpSpPr>
          <p:grpSpPr>
            <a:xfrm>
              <a:off x="5450041" y="2765144"/>
              <a:ext cx="808500" cy="338800"/>
              <a:chOff x="5450041" y="2765144"/>
              <a:chExt cx="808500" cy="338800"/>
            </a:xfrm>
          </p:grpSpPr>
          <p:sp>
            <p:nvSpPr>
              <p:cNvPr id="4193" name="Rectangle balloon"/>
              <p:cNvSpPr/>
              <p:nvPr/>
            </p:nvSpPr>
            <p:spPr>
              <a:xfrm>
                <a:off x="5450041" y="2765144"/>
                <a:ext cx="808500" cy="338800"/>
              </a:xfrm>
              <a:custGeom>
                <a:avLst/>
                <a:gdLst/>
                <a:ahLst/>
                <a:cxnLst/>
                <a:rect l="0" t="0" r="0" b="0"/>
                <a:pathLst>
                  <a:path w="808500" h="338800">
                    <a:moveTo>
                      <a:pt x="60984" y="0"/>
                    </a:moveTo>
                    <a:lnTo>
                      <a:pt x="747516" y="0"/>
                    </a:lnTo>
                    <a:cubicBezTo>
                      <a:pt x="781197" y="0"/>
                      <a:pt x="808500" y="27303"/>
                      <a:pt x="808500" y="60984"/>
                    </a:cubicBezTo>
                    <a:lnTo>
                      <a:pt x="808500" y="277816"/>
                    </a:lnTo>
                    <a:cubicBezTo>
                      <a:pt x="808500" y="311497"/>
                      <a:pt x="781197" y="338800"/>
                      <a:pt x="747516" y="338800"/>
                    </a:cubicBezTo>
                    <a:lnTo>
                      <a:pt x="60984" y="338800"/>
                    </a:lnTo>
                    <a:cubicBezTo>
                      <a:pt x="27303" y="338800"/>
                      <a:pt x="0" y="311497"/>
                      <a:pt x="0" y="277816"/>
                    </a:cubicBezTo>
                    <a:lnTo>
                      <a:pt x="0" y="60984"/>
                    </a:lnTo>
                    <a:cubicBezTo>
                      <a:pt x="0" y="27303"/>
                      <a:pt x="27303" y="0"/>
                      <a:pt x="60984" y="0"/>
                    </a:cubicBezTo>
                    <a:close/>
                  </a:path>
                </a:pathLst>
              </a:custGeom>
              <a:pattFill prst="ltDnDiag">
                <a:fgClr>
                  <a:srgbClr val="D6DCEF"/>
                </a:fgClr>
                <a:bgClr>
                  <a:srgbClr val="ECEEF7"/>
                </a:bgClr>
              </a:pattFill>
              <a:ln w="7700" cap="flat">
                <a:solidFill>
                  <a:srgbClr val="7592D5"/>
                </a:solidFill>
                <a:bevel/>
              </a:ln>
            </p:spPr>
          </p:sp>
          <p:sp>
            <p:nvSpPr>
              <p:cNvPr id="5843" name="Text 5843"/>
              <p:cNvSpPr txBox="1"/>
              <p:nvPr/>
            </p:nvSpPr>
            <p:spPr>
              <a:xfrm>
                <a:off x="5519341" y="2834444"/>
                <a:ext cx="739200" cy="2002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092">
                    <a:solidFill>
                      <a:srgbClr val="546A9C"/>
                    </a:solidFill>
                    <a:latin typeface="Comic Sans MS"/>
                  </a:rPr>
                  <a:t>Work out</a:t>
                </a:r>
              </a:p>
            </p:txBody>
          </p:sp>
        </p:grpSp>
        <p:grpSp>
          <p:nvGrpSpPr>
            <p:cNvPr id="4195" name="Main Topic"/>
            <p:cNvGrpSpPr/>
            <p:nvPr/>
          </p:nvGrpSpPr>
          <p:grpSpPr>
            <a:xfrm>
              <a:off x="5450041" y="1366416"/>
              <a:ext cx="2079000" cy="338800"/>
              <a:chOff x="5450041" y="1366416"/>
              <a:chExt cx="2079000" cy="338800"/>
            </a:xfrm>
          </p:grpSpPr>
          <p:sp>
            <p:nvSpPr>
              <p:cNvPr id="4196" name="Rectangle balloon"/>
              <p:cNvSpPr/>
              <p:nvPr/>
            </p:nvSpPr>
            <p:spPr>
              <a:xfrm>
                <a:off x="5450041" y="1366416"/>
                <a:ext cx="2079000" cy="338800"/>
              </a:xfrm>
              <a:custGeom>
                <a:avLst/>
                <a:gdLst/>
                <a:ahLst/>
                <a:cxnLst/>
                <a:rect l="0" t="0" r="0" b="0"/>
                <a:pathLst>
                  <a:path w="2079000" h="338800">
                    <a:moveTo>
                      <a:pt x="60984" y="0"/>
                    </a:moveTo>
                    <a:lnTo>
                      <a:pt x="2018016" y="0"/>
                    </a:lnTo>
                    <a:cubicBezTo>
                      <a:pt x="2051698" y="0"/>
                      <a:pt x="2079000" y="27303"/>
                      <a:pt x="2079000" y="60984"/>
                    </a:cubicBezTo>
                    <a:lnTo>
                      <a:pt x="2079000" y="277816"/>
                    </a:lnTo>
                    <a:cubicBezTo>
                      <a:pt x="2079000" y="311497"/>
                      <a:pt x="2051698" y="338800"/>
                      <a:pt x="2018016" y="338800"/>
                    </a:cubicBezTo>
                    <a:lnTo>
                      <a:pt x="60984" y="338800"/>
                    </a:lnTo>
                    <a:cubicBezTo>
                      <a:pt x="27303" y="338800"/>
                      <a:pt x="0" y="311497"/>
                      <a:pt x="0" y="277816"/>
                    </a:cubicBezTo>
                    <a:lnTo>
                      <a:pt x="0" y="60984"/>
                    </a:lnTo>
                    <a:cubicBezTo>
                      <a:pt x="0" y="27303"/>
                      <a:pt x="27303" y="0"/>
                      <a:pt x="60984" y="0"/>
                    </a:cubicBezTo>
                    <a:close/>
                  </a:path>
                </a:pathLst>
              </a:custGeom>
              <a:pattFill prst="ltDnDiag">
                <a:fgClr>
                  <a:srgbClr val="D6DCEF"/>
                </a:fgClr>
                <a:bgClr>
                  <a:srgbClr val="ECEEF7"/>
                </a:bgClr>
              </a:pattFill>
              <a:ln w="7700" cap="flat">
                <a:solidFill>
                  <a:srgbClr val="7592D5"/>
                </a:solidFill>
                <a:bevel/>
              </a:ln>
            </p:spPr>
          </p:sp>
          <p:sp>
            <p:nvSpPr>
              <p:cNvPr id="5844" name="Text 5844"/>
              <p:cNvSpPr txBox="1"/>
              <p:nvPr/>
            </p:nvSpPr>
            <p:spPr>
              <a:xfrm>
                <a:off x="5519341" y="1435716"/>
                <a:ext cx="2002000" cy="2002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092">
                    <a:solidFill>
                      <a:srgbClr val="546A9C"/>
                    </a:solidFill>
                    <a:latin typeface="Comic Sans MS"/>
                  </a:rPr>
                  <a:t>Spend time in nature/Travel</a:t>
                </a:r>
              </a:p>
            </p:txBody>
          </p:sp>
        </p:grpSp>
        <p:grpSp>
          <p:nvGrpSpPr>
            <p:cNvPr id="4198" name="Main Topic"/>
            <p:cNvGrpSpPr/>
            <p:nvPr/>
          </p:nvGrpSpPr>
          <p:grpSpPr>
            <a:xfrm>
              <a:off x="5450041" y="1832658"/>
              <a:ext cx="1324400" cy="338800"/>
              <a:chOff x="5450041" y="1832658"/>
              <a:chExt cx="1324400" cy="338800"/>
            </a:xfrm>
          </p:grpSpPr>
          <p:sp>
            <p:nvSpPr>
              <p:cNvPr id="4199" name="Rectangle balloon"/>
              <p:cNvSpPr/>
              <p:nvPr/>
            </p:nvSpPr>
            <p:spPr>
              <a:xfrm>
                <a:off x="5450041" y="1832658"/>
                <a:ext cx="1324400" cy="338800"/>
              </a:xfrm>
              <a:custGeom>
                <a:avLst/>
                <a:gdLst/>
                <a:ahLst/>
                <a:cxnLst/>
                <a:rect l="0" t="0" r="0" b="0"/>
                <a:pathLst>
                  <a:path w="1324400" h="338800">
                    <a:moveTo>
                      <a:pt x="60984" y="0"/>
                    </a:moveTo>
                    <a:lnTo>
                      <a:pt x="1263416" y="0"/>
                    </a:lnTo>
                    <a:cubicBezTo>
                      <a:pt x="1297097" y="0"/>
                      <a:pt x="1324400" y="27303"/>
                      <a:pt x="1324400" y="60984"/>
                    </a:cubicBezTo>
                    <a:lnTo>
                      <a:pt x="1324400" y="277816"/>
                    </a:lnTo>
                    <a:cubicBezTo>
                      <a:pt x="1324400" y="311497"/>
                      <a:pt x="1297097" y="338800"/>
                      <a:pt x="1263416" y="338800"/>
                    </a:cubicBezTo>
                    <a:lnTo>
                      <a:pt x="60984" y="338800"/>
                    </a:lnTo>
                    <a:cubicBezTo>
                      <a:pt x="27303" y="338800"/>
                      <a:pt x="0" y="311497"/>
                      <a:pt x="0" y="277816"/>
                    </a:cubicBezTo>
                    <a:lnTo>
                      <a:pt x="0" y="60984"/>
                    </a:lnTo>
                    <a:cubicBezTo>
                      <a:pt x="0" y="27303"/>
                      <a:pt x="27303" y="0"/>
                      <a:pt x="60984" y="0"/>
                    </a:cubicBezTo>
                    <a:close/>
                  </a:path>
                </a:pathLst>
              </a:custGeom>
              <a:pattFill prst="ltDnDiag">
                <a:fgClr>
                  <a:srgbClr val="D6DCEF"/>
                </a:fgClr>
                <a:bgClr>
                  <a:srgbClr val="ECEEF7"/>
                </a:bgClr>
              </a:pattFill>
              <a:ln w="7700" cap="flat">
                <a:solidFill>
                  <a:srgbClr val="7592D5"/>
                </a:solidFill>
                <a:bevel/>
              </a:ln>
            </p:spPr>
          </p:sp>
          <p:sp>
            <p:nvSpPr>
              <p:cNvPr id="5845" name="Text 5845"/>
              <p:cNvSpPr txBox="1"/>
              <p:nvPr/>
            </p:nvSpPr>
            <p:spPr>
              <a:xfrm>
                <a:off x="5519341" y="1901958"/>
                <a:ext cx="1255100" cy="2002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092">
                    <a:solidFill>
                      <a:srgbClr val="546A9C"/>
                    </a:solidFill>
                    <a:latin typeface="Comic Sans MS"/>
                  </a:rPr>
                  <a:t>Talk with friends</a:t>
                </a:r>
              </a:p>
            </p:txBody>
          </p:sp>
        </p:grpSp>
        <p:grpSp>
          <p:nvGrpSpPr>
            <p:cNvPr id="4201" name="Main Topic"/>
            <p:cNvGrpSpPr/>
            <p:nvPr/>
          </p:nvGrpSpPr>
          <p:grpSpPr>
            <a:xfrm>
              <a:off x="5450041" y="3697629"/>
              <a:ext cx="1586200" cy="338800"/>
              <a:chOff x="5450041" y="3697629"/>
              <a:chExt cx="1586200" cy="338800"/>
            </a:xfrm>
          </p:grpSpPr>
          <p:sp>
            <p:nvSpPr>
              <p:cNvPr id="4202" name="Rectangle balloon"/>
              <p:cNvSpPr/>
              <p:nvPr/>
            </p:nvSpPr>
            <p:spPr>
              <a:xfrm>
                <a:off x="5450041" y="3697629"/>
                <a:ext cx="1586200" cy="338800"/>
              </a:xfrm>
              <a:custGeom>
                <a:avLst/>
                <a:gdLst/>
                <a:ahLst/>
                <a:cxnLst/>
                <a:rect l="0" t="0" r="0" b="0"/>
                <a:pathLst>
                  <a:path w="1586200" h="338800">
                    <a:moveTo>
                      <a:pt x="60984" y="0"/>
                    </a:moveTo>
                    <a:lnTo>
                      <a:pt x="1525216" y="0"/>
                    </a:lnTo>
                    <a:cubicBezTo>
                      <a:pt x="1558897" y="0"/>
                      <a:pt x="1586200" y="27303"/>
                      <a:pt x="1586200" y="60984"/>
                    </a:cubicBezTo>
                    <a:lnTo>
                      <a:pt x="1586200" y="277816"/>
                    </a:lnTo>
                    <a:cubicBezTo>
                      <a:pt x="1586200" y="311497"/>
                      <a:pt x="1558897" y="338800"/>
                      <a:pt x="1525216" y="338800"/>
                    </a:cubicBezTo>
                    <a:lnTo>
                      <a:pt x="60984" y="338800"/>
                    </a:lnTo>
                    <a:cubicBezTo>
                      <a:pt x="27303" y="338800"/>
                      <a:pt x="0" y="311497"/>
                      <a:pt x="0" y="277816"/>
                    </a:cubicBezTo>
                    <a:lnTo>
                      <a:pt x="0" y="60984"/>
                    </a:lnTo>
                    <a:cubicBezTo>
                      <a:pt x="0" y="27303"/>
                      <a:pt x="27303" y="0"/>
                      <a:pt x="60984" y="0"/>
                    </a:cubicBezTo>
                    <a:close/>
                  </a:path>
                </a:pathLst>
              </a:custGeom>
              <a:pattFill prst="ltDnDiag">
                <a:fgClr>
                  <a:srgbClr val="D6DCEF"/>
                </a:fgClr>
                <a:bgClr>
                  <a:srgbClr val="ECEEF7"/>
                </a:bgClr>
              </a:pattFill>
              <a:ln w="7700" cap="flat">
                <a:solidFill>
                  <a:srgbClr val="7592D5"/>
                </a:solidFill>
                <a:bevel/>
              </a:ln>
            </p:spPr>
          </p:sp>
          <p:sp>
            <p:nvSpPr>
              <p:cNvPr id="5846" name="Text 5846"/>
              <p:cNvSpPr txBox="1"/>
              <p:nvPr/>
            </p:nvSpPr>
            <p:spPr>
              <a:xfrm>
                <a:off x="5519341" y="3766929"/>
                <a:ext cx="1516900" cy="2002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092">
                    <a:solidFill>
                      <a:srgbClr val="546A9C"/>
                    </a:solidFill>
                    <a:latin typeface="Comic Sans MS"/>
                  </a:rPr>
                  <a:t>Write in your journal</a:t>
                </a:r>
              </a:p>
            </p:txBody>
          </p:sp>
        </p:grpSp>
        <p:grpSp>
          <p:nvGrpSpPr>
            <p:cNvPr id="4204" name="Main Topic"/>
            <p:cNvGrpSpPr/>
            <p:nvPr/>
          </p:nvGrpSpPr>
          <p:grpSpPr>
            <a:xfrm>
              <a:off x="5450041" y="3231386"/>
              <a:ext cx="1293600" cy="338800"/>
              <a:chOff x="5450041" y="3231386"/>
              <a:chExt cx="1293600" cy="338800"/>
            </a:xfrm>
          </p:grpSpPr>
          <p:sp>
            <p:nvSpPr>
              <p:cNvPr id="4205" name="Rectangle balloon"/>
              <p:cNvSpPr/>
              <p:nvPr/>
            </p:nvSpPr>
            <p:spPr>
              <a:xfrm>
                <a:off x="5450041" y="3231386"/>
                <a:ext cx="1293600" cy="338800"/>
              </a:xfrm>
              <a:custGeom>
                <a:avLst/>
                <a:gdLst/>
                <a:ahLst/>
                <a:cxnLst/>
                <a:rect l="0" t="0" r="0" b="0"/>
                <a:pathLst>
                  <a:path w="1293600" h="338800">
                    <a:moveTo>
                      <a:pt x="60984" y="0"/>
                    </a:moveTo>
                    <a:lnTo>
                      <a:pt x="1232616" y="0"/>
                    </a:lnTo>
                    <a:cubicBezTo>
                      <a:pt x="1266297" y="0"/>
                      <a:pt x="1293600" y="27303"/>
                      <a:pt x="1293600" y="60984"/>
                    </a:cubicBezTo>
                    <a:lnTo>
                      <a:pt x="1293600" y="277816"/>
                    </a:lnTo>
                    <a:cubicBezTo>
                      <a:pt x="1293600" y="311497"/>
                      <a:pt x="1266297" y="338800"/>
                      <a:pt x="1232616" y="338800"/>
                    </a:cubicBezTo>
                    <a:lnTo>
                      <a:pt x="60984" y="338800"/>
                    </a:lnTo>
                    <a:cubicBezTo>
                      <a:pt x="27303" y="338800"/>
                      <a:pt x="0" y="311497"/>
                      <a:pt x="0" y="277816"/>
                    </a:cubicBezTo>
                    <a:lnTo>
                      <a:pt x="0" y="60984"/>
                    </a:lnTo>
                    <a:cubicBezTo>
                      <a:pt x="0" y="27303"/>
                      <a:pt x="27303" y="0"/>
                      <a:pt x="60984" y="0"/>
                    </a:cubicBezTo>
                    <a:close/>
                  </a:path>
                </a:pathLst>
              </a:custGeom>
              <a:pattFill prst="ltDnDiag">
                <a:fgClr>
                  <a:srgbClr val="D6DCEF"/>
                </a:fgClr>
                <a:bgClr>
                  <a:srgbClr val="ECEEF7"/>
                </a:bgClr>
              </a:pattFill>
              <a:ln w="7700" cap="flat">
                <a:solidFill>
                  <a:srgbClr val="7592D5"/>
                </a:solidFill>
                <a:bevel/>
              </a:ln>
            </p:spPr>
          </p:sp>
          <p:sp>
            <p:nvSpPr>
              <p:cNvPr id="5847" name="Text 5847"/>
              <p:cNvSpPr txBox="1"/>
              <p:nvPr/>
            </p:nvSpPr>
            <p:spPr>
              <a:xfrm>
                <a:off x="5519341" y="3300686"/>
                <a:ext cx="1224300" cy="2002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092">
                    <a:solidFill>
                      <a:srgbClr val="546A9C"/>
                    </a:solidFill>
                    <a:latin typeface="Comic Sans MS"/>
                  </a:rPr>
                  <a:t>Take a long bath</a:t>
                </a:r>
              </a:p>
            </p:txBody>
          </p:sp>
        </p:grpSp>
        <p:grpSp>
          <p:nvGrpSpPr>
            <p:cNvPr id="4207" name="Main Topic"/>
            <p:cNvGrpSpPr/>
            <p:nvPr/>
          </p:nvGrpSpPr>
          <p:grpSpPr>
            <a:xfrm>
              <a:off x="5450041" y="4163870"/>
              <a:ext cx="1617000" cy="338800"/>
              <a:chOff x="5450041" y="4163870"/>
              <a:chExt cx="1617000" cy="338800"/>
            </a:xfrm>
          </p:grpSpPr>
          <p:sp>
            <p:nvSpPr>
              <p:cNvPr id="4208" name="Rectangle balloon"/>
              <p:cNvSpPr/>
              <p:nvPr/>
            </p:nvSpPr>
            <p:spPr>
              <a:xfrm>
                <a:off x="5450041" y="4163870"/>
                <a:ext cx="1617000" cy="338800"/>
              </a:xfrm>
              <a:custGeom>
                <a:avLst/>
                <a:gdLst/>
                <a:ahLst/>
                <a:cxnLst/>
                <a:rect l="0" t="0" r="0" b="0"/>
                <a:pathLst>
                  <a:path w="1617000" h="338800">
                    <a:moveTo>
                      <a:pt x="60984" y="0"/>
                    </a:moveTo>
                    <a:lnTo>
                      <a:pt x="1556016" y="0"/>
                    </a:lnTo>
                    <a:cubicBezTo>
                      <a:pt x="1589697" y="0"/>
                      <a:pt x="1617000" y="27303"/>
                      <a:pt x="1617000" y="60984"/>
                    </a:cubicBezTo>
                    <a:lnTo>
                      <a:pt x="1617000" y="277816"/>
                    </a:lnTo>
                    <a:cubicBezTo>
                      <a:pt x="1617000" y="311497"/>
                      <a:pt x="1589697" y="338800"/>
                      <a:pt x="1556016" y="338800"/>
                    </a:cubicBezTo>
                    <a:lnTo>
                      <a:pt x="60984" y="338800"/>
                    </a:lnTo>
                    <a:cubicBezTo>
                      <a:pt x="27303" y="338800"/>
                      <a:pt x="0" y="311497"/>
                      <a:pt x="0" y="277816"/>
                    </a:cubicBezTo>
                    <a:lnTo>
                      <a:pt x="0" y="60984"/>
                    </a:lnTo>
                    <a:cubicBezTo>
                      <a:pt x="0" y="27303"/>
                      <a:pt x="27303" y="0"/>
                      <a:pt x="60984" y="0"/>
                    </a:cubicBezTo>
                    <a:close/>
                  </a:path>
                </a:pathLst>
              </a:custGeom>
              <a:pattFill prst="ltDnDiag">
                <a:fgClr>
                  <a:srgbClr val="D6DCEF"/>
                </a:fgClr>
                <a:bgClr>
                  <a:srgbClr val="ECEEF7"/>
                </a:bgClr>
              </a:pattFill>
              <a:ln w="7700" cap="flat">
                <a:solidFill>
                  <a:srgbClr val="7592D5"/>
                </a:solidFill>
                <a:bevel/>
              </a:ln>
            </p:spPr>
          </p:sp>
          <p:sp>
            <p:nvSpPr>
              <p:cNvPr id="5848" name="Text 5848"/>
              <p:cNvSpPr txBox="1"/>
              <p:nvPr/>
            </p:nvSpPr>
            <p:spPr>
              <a:xfrm>
                <a:off x="5519341" y="4233170"/>
                <a:ext cx="1547700" cy="2002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092">
                    <a:solidFill>
                      <a:srgbClr val="546A9C"/>
                    </a:solidFill>
                    <a:latin typeface="Comic Sans MS"/>
                  </a:rPr>
                  <a:t>Light scented candles</a:t>
                </a:r>
              </a:p>
            </p:txBody>
          </p:sp>
        </p:grpSp>
        <p:grpSp>
          <p:nvGrpSpPr>
            <p:cNvPr id="4210" name="Main Topic"/>
            <p:cNvGrpSpPr/>
            <p:nvPr/>
          </p:nvGrpSpPr>
          <p:grpSpPr>
            <a:xfrm>
              <a:off x="1299741" y="1366416"/>
              <a:ext cx="2548700" cy="338800"/>
              <a:chOff x="1299741" y="1366416"/>
              <a:chExt cx="2548700" cy="338800"/>
            </a:xfrm>
          </p:grpSpPr>
          <p:sp>
            <p:nvSpPr>
              <p:cNvPr id="4211" name="Rectangle balloon"/>
              <p:cNvSpPr/>
              <p:nvPr/>
            </p:nvSpPr>
            <p:spPr>
              <a:xfrm>
                <a:off x="1299741" y="1366416"/>
                <a:ext cx="2548700" cy="338800"/>
              </a:xfrm>
              <a:custGeom>
                <a:avLst/>
                <a:gdLst/>
                <a:ahLst/>
                <a:cxnLst/>
                <a:rect l="0" t="0" r="0" b="0"/>
                <a:pathLst>
                  <a:path w="2548700" h="338800">
                    <a:moveTo>
                      <a:pt x="60984" y="0"/>
                    </a:moveTo>
                    <a:lnTo>
                      <a:pt x="2487716" y="0"/>
                    </a:lnTo>
                    <a:cubicBezTo>
                      <a:pt x="2521398" y="0"/>
                      <a:pt x="2548700" y="27303"/>
                      <a:pt x="2548700" y="60984"/>
                    </a:cubicBezTo>
                    <a:lnTo>
                      <a:pt x="2548700" y="277816"/>
                    </a:lnTo>
                    <a:cubicBezTo>
                      <a:pt x="2548700" y="311497"/>
                      <a:pt x="2521398" y="338800"/>
                      <a:pt x="2487716" y="338800"/>
                    </a:cubicBezTo>
                    <a:lnTo>
                      <a:pt x="60984" y="338800"/>
                    </a:lnTo>
                    <a:cubicBezTo>
                      <a:pt x="27303" y="338800"/>
                      <a:pt x="0" y="311497"/>
                      <a:pt x="0" y="277816"/>
                    </a:cubicBezTo>
                    <a:lnTo>
                      <a:pt x="0" y="60984"/>
                    </a:lnTo>
                    <a:cubicBezTo>
                      <a:pt x="0" y="27303"/>
                      <a:pt x="27303" y="0"/>
                      <a:pt x="60984" y="0"/>
                    </a:cubicBezTo>
                    <a:close/>
                  </a:path>
                </a:pathLst>
              </a:custGeom>
              <a:pattFill prst="ltDnDiag">
                <a:fgClr>
                  <a:srgbClr val="D6DCEF"/>
                </a:fgClr>
                <a:bgClr>
                  <a:srgbClr val="ECEEF7"/>
                </a:bgClr>
              </a:pattFill>
              <a:ln w="7700" cap="flat">
                <a:solidFill>
                  <a:srgbClr val="7592D5"/>
                </a:solidFill>
                <a:bevel/>
              </a:ln>
            </p:spPr>
          </p:sp>
          <p:sp>
            <p:nvSpPr>
              <p:cNvPr id="5849" name="Text 5849"/>
              <p:cNvSpPr txBox="1"/>
              <p:nvPr/>
            </p:nvSpPr>
            <p:spPr>
              <a:xfrm>
                <a:off x="1369041" y="1435716"/>
                <a:ext cx="2479400" cy="2002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092">
                    <a:solidFill>
                      <a:srgbClr val="546A9C"/>
                    </a:solidFill>
                    <a:latin typeface="Comic Sans MS"/>
                  </a:rPr>
                  <a:t>Savor a warm cup of coffee or tea</a:t>
                </a:r>
              </a:p>
            </p:txBody>
          </p:sp>
        </p:grpSp>
        <p:grpSp>
          <p:nvGrpSpPr>
            <p:cNvPr id="4213" name="Main Topic"/>
            <p:cNvGrpSpPr/>
            <p:nvPr/>
          </p:nvGrpSpPr>
          <p:grpSpPr>
            <a:xfrm>
              <a:off x="2062041" y="1832658"/>
              <a:ext cx="1786400" cy="338800"/>
              <a:chOff x="2062041" y="1832658"/>
              <a:chExt cx="1786400" cy="338800"/>
            </a:xfrm>
          </p:grpSpPr>
          <p:sp>
            <p:nvSpPr>
              <p:cNvPr id="4214" name="Rectangle balloon"/>
              <p:cNvSpPr/>
              <p:nvPr/>
            </p:nvSpPr>
            <p:spPr>
              <a:xfrm>
                <a:off x="2062041" y="1832658"/>
                <a:ext cx="1786400" cy="338800"/>
              </a:xfrm>
              <a:custGeom>
                <a:avLst/>
                <a:gdLst/>
                <a:ahLst/>
                <a:cxnLst/>
                <a:rect l="0" t="0" r="0" b="0"/>
                <a:pathLst>
                  <a:path w="1786400" h="338800">
                    <a:moveTo>
                      <a:pt x="60984" y="0"/>
                    </a:moveTo>
                    <a:lnTo>
                      <a:pt x="1725416" y="0"/>
                    </a:lnTo>
                    <a:cubicBezTo>
                      <a:pt x="1759097" y="0"/>
                      <a:pt x="1786400" y="27303"/>
                      <a:pt x="1786400" y="60984"/>
                    </a:cubicBezTo>
                    <a:lnTo>
                      <a:pt x="1786400" y="277816"/>
                    </a:lnTo>
                    <a:cubicBezTo>
                      <a:pt x="1786400" y="311497"/>
                      <a:pt x="1759097" y="338800"/>
                      <a:pt x="1725416" y="338800"/>
                    </a:cubicBezTo>
                    <a:lnTo>
                      <a:pt x="60984" y="338800"/>
                    </a:lnTo>
                    <a:cubicBezTo>
                      <a:pt x="27303" y="338800"/>
                      <a:pt x="0" y="311497"/>
                      <a:pt x="0" y="277816"/>
                    </a:cubicBezTo>
                    <a:lnTo>
                      <a:pt x="0" y="60984"/>
                    </a:lnTo>
                    <a:cubicBezTo>
                      <a:pt x="0" y="27303"/>
                      <a:pt x="27303" y="0"/>
                      <a:pt x="60984" y="0"/>
                    </a:cubicBezTo>
                    <a:close/>
                  </a:path>
                </a:pathLst>
              </a:custGeom>
              <a:pattFill prst="ltDnDiag">
                <a:fgClr>
                  <a:srgbClr val="D6DCEF"/>
                </a:fgClr>
                <a:bgClr>
                  <a:srgbClr val="ECEEF7"/>
                </a:bgClr>
              </a:pattFill>
              <a:ln w="7700" cap="flat">
                <a:solidFill>
                  <a:srgbClr val="7592D5"/>
                </a:solidFill>
                <a:bevel/>
              </a:ln>
            </p:spPr>
          </p:sp>
          <p:sp>
            <p:nvSpPr>
              <p:cNvPr id="5850" name="Text 5850"/>
              <p:cNvSpPr txBox="1"/>
              <p:nvPr/>
            </p:nvSpPr>
            <p:spPr>
              <a:xfrm>
                <a:off x="2131341" y="1901958"/>
                <a:ext cx="1709400" cy="2002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092">
                    <a:solidFill>
                      <a:srgbClr val="546A9C"/>
                    </a:solidFill>
                    <a:latin typeface="Comic Sans MS"/>
                  </a:rPr>
                  <a:t>Read encouraging books</a:t>
                </a:r>
              </a:p>
            </p:txBody>
          </p:sp>
        </p:grpSp>
        <p:grpSp>
          <p:nvGrpSpPr>
            <p:cNvPr id="4216" name="Main Topic"/>
            <p:cNvGrpSpPr/>
            <p:nvPr/>
          </p:nvGrpSpPr>
          <p:grpSpPr>
            <a:xfrm>
              <a:off x="2693441" y="2765144"/>
              <a:ext cx="1155000" cy="338800"/>
              <a:chOff x="2693441" y="2765144"/>
              <a:chExt cx="1155000" cy="338800"/>
            </a:xfrm>
          </p:grpSpPr>
          <p:sp>
            <p:nvSpPr>
              <p:cNvPr id="4217" name="Rectangle balloon"/>
              <p:cNvSpPr/>
              <p:nvPr/>
            </p:nvSpPr>
            <p:spPr>
              <a:xfrm>
                <a:off x="2693441" y="2765144"/>
                <a:ext cx="1155000" cy="338800"/>
              </a:xfrm>
              <a:custGeom>
                <a:avLst/>
                <a:gdLst/>
                <a:ahLst/>
                <a:cxnLst/>
                <a:rect l="0" t="0" r="0" b="0"/>
                <a:pathLst>
                  <a:path w="1155000" h="338800">
                    <a:moveTo>
                      <a:pt x="60984" y="0"/>
                    </a:moveTo>
                    <a:lnTo>
                      <a:pt x="1094016" y="0"/>
                    </a:lnTo>
                    <a:cubicBezTo>
                      <a:pt x="1127697" y="0"/>
                      <a:pt x="1155000" y="27303"/>
                      <a:pt x="1155000" y="60984"/>
                    </a:cubicBezTo>
                    <a:lnTo>
                      <a:pt x="1155000" y="277816"/>
                    </a:lnTo>
                    <a:cubicBezTo>
                      <a:pt x="1155000" y="311497"/>
                      <a:pt x="1127697" y="338800"/>
                      <a:pt x="1094016" y="338800"/>
                    </a:cubicBezTo>
                    <a:lnTo>
                      <a:pt x="60984" y="338800"/>
                    </a:lnTo>
                    <a:cubicBezTo>
                      <a:pt x="27303" y="338800"/>
                      <a:pt x="0" y="311497"/>
                      <a:pt x="0" y="277816"/>
                    </a:cubicBezTo>
                    <a:lnTo>
                      <a:pt x="0" y="60984"/>
                    </a:lnTo>
                    <a:cubicBezTo>
                      <a:pt x="0" y="27303"/>
                      <a:pt x="27303" y="0"/>
                      <a:pt x="60984" y="0"/>
                    </a:cubicBezTo>
                    <a:close/>
                  </a:path>
                </a:pathLst>
              </a:custGeom>
              <a:pattFill prst="ltDnDiag">
                <a:fgClr>
                  <a:srgbClr val="D6DCEF"/>
                </a:fgClr>
                <a:bgClr>
                  <a:srgbClr val="ECEEF7"/>
                </a:bgClr>
              </a:pattFill>
              <a:ln w="7700" cap="flat">
                <a:solidFill>
                  <a:srgbClr val="7592D5"/>
                </a:solidFill>
                <a:bevel/>
              </a:ln>
            </p:spPr>
          </p:sp>
          <p:sp>
            <p:nvSpPr>
              <p:cNvPr id="5851" name="Text 5851"/>
              <p:cNvSpPr txBox="1"/>
              <p:nvPr/>
            </p:nvSpPr>
            <p:spPr>
              <a:xfrm>
                <a:off x="2762741" y="2834444"/>
                <a:ext cx="1085700" cy="2002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092">
                    <a:solidFill>
                      <a:srgbClr val="546A9C"/>
                    </a:solidFill>
                    <a:latin typeface="Comic Sans MS"/>
                  </a:rPr>
                  <a:t>Play with a pet</a:t>
                </a:r>
              </a:p>
            </p:txBody>
          </p:sp>
        </p:grpSp>
        <p:grpSp>
          <p:nvGrpSpPr>
            <p:cNvPr id="4219" name="Main Topic"/>
            <p:cNvGrpSpPr/>
            <p:nvPr/>
          </p:nvGrpSpPr>
          <p:grpSpPr>
            <a:xfrm>
              <a:off x="2293041" y="2298901"/>
              <a:ext cx="1555400" cy="338800"/>
              <a:chOff x="2293041" y="2298901"/>
              <a:chExt cx="1555400" cy="338800"/>
            </a:xfrm>
          </p:grpSpPr>
          <p:sp>
            <p:nvSpPr>
              <p:cNvPr id="4220" name="Rectangle balloon"/>
              <p:cNvSpPr/>
              <p:nvPr/>
            </p:nvSpPr>
            <p:spPr>
              <a:xfrm>
                <a:off x="2293041" y="2298901"/>
                <a:ext cx="1555400" cy="338800"/>
              </a:xfrm>
              <a:custGeom>
                <a:avLst/>
                <a:gdLst/>
                <a:ahLst/>
                <a:cxnLst/>
                <a:rect l="0" t="0" r="0" b="0"/>
                <a:pathLst>
                  <a:path w="1555400" h="338800">
                    <a:moveTo>
                      <a:pt x="60984" y="0"/>
                    </a:moveTo>
                    <a:lnTo>
                      <a:pt x="1494416" y="0"/>
                    </a:lnTo>
                    <a:cubicBezTo>
                      <a:pt x="1528097" y="0"/>
                      <a:pt x="1555400" y="27303"/>
                      <a:pt x="1555400" y="60984"/>
                    </a:cubicBezTo>
                    <a:lnTo>
                      <a:pt x="1555400" y="277816"/>
                    </a:lnTo>
                    <a:cubicBezTo>
                      <a:pt x="1555400" y="311497"/>
                      <a:pt x="1528097" y="338800"/>
                      <a:pt x="1494416" y="338800"/>
                    </a:cubicBezTo>
                    <a:lnTo>
                      <a:pt x="60984" y="338800"/>
                    </a:lnTo>
                    <a:cubicBezTo>
                      <a:pt x="27303" y="338800"/>
                      <a:pt x="0" y="311497"/>
                      <a:pt x="0" y="277816"/>
                    </a:cubicBezTo>
                    <a:lnTo>
                      <a:pt x="0" y="60984"/>
                    </a:lnTo>
                    <a:cubicBezTo>
                      <a:pt x="0" y="27303"/>
                      <a:pt x="27303" y="0"/>
                      <a:pt x="60984" y="0"/>
                    </a:cubicBezTo>
                    <a:close/>
                  </a:path>
                </a:pathLst>
              </a:custGeom>
              <a:pattFill prst="ltDnDiag">
                <a:fgClr>
                  <a:srgbClr val="D6DCEF"/>
                </a:fgClr>
                <a:bgClr>
                  <a:srgbClr val="ECEEF7"/>
                </a:bgClr>
              </a:pattFill>
              <a:ln w="7700" cap="flat">
                <a:solidFill>
                  <a:srgbClr val="7592D5"/>
                </a:solidFill>
                <a:bevel/>
              </a:ln>
            </p:spPr>
          </p:sp>
          <p:sp>
            <p:nvSpPr>
              <p:cNvPr id="5852" name="Text 5852"/>
              <p:cNvSpPr txBox="1"/>
              <p:nvPr/>
            </p:nvSpPr>
            <p:spPr>
              <a:xfrm>
                <a:off x="2362341" y="2368201"/>
                <a:ext cx="1486100" cy="2002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092">
                    <a:solidFill>
                      <a:srgbClr val="546A9C"/>
                    </a:solidFill>
                    <a:latin typeface="Comic Sans MS"/>
                  </a:rPr>
                  <a:t>Work in your garden</a:t>
                </a:r>
              </a:p>
            </p:txBody>
          </p:sp>
        </p:grpSp>
        <p:grpSp>
          <p:nvGrpSpPr>
            <p:cNvPr id="4222" name="Main Topic"/>
            <p:cNvGrpSpPr/>
            <p:nvPr/>
          </p:nvGrpSpPr>
          <p:grpSpPr>
            <a:xfrm>
              <a:off x="2670341" y="3697629"/>
              <a:ext cx="1178100" cy="338800"/>
              <a:chOff x="2670341" y="3697629"/>
              <a:chExt cx="1178100" cy="338800"/>
            </a:xfrm>
          </p:grpSpPr>
          <p:sp>
            <p:nvSpPr>
              <p:cNvPr id="4223" name="Rectangle balloon"/>
              <p:cNvSpPr/>
              <p:nvPr/>
            </p:nvSpPr>
            <p:spPr>
              <a:xfrm>
                <a:off x="2670341" y="3697629"/>
                <a:ext cx="1178100" cy="338800"/>
              </a:xfrm>
              <a:custGeom>
                <a:avLst/>
                <a:gdLst/>
                <a:ahLst/>
                <a:cxnLst/>
                <a:rect l="0" t="0" r="0" b="0"/>
                <a:pathLst>
                  <a:path w="1178100" h="338800">
                    <a:moveTo>
                      <a:pt x="60984" y="0"/>
                    </a:moveTo>
                    <a:lnTo>
                      <a:pt x="1117116" y="0"/>
                    </a:lnTo>
                    <a:cubicBezTo>
                      <a:pt x="1150797" y="0"/>
                      <a:pt x="1178100" y="27303"/>
                      <a:pt x="1178100" y="60984"/>
                    </a:cubicBezTo>
                    <a:lnTo>
                      <a:pt x="1178100" y="277816"/>
                    </a:lnTo>
                    <a:cubicBezTo>
                      <a:pt x="1178100" y="311497"/>
                      <a:pt x="1150797" y="338800"/>
                      <a:pt x="1117116" y="338800"/>
                    </a:cubicBezTo>
                    <a:lnTo>
                      <a:pt x="60984" y="338800"/>
                    </a:lnTo>
                    <a:cubicBezTo>
                      <a:pt x="27303" y="338800"/>
                      <a:pt x="0" y="311497"/>
                      <a:pt x="0" y="277816"/>
                    </a:cubicBezTo>
                    <a:lnTo>
                      <a:pt x="0" y="60984"/>
                    </a:lnTo>
                    <a:cubicBezTo>
                      <a:pt x="0" y="27303"/>
                      <a:pt x="27303" y="0"/>
                      <a:pt x="60984" y="0"/>
                    </a:cubicBezTo>
                    <a:close/>
                  </a:path>
                </a:pathLst>
              </a:custGeom>
              <a:pattFill prst="ltDnDiag">
                <a:fgClr>
                  <a:srgbClr val="D6DCEF"/>
                </a:fgClr>
                <a:bgClr>
                  <a:srgbClr val="ECEEF7"/>
                </a:bgClr>
              </a:pattFill>
              <a:ln w="7700" cap="flat">
                <a:solidFill>
                  <a:srgbClr val="7592D5"/>
                </a:solidFill>
                <a:bevel/>
              </a:ln>
            </p:spPr>
          </p:sp>
          <p:sp>
            <p:nvSpPr>
              <p:cNvPr id="5853" name="Text 5853"/>
              <p:cNvSpPr txBox="1"/>
              <p:nvPr/>
            </p:nvSpPr>
            <p:spPr>
              <a:xfrm>
                <a:off x="2739641" y="3766929"/>
                <a:ext cx="1101100" cy="2002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092">
                    <a:solidFill>
                      <a:srgbClr val="546A9C"/>
                    </a:solidFill>
                    <a:latin typeface="Comic Sans MS"/>
                  </a:rPr>
                  <a:t>Listen to music</a:t>
                </a:r>
              </a:p>
            </p:txBody>
          </p:sp>
        </p:grpSp>
        <p:grpSp>
          <p:nvGrpSpPr>
            <p:cNvPr id="4225" name="Main Topic"/>
            <p:cNvGrpSpPr/>
            <p:nvPr/>
          </p:nvGrpSpPr>
          <p:grpSpPr>
            <a:xfrm>
              <a:off x="2554841" y="4163870"/>
              <a:ext cx="1293600" cy="338800"/>
              <a:chOff x="2554841" y="4163870"/>
              <a:chExt cx="1293600" cy="338800"/>
            </a:xfrm>
          </p:grpSpPr>
          <p:sp>
            <p:nvSpPr>
              <p:cNvPr id="4226" name="Rectangle balloon"/>
              <p:cNvSpPr/>
              <p:nvPr/>
            </p:nvSpPr>
            <p:spPr>
              <a:xfrm>
                <a:off x="2554841" y="4163870"/>
                <a:ext cx="1293600" cy="338800"/>
              </a:xfrm>
              <a:custGeom>
                <a:avLst/>
                <a:gdLst/>
                <a:ahLst/>
                <a:cxnLst/>
                <a:rect l="0" t="0" r="0" b="0"/>
                <a:pathLst>
                  <a:path w="1293600" h="338800">
                    <a:moveTo>
                      <a:pt x="60984" y="0"/>
                    </a:moveTo>
                    <a:lnTo>
                      <a:pt x="1232616" y="0"/>
                    </a:lnTo>
                    <a:cubicBezTo>
                      <a:pt x="1266297" y="0"/>
                      <a:pt x="1293600" y="27303"/>
                      <a:pt x="1293600" y="60984"/>
                    </a:cubicBezTo>
                    <a:lnTo>
                      <a:pt x="1293600" y="277816"/>
                    </a:lnTo>
                    <a:cubicBezTo>
                      <a:pt x="1293600" y="311497"/>
                      <a:pt x="1266297" y="338800"/>
                      <a:pt x="1232616" y="338800"/>
                    </a:cubicBezTo>
                    <a:lnTo>
                      <a:pt x="60984" y="338800"/>
                    </a:lnTo>
                    <a:cubicBezTo>
                      <a:pt x="27303" y="338800"/>
                      <a:pt x="0" y="311497"/>
                      <a:pt x="0" y="277816"/>
                    </a:cubicBezTo>
                    <a:lnTo>
                      <a:pt x="0" y="60984"/>
                    </a:lnTo>
                    <a:cubicBezTo>
                      <a:pt x="0" y="27303"/>
                      <a:pt x="27303" y="0"/>
                      <a:pt x="60984" y="0"/>
                    </a:cubicBezTo>
                    <a:close/>
                  </a:path>
                </a:pathLst>
              </a:custGeom>
              <a:pattFill prst="ltDnDiag">
                <a:fgClr>
                  <a:srgbClr val="D6DCEF"/>
                </a:fgClr>
                <a:bgClr>
                  <a:srgbClr val="ECEEF7"/>
                </a:bgClr>
              </a:pattFill>
              <a:ln w="7700" cap="flat">
                <a:solidFill>
                  <a:srgbClr val="7592D5"/>
                </a:solidFill>
                <a:bevel/>
              </a:ln>
            </p:spPr>
          </p:sp>
          <p:sp>
            <p:nvSpPr>
              <p:cNvPr id="5854" name="Text 5854"/>
              <p:cNvSpPr txBox="1"/>
              <p:nvPr/>
            </p:nvSpPr>
            <p:spPr>
              <a:xfrm>
                <a:off x="2624141" y="4233170"/>
                <a:ext cx="1224300" cy="2002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092">
                    <a:solidFill>
                      <a:srgbClr val="546A9C"/>
                    </a:solidFill>
                    <a:latin typeface="Comic Sans MS"/>
                  </a:rPr>
                  <a:t>Watch a comedy</a:t>
                </a:r>
              </a:p>
            </p:txBody>
          </p:sp>
        </p:grpSp>
        <p:grpSp>
          <p:nvGrpSpPr>
            <p:cNvPr id="4228" name="Main Topic"/>
            <p:cNvGrpSpPr/>
            <p:nvPr/>
          </p:nvGrpSpPr>
          <p:grpSpPr>
            <a:xfrm>
              <a:off x="2870541" y="3231386"/>
              <a:ext cx="977900" cy="338800"/>
              <a:chOff x="2870541" y="3231386"/>
              <a:chExt cx="977900" cy="338800"/>
            </a:xfrm>
          </p:grpSpPr>
          <p:sp>
            <p:nvSpPr>
              <p:cNvPr id="4229" name="Rectangle balloon"/>
              <p:cNvSpPr/>
              <p:nvPr/>
            </p:nvSpPr>
            <p:spPr>
              <a:xfrm>
                <a:off x="2870541" y="3231386"/>
                <a:ext cx="977900" cy="338800"/>
              </a:xfrm>
              <a:custGeom>
                <a:avLst/>
                <a:gdLst/>
                <a:ahLst/>
                <a:cxnLst/>
                <a:rect l="0" t="0" r="0" b="0"/>
                <a:pathLst>
                  <a:path w="977900" h="338800">
                    <a:moveTo>
                      <a:pt x="60984" y="0"/>
                    </a:moveTo>
                    <a:lnTo>
                      <a:pt x="916916" y="0"/>
                    </a:lnTo>
                    <a:cubicBezTo>
                      <a:pt x="950597" y="0"/>
                      <a:pt x="977900" y="27303"/>
                      <a:pt x="977900" y="60984"/>
                    </a:cubicBezTo>
                    <a:lnTo>
                      <a:pt x="977900" y="277816"/>
                    </a:lnTo>
                    <a:cubicBezTo>
                      <a:pt x="977900" y="311497"/>
                      <a:pt x="950597" y="338800"/>
                      <a:pt x="916916" y="338800"/>
                    </a:cubicBezTo>
                    <a:lnTo>
                      <a:pt x="60984" y="338800"/>
                    </a:lnTo>
                    <a:cubicBezTo>
                      <a:pt x="27303" y="338800"/>
                      <a:pt x="0" y="311497"/>
                      <a:pt x="0" y="277816"/>
                    </a:cubicBezTo>
                    <a:lnTo>
                      <a:pt x="0" y="60984"/>
                    </a:lnTo>
                    <a:cubicBezTo>
                      <a:pt x="0" y="27303"/>
                      <a:pt x="27303" y="0"/>
                      <a:pt x="60984" y="0"/>
                    </a:cubicBezTo>
                    <a:close/>
                  </a:path>
                </a:pathLst>
              </a:custGeom>
              <a:pattFill prst="ltDnDiag">
                <a:fgClr>
                  <a:srgbClr val="D6DCEF"/>
                </a:fgClr>
                <a:bgClr>
                  <a:srgbClr val="ECEEF7"/>
                </a:bgClr>
              </a:pattFill>
              <a:ln w="7700" cap="flat">
                <a:solidFill>
                  <a:srgbClr val="7592D5"/>
                </a:solidFill>
                <a:bevel/>
              </a:ln>
            </p:spPr>
          </p:sp>
          <p:sp>
            <p:nvSpPr>
              <p:cNvPr id="5855" name="Text 5855"/>
              <p:cNvSpPr txBox="1"/>
              <p:nvPr/>
            </p:nvSpPr>
            <p:spPr>
              <a:xfrm>
                <a:off x="2939841" y="3300686"/>
                <a:ext cx="893200" cy="2002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092">
                    <a:solidFill>
                      <a:srgbClr val="546A9C"/>
                    </a:solidFill>
                    <a:latin typeface="Comic Sans MS"/>
                  </a:rPr>
                  <a:t>Go shopping</a:t>
                </a:r>
              </a:p>
            </p:txBody>
          </p:sp>
        </p:grpSp>
        <p:grpSp>
          <p:nvGrpSpPr>
            <p:cNvPr id="4231" name="Main Topic"/>
            <p:cNvGrpSpPr/>
            <p:nvPr/>
          </p:nvGrpSpPr>
          <p:grpSpPr>
            <a:xfrm>
              <a:off x="1630841" y="4630113"/>
              <a:ext cx="2217600" cy="338800"/>
              <a:chOff x="1630841" y="4630113"/>
              <a:chExt cx="2217600" cy="338800"/>
            </a:xfrm>
          </p:grpSpPr>
          <p:sp>
            <p:nvSpPr>
              <p:cNvPr id="4232" name="Rectangle balloon"/>
              <p:cNvSpPr/>
              <p:nvPr/>
            </p:nvSpPr>
            <p:spPr>
              <a:xfrm>
                <a:off x="1630841" y="4630113"/>
                <a:ext cx="2217600" cy="338800"/>
              </a:xfrm>
              <a:custGeom>
                <a:avLst/>
                <a:gdLst/>
                <a:ahLst/>
                <a:cxnLst/>
                <a:rect l="0" t="0" r="0" b="0"/>
                <a:pathLst>
                  <a:path w="2217600" h="338800">
                    <a:moveTo>
                      <a:pt x="60984" y="0"/>
                    </a:moveTo>
                    <a:lnTo>
                      <a:pt x="2156616" y="0"/>
                    </a:lnTo>
                    <a:cubicBezTo>
                      <a:pt x="2190298" y="0"/>
                      <a:pt x="2217600" y="27303"/>
                      <a:pt x="2217600" y="60984"/>
                    </a:cubicBezTo>
                    <a:lnTo>
                      <a:pt x="2217600" y="277816"/>
                    </a:lnTo>
                    <a:cubicBezTo>
                      <a:pt x="2217600" y="311497"/>
                      <a:pt x="2190298" y="338800"/>
                      <a:pt x="2156616" y="338800"/>
                    </a:cubicBezTo>
                    <a:lnTo>
                      <a:pt x="60984" y="338800"/>
                    </a:lnTo>
                    <a:cubicBezTo>
                      <a:pt x="27303" y="338800"/>
                      <a:pt x="0" y="311497"/>
                      <a:pt x="0" y="277816"/>
                    </a:cubicBezTo>
                    <a:lnTo>
                      <a:pt x="0" y="60984"/>
                    </a:lnTo>
                    <a:cubicBezTo>
                      <a:pt x="0" y="27303"/>
                      <a:pt x="27303" y="0"/>
                      <a:pt x="60984" y="0"/>
                    </a:cubicBezTo>
                    <a:close/>
                  </a:path>
                </a:pathLst>
              </a:custGeom>
              <a:pattFill prst="ltDnDiag">
                <a:fgClr>
                  <a:srgbClr val="D6DCEF"/>
                </a:fgClr>
                <a:bgClr>
                  <a:srgbClr val="ECEEF7"/>
                </a:bgClr>
              </a:pattFill>
              <a:ln w="7700" cap="flat">
                <a:solidFill>
                  <a:srgbClr val="7592D5"/>
                </a:solidFill>
                <a:bevel/>
              </a:ln>
            </p:spPr>
          </p:sp>
          <p:sp>
            <p:nvSpPr>
              <p:cNvPr id="5856" name="Text 5856"/>
              <p:cNvSpPr txBox="1"/>
              <p:nvPr/>
            </p:nvSpPr>
            <p:spPr>
              <a:xfrm>
                <a:off x="1700141" y="4699413"/>
                <a:ext cx="2156000" cy="2002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092">
                    <a:solidFill>
                      <a:srgbClr val="546A9C"/>
                    </a:solidFill>
                    <a:latin typeface="Comic Sans MS"/>
                  </a:rPr>
                  <a:t>Have a massage or lavipeditum</a:t>
                </a:r>
              </a:p>
            </p:txBody>
          </p:sp>
        </p:grpSp>
        <p:grpSp>
          <p:nvGrpSpPr>
            <p:cNvPr id="4234" name="Communication"/>
            <p:cNvGrpSpPr/>
            <p:nvPr/>
          </p:nvGrpSpPr>
          <p:grpSpPr>
            <a:xfrm>
              <a:off x="205816" y="4823260"/>
              <a:ext cx="1362022" cy="1318592"/>
              <a:chOff x="205816" y="4823260"/>
              <a:chExt cx="1362022" cy="1318592"/>
            </a:xfrm>
          </p:grpSpPr>
          <p:grpSp>
            <p:nvGrpSpPr>
              <p:cNvPr id="4235" name="Person 2"/>
              <p:cNvGrpSpPr/>
              <p:nvPr/>
            </p:nvGrpSpPr>
            <p:grpSpPr>
              <a:xfrm>
                <a:off x="712952" y="5078150"/>
                <a:ext cx="312599" cy="895539"/>
                <a:chOff x="712952" y="5078150"/>
                <a:chExt cx="312599" cy="895539"/>
              </a:xfrm>
            </p:grpSpPr>
            <p:sp>
              <p:nvSpPr>
                <p:cNvPr id="4236" name="Freeform 4235"/>
                <p:cNvSpPr/>
                <p:nvPr/>
              </p:nvSpPr>
              <p:spPr>
                <a:xfrm>
                  <a:off x="957308" y="5494989"/>
                  <a:ext cx="13669" cy="46911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669" h="469116">
                      <a:moveTo>
                        <a:pt x="0" y="10277"/>
                      </a:moveTo>
                      <a:lnTo>
                        <a:pt x="13669" y="0"/>
                      </a:lnTo>
                      <a:lnTo>
                        <a:pt x="13128" y="449846"/>
                      </a:lnTo>
                      <a:lnTo>
                        <a:pt x="0" y="469116"/>
                      </a:lnTo>
                      <a:lnTo>
                        <a:pt x="0" y="10277"/>
                      </a:lnTo>
                      <a:close/>
                    </a:path>
                  </a:pathLst>
                </a:custGeom>
                <a:solidFill>
                  <a:srgbClr val="B8B8B8"/>
                </a:solidFill>
                <a:ln w="7700" cap="flat">
                  <a:noFill/>
                  <a:bevel/>
                </a:ln>
              </p:spPr>
            </p:sp>
            <p:sp>
              <p:nvSpPr>
                <p:cNvPr id="4237" name="Freeform 4236"/>
                <p:cNvSpPr/>
                <p:nvPr/>
              </p:nvSpPr>
              <p:spPr>
                <a:xfrm>
                  <a:off x="954093" y="5276410"/>
                  <a:ext cx="13180" cy="22221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180" h="222215">
                      <a:moveTo>
                        <a:pt x="0" y="0"/>
                      </a:moveTo>
                      <a:lnTo>
                        <a:pt x="13180" y="21212"/>
                      </a:lnTo>
                      <a:lnTo>
                        <a:pt x="13125" y="222215"/>
                      </a:lnTo>
                      <a:lnTo>
                        <a:pt x="0" y="22221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B8B8B8"/>
                </a:solidFill>
                <a:ln w="7700" cap="flat">
                  <a:noFill/>
                  <a:bevel/>
                </a:ln>
              </p:spPr>
            </p:sp>
            <p:sp>
              <p:nvSpPr>
                <p:cNvPr id="4238" name="Freeform 4237"/>
                <p:cNvSpPr/>
                <p:nvPr/>
              </p:nvSpPr>
              <p:spPr>
                <a:xfrm>
                  <a:off x="768456" y="5276217"/>
                  <a:ext cx="189772" cy="22565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9772" h="225658">
                      <a:moveTo>
                        <a:pt x="0" y="0"/>
                      </a:moveTo>
                      <a:lnTo>
                        <a:pt x="189772" y="0"/>
                      </a:lnTo>
                      <a:lnTo>
                        <a:pt x="189772" y="225658"/>
                      </a:lnTo>
                      <a:lnTo>
                        <a:pt x="0" y="22565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4E4E4"/>
                </a:solidFill>
                <a:ln w="7700" cap="flat">
                  <a:noFill/>
                  <a:bevel/>
                </a:ln>
              </p:spPr>
            </p:sp>
            <p:sp>
              <p:nvSpPr>
                <p:cNvPr id="4239" name="Freeform 4238"/>
                <p:cNvSpPr/>
                <p:nvPr/>
              </p:nvSpPr>
              <p:spPr>
                <a:xfrm>
                  <a:off x="759573" y="5279994"/>
                  <a:ext cx="9697" cy="28033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697" h="280331">
                      <a:moveTo>
                        <a:pt x="301" y="23996"/>
                      </a:moveTo>
                      <a:lnTo>
                        <a:pt x="9697" y="0"/>
                      </a:lnTo>
                      <a:lnTo>
                        <a:pt x="9416" y="279164"/>
                      </a:lnTo>
                      <a:lnTo>
                        <a:pt x="0" y="280331"/>
                      </a:lnTo>
                      <a:lnTo>
                        <a:pt x="301" y="23996"/>
                      </a:lnTo>
                      <a:close/>
                    </a:path>
                  </a:pathLst>
                </a:custGeom>
                <a:solidFill>
                  <a:srgbClr val="B8B8B8"/>
                </a:solidFill>
                <a:ln w="7700" cap="flat">
                  <a:noFill/>
                  <a:bevel/>
                </a:ln>
              </p:spPr>
            </p:sp>
            <p:sp>
              <p:nvSpPr>
                <p:cNvPr id="4240" name="Freeform 4239"/>
                <p:cNvSpPr/>
                <p:nvPr/>
              </p:nvSpPr>
              <p:spPr>
                <a:xfrm>
                  <a:off x="852571" y="5585385"/>
                  <a:ext cx="13669" cy="37871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669" h="378719">
                      <a:moveTo>
                        <a:pt x="0" y="8297"/>
                      </a:moveTo>
                      <a:lnTo>
                        <a:pt x="13669" y="0"/>
                      </a:lnTo>
                      <a:lnTo>
                        <a:pt x="13128" y="363162"/>
                      </a:lnTo>
                      <a:lnTo>
                        <a:pt x="0" y="378719"/>
                      </a:lnTo>
                      <a:lnTo>
                        <a:pt x="0" y="8297"/>
                      </a:lnTo>
                      <a:close/>
                    </a:path>
                  </a:pathLst>
                </a:custGeom>
                <a:solidFill>
                  <a:srgbClr val="B8B8B8"/>
                </a:solidFill>
                <a:ln w="7700" cap="flat">
                  <a:noFill/>
                  <a:bevel/>
                </a:ln>
              </p:spPr>
            </p:sp>
            <p:sp>
              <p:nvSpPr>
                <p:cNvPr id="4241" name="Freeform 4240"/>
                <p:cNvSpPr/>
                <p:nvPr/>
              </p:nvSpPr>
              <p:spPr>
                <a:xfrm>
                  <a:off x="769450" y="5505652"/>
                  <a:ext cx="187857" cy="45844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7857" h="458448">
                      <a:moveTo>
                        <a:pt x="0" y="0"/>
                      </a:moveTo>
                      <a:lnTo>
                        <a:pt x="187857" y="0"/>
                      </a:lnTo>
                      <a:lnTo>
                        <a:pt x="187857" y="458448"/>
                      </a:lnTo>
                      <a:lnTo>
                        <a:pt x="103891" y="458448"/>
                      </a:lnTo>
                      <a:lnTo>
                        <a:pt x="103891" y="109056"/>
                      </a:lnTo>
                      <a:lnTo>
                        <a:pt x="83077" y="109056"/>
                      </a:lnTo>
                      <a:lnTo>
                        <a:pt x="83077" y="458448"/>
                      </a:lnTo>
                      <a:lnTo>
                        <a:pt x="0" y="45844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4E4E4"/>
                </a:solidFill>
                <a:ln w="7700" cap="flat">
                  <a:noFill/>
                  <a:bevel/>
                </a:ln>
              </p:spPr>
            </p:sp>
            <p:sp>
              <p:nvSpPr>
                <p:cNvPr id="4242" name="Freeform 4241"/>
                <p:cNvSpPr/>
                <p:nvPr/>
              </p:nvSpPr>
              <p:spPr>
                <a:xfrm>
                  <a:off x="958272" y="5488778"/>
                  <a:ext cx="12786" cy="2650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786" h="26501">
                      <a:moveTo>
                        <a:pt x="0" y="26501"/>
                      </a:moveTo>
                      <a:lnTo>
                        <a:pt x="12275" y="19253"/>
                      </a:lnTo>
                      <a:cubicBezTo>
                        <a:pt x="12275" y="19253"/>
                        <a:pt x="13223" y="-76"/>
                        <a:pt x="12275" y="-76"/>
                      </a:cubicBezTo>
                      <a:cubicBezTo>
                        <a:pt x="11326" y="-76"/>
                        <a:pt x="0" y="7475"/>
                        <a:pt x="0" y="7475"/>
                      </a:cubicBezTo>
                      <a:lnTo>
                        <a:pt x="0" y="26501"/>
                      </a:lnTo>
                      <a:close/>
                    </a:path>
                  </a:pathLst>
                </a:custGeom>
                <a:solidFill>
                  <a:srgbClr val="848484"/>
                </a:solidFill>
                <a:ln w="7700" cap="flat">
                  <a:noFill/>
                  <a:bevel/>
                </a:ln>
              </p:spPr>
            </p:sp>
            <p:sp>
              <p:nvSpPr>
                <p:cNvPr id="4243" name="Freeform 4242"/>
                <p:cNvSpPr/>
                <p:nvPr/>
              </p:nvSpPr>
              <p:spPr>
                <a:xfrm>
                  <a:off x="716622" y="5221563"/>
                  <a:ext cx="308818" cy="34824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08818" h="348248">
                      <a:moveTo>
                        <a:pt x="0" y="29138"/>
                      </a:moveTo>
                      <a:cubicBezTo>
                        <a:pt x="0" y="29138"/>
                        <a:pt x="9231" y="11598"/>
                        <a:pt x="33344" y="10486"/>
                      </a:cubicBezTo>
                      <a:lnTo>
                        <a:pt x="252139" y="10917"/>
                      </a:lnTo>
                      <a:cubicBezTo>
                        <a:pt x="252139" y="10916"/>
                        <a:pt x="287620" y="16294"/>
                        <a:pt x="294167" y="44236"/>
                      </a:cubicBezTo>
                      <a:cubicBezTo>
                        <a:pt x="294167" y="44236"/>
                        <a:pt x="295645" y="51505"/>
                        <a:pt x="295645" y="54585"/>
                      </a:cubicBezTo>
                      <a:lnTo>
                        <a:pt x="295203" y="348248"/>
                      </a:lnTo>
                      <a:lnTo>
                        <a:pt x="308818" y="340517"/>
                      </a:lnTo>
                      <a:lnTo>
                        <a:pt x="307697" y="46749"/>
                      </a:lnTo>
                      <a:cubicBezTo>
                        <a:pt x="307697" y="46749"/>
                        <a:pt x="303640" y="7616"/>
                        <a:pt x="260789" y="0"/>
                      </a:cubicBezTo>
                      <a:lnTo>
                        <a:pt x="34520" y="0"/>
                      </a:lnTo>
                      <a:cubicBezTo>
                        <a:pt x="34520" y="0"/>
                        <a:pt x="7952" y="2339"/>
                        <a:pt x="0" y="29138"/>
                      </a:cubicBezTo>
                      <a:close/>
                    </a:path>
                  </a:pathLst>
                </a:custGeom>
                <a:solidFill>
                  <a:srgbClr val="B8B8B8"/>
                </a:solidFill>
                <a:ln w="7700" cap="flat">
                  <a:noFill/>
                  <a:bevel/>
                </a:ln>
              </p:spPr>
            </p:sp>
            <p:sp>
              <p:nvSpPr>
                <p:cNvPr id="4244" name="Freeform 4243"/>
                <p:cNvSpPr/>
                <p:nvPr/>
              </p:nvSpPr>
              <p:spPr>
                <a:xfrm>
                  <a:off x="712955" y="5231149"/>
                  <a:ext cx="301867" cy="34799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01867" h="347990">
                      <a:moveTo>
                        <a:pt x="252537" y="335640"/>
                      </a:moveTo>
                      <a:lnTo>
                        <a:pt x="252537" y="347990"/>
                      </a:lnTo>
                      <a:lnTo>
                        <a:pt x="295245" y="347990"/>
                      </a:lnTo>
                      <a:cubicBezTo>
                        <a:pt x="295245" y="347990"/>
                        <a:pt x="302966" y="347990"/>
                        <a:pt x="301867" y="338615"/>
                      </a:cubicBezTo>
                      <a:lnTo>
                        <a:pt x="300634" y="34442"/>
                      </a:lnTo>
                      <a:cubicBezTo>
                        <a:pt x="300795" y="34442"/>
                        <a:pt x="289249" y="2973"/>
                        <a:pt x="253669" y="589"/>
                      </a:cubicBezTo>
                      <a:lnTo>
                        <a:pt x="37822" y="0"/>
                      </a:lnTo>
                      <a:cubicBezTo>
                        <a:pt x="37822" y="0"/>
                        <a:pt x="2718" y="0"/>
                        <a:pt x="0" y="35395"/>
                      </a:cubicBezTo>
                      <a:lnTo>
                        <a:pt x="0" y="342108"/>
                      </a:lnTo>
                      <a:cubicBezTo>
                        <a:pt x="0" y="342108"/>
                        <a:pt x="-658" y="347152"/>
                        <a:pt x="5849" y="347990"/>
                      </a:cubicBezTo>
                      <a:lnTo>
                        <a:pt x="48649" y="347990"/>
                      </a:lnTo>
                      <a:lnTo>
                        <a:pt x="48649" y="68519"/>
                      </a:lnTo>
                      <a:lnTo>
                        <a:pt x="61777" y="55324"/>
                      </a:lnTo>
                      <a:lnTo>
                        <a:pt x="239386" y="55324"/>
                      </a:lnTo>
                      <a:lnTo>
                        <a:pt x="252578" y="68195"/>
                      </a:lnTo>
                      <a:lnTo>
                        <a:pt x="252537" y="335640"/>
                      </a:lnTo>
                      <a:close/>
                    </a:path>
                  </a:pathLst>
                </a:custGeom>
                <a:solidFill>
                  <a:srgbClr val="E4E4E4"/>
                </a:solidFill>
                <a:ln w="7700" cap="flat">
                  <a:noFill/>
                  <a:bevel/>
                </a:ln>
              </p:spPr>
            </p:sp>
            <p:sp>
              <p:nvSpPr>
                <p:cNvPr id="4245" name="Freeform 4244"/>
                <p:cNvSpPr/>
                <p:nvPr/>
              </p:nvSpPr>
              <p:spPr>
                <a:xfrm>
                  <a:off x="835631" y="5207699"/>
                  <a:ext cx="68938" cy="2357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8938" h="23576">
                      <a:moveTo>
                        <a:pt x="0" y="884"/>
                      </a:moveTo>
                      <a:lnTo>
                        <a:pt x="68938" y="0"/>
                      </a:lnTo>
                      <a:lnTo>
                        <a:pt x="68796" y="8563"/>
                      </a:lnTo>
                      <a:lnTo>
                        <a:pt x="54632" y="23413"/>
                      </a:lnTo>
                      <a:lnTo>
                        <a:pt x="0" y="23576"/>
                      </a:lnTo>
                      <a:lnTo>
                        <a:pt x="0" y="884"/>
                      </a:lnTo>
                      <a:close/>
                    </a:path>
                  </a:pathLst>
                </a:custGeom>
                <a:solidFill>
                  <a:srgbClr val="B8B8B8"/>
                </a:solidFill>
                <a:ln w="7700" cap="flat">
                  <a:noFill/>
                  <a:bevel/>
                </a:ln>
              </p:spPr>
            </p:sp>
            <p:sp>
              <p:nvSpPr>
                <p:cNvPr id="4246" name="Freeform 4245"/>
                <p:cNvSpPr/>
                <p:nvPr/>
              </p:nvSpPr>
              <p:spPr>
                <a:xfrm>
                  <a:off x="831442" y="5205760"/>
                  <a:ext cx="62091" cy="5187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2091" h="51872">
                      <a:moveTo>
                        <a:pt x="0" y="344"/>
                      </a:moveTo>
                      <a:lnTo>
                        <a:pt x="62091" y="0"/>
                      </a:lnTo>
                      <a:lnTo>
                        <a:pt x="62091" y="22086"/>
                      </a:lnTo>
                      <a:lnTo>
                        <a:pt x="33110" y="51872"/>
                      </a:lnTo>
                      <a:lnTo>
                        <a:pt x="0" y="24500"/>
                      </a:lnTo>
                      <a:lnTo>
                        <a:pt x="0" y="344"/>
                      </a:lnTo>
                      <a:close/>
                    </a:path>
                  </a:pathLst>
                </a:custGeom>
                <a:solidFill>
                  <a:srgbClr val="D6D6D6"/>
                </a:solidFill>
                <a:ln w="7700" cap="flat">
                  <a:noFill/>
                  <a:bevel/>
                </a:ln>
              </p:spPr>
            </p:sp>
            <p:sp>
              <p:nvSpPr>
                <p:cNvPr id="4247" name="Freeform 4246"/>
                <p:cNvSpPr/>
                <p:nvPr/>
              </p:nvSpPr>
              <p:spPr>
                <a:xfrm>
                  <a:off x="805798" y="5083651"/>
                  <a:ext cx="126907" cy="11641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6907" h="116419">
                      <a:moveTo>
                        <a:pt x="6855" y="0"/>
                      </a:moveTo>
                      <a:lnTo>
                        <a:pt x="119980" y="0"/>
                      </a:lnTo>
                      <a:cubicBezTo>
                        <a:pt x="123779" y="0"/>
                        <a:pt x="126907" y="2825"/>
                        <a:pt x="126907" y="6311"/>
                      </a:cubicBezTo>
                      <a:lnTo>
                        <a:pt x="126907" y="110087"/>
                      </a:lnTo>
                      <a:cubicBezTo>
                        <a:pt x="126907" y="113572"/>
                        <a:pt x="123779" y="116419"/>
                        <a:pt x="119980" y="116419"/>
                      </a:cubicBezTo>
                      <a:lnTo>
                        <a:pt x="6855" y="116419"/>
                      </a:lnTo>
                      <a:cubicBezTo>
                        <a:pt x="3056" y="116419"/>
                        <a:pt x="0" y="113572"/>
                        <a:pt x="0" y="110087"/>
                      </a:cubicBezTo>
                      <a:lnTo>
                        <a:pt x="0" y="6311"/>
                      </a:lnTo>
                      <a:cubicBezTo>
                        <a:pt x="0" y="2825"/>
                        <a:pt x="3056" y="0"/>
                        <a:pt x="6855" y="0"/>
                      </a:cubicBezTo>
                      <a:close/>
                    </a:path>
                  </a:pathLst>
                </a:custGeom>
                <a:solidFill>
                  <a:srgbClr val="E4E4E4"/>
                </a:solidFill>
                <a:ln w="7700" cap="flat">
                  <a:noFill/>
                  <a:bevel/>
                </a:ln>
              </p:spPr>
            </p:sp>
            <p:sp>
              <p:nvSpPr>
                <p:cNvPr id="4248" name="Freeform 4247"/>
                <p:cNvSpPr/>
                <p:nvPr/>
              </p:nvSpPr>
              <p:spPr>
                <a:xfrm>
                  <a:off x="798745" y="5078138"/>
                  <a:ext cx="139203" cy="12814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9203" h="128148">
                      <a:moveTo>
                        <a:pt x="0" y="14521"/>
                      </a:moveTo>
                      <a:cubicBezTo>
                        <a:pt x="0" y="14521"/>
                        <a:pt x="1506" y="11886"/>
                        <a:pt x="11014" y="12196"/>
                      </a:cubicBezTo>
                      <a:lnTo>
                        <a:pt x="118591" y="12834"/>
                      </a:lnTo>
                      <a:cubicBezTo>
                        <a:pt x="118591" y="12834"/>
                        <a:pt x="124633" y="14043"/>
                        <a:pt x="125516" y="19137"/>
                      </a:cubicBezTo>
                      <a:lnTo>
                        <a:pt x="125228" y="120713"/>
                      </a:lnTo>
                      <a:cubicBezTo>
                        <a:pt x="125228" y="120713"/>
                        <a:pt x="125359" y="125603"/>
                        <a:pt x="121514" y="128148"/>
                      </a:cubicBezTo>
                      <a:lnTo>
                        <a:pt x="136331" y="116815"/>
                      </a:lnTo>
                      <a:cubicBezTo>
                        <a:pt x="136331" y="116815"/>
                        <a:pt x="139203" y="114578"/>
                        <a:pt x="139203" y="110405"/>
                      </a:cubicBezTo>
                      <a:lnTo>
                        <a:pt x="139203" y="6629"/>
                      </a:lnTo>
                      <a:cubicBezTo>
                        <a:pt x="139203" y="6629"/>
                        <a:pt x="139446" y="2175"/>
                        <a:pt x="132173" y="0"/>
                      </a:cubicBezTo>
                      <a:lnTo>
                        <a:pt x="21538" y="0"/>
                      </a:lnTo>
                      <a:cubicBezTo>
                        <a:pt x="21538" y="0"/>
                        <a:pt x="15698" y="-513"/>
                        <a:pt x="12518" y="3201"/>
                      </a:cubicBezTo>
                      <a:lnTo>
                        <a:pt x="0" y="14521"/>
                      </a:lnTo>
                      <a:close/>
                    </a:path>
                  </a:pathLst>
                </a:custGeom>
                <a:solidFill>
                  <a:srgbClr val="B8B8B8"/>
                </a:solidFill>
                <a:ln w="7700" cap="flat">
                  <a:noFill/>
                  <a:bevel/>
                </a:ln>
              </p:spPr>
            </p:sp>
            <p:sp>
              <p:nvSpPr>
                <p:cNvPr id="4249" name="Freeform 4248"/>
                <p:cNvSpPr/>
                <p:nvPr/>
              </p:nvSpPr>
              <p:spPr>
                <a:xfrm>
                  <a:off x="796997" y="5090343"/>
                  <a:ext cx="126931" cy="11644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6931" h="116441">
                      <a:moveTo>
                        <a:pt x="6855" y="0"/>
                      </a:moveTo>
                      <a:lnTo>
                        <a:pt x="119980" y="0"/>
                      </a:lnTo>
                      <a:cubicBezTo>
                        <a:pt x="123780" y="0"/>
                        <a:pt x="126931" y="2825"/>
                        <a:pt x="126931" y="6311"/>
                      </a:cubicBezTo>
                      <a:lnTo>
                        <a:pt x="126931" y="110087"/>
                      </a:lnTo>
                      <a:cubicBezTo>
                        <a:pt x="126688" y="113591"/>
                        <a:pt x="124076" y="116084"/>
                        <a:pt x="119980" y="116441"/>
                      </a:cubicBezTo>
                      <a:lnTo>
                        <a:pt x="6855" y="116441"/>
                      </a:lnTo>
                      <a:cubicBezTo>
                        <a:pt x="3056" y="116441"/>
                        <a:pt x="0" y="113572"/>
                        <a:pt x="0" y="110087"/>
                      </a:cubicBezTo>
                      <a:lnTo>
                        <a:pt x="0" y="6311"/>
                      </a:lnTo>
                      <a:cubicBezTo>
                        <a:pt x="0" y="2825"/>
                        <a:pt x="3056" y="0"/>
                        <a:pt x="6855" y="0"/>
                      </a:cubicBezTo>
                      <a:close/>
                    </a:path>
                  </a:pathLst>
                </a:custGeom>
                <a:solidFill>
                  <a:srgbClr val="E4E4E4"/>
                </a:solidFill>
                <a:ln w="7700" cap="flat">
                  <a:noFill/>
                  <a:bevel/>
                </a:ln>
              </p:spPr>
            </p:sp>
            <p:grpSp>
              <p:nvGrpSpPr>
                <p:cNvPr id="4250" name="Group 4249"/>
                <p:cNvGrpSpPr/>
                <p:nvPr/>
              </p:nvGrpSpPr>
              <p:grpSpPr>
                <a:xfrm>
                  <a:off x="812250" y="5216259"/>
                  <a:ext cx="101566" cy="196059"/>
                  <a:chOff x="812250" y="5216259"/>
                  <a:chExt cx="101566" cy="196059"/>
                </a:xfrm>
              </p:grpSpPr>
              <p:sp>
                <p:nvSpPr>
                  <p:cNvPr id="4251" name="Freeform 4250"/>
                  <p:cNvSpPr/>
                  <p:nvPr/>
                </p:nvSpPr>
                <p:spPr>
                  <a:xfrm>
                    <a:off x="855388" y="5257010"/>
                    <a:ext cx="18806" cy="1453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8806" h="14539">
                        <a:moveTo>
                          <a:pt x="9773" y="0"/>
                        </a:moveTo>
                        <a:lnTo>
                          <a:pt x="0" y="8645"/>
                        </a:lnTo>
                        <a:lnTo>
                          <a:pt x="4340" y="14539"/>
                        </a:lnTo>
                        <a:lnTo>
                          <a:pt x="15431" y="14539"/>
                        </a:lnTo>
                        <a:lnTo>
                          <a:pt x="18806" y="8645"/>
                        </a:lnTo>
                        <a:lnTo>
                          <a:pt x="9773" y="0"/>
                        </a:lnTo>
                        <a:close/>
                      </a:path>
                    </a:pathLst>
                  </a:custGeom>
                  <a:solidFill>
                    <a:srgbClr val="606060"/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4252" name="Freeform 4251"/>
                  <p:cNvSpPr/>
                  <p:nvPr/>
                </p:nvSpPr>
                <p:spPr>
                  <a:xfrm>
                    <a:off x="864557" y="5216259"/>
                    <a:ext cx="49259" cy="6037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9259" h="60379">
                        <a:moveTo>
                          <a:pt x="39882" y="0"/>
                        </a:moveTo>
                        <a:lnTo>
                          <a:pt x="0" y="41373"/>
                        </a:lnTo>
                        <a:lnTo>
                          <a:pt x="24377" y="60379"/>
                        </a:lnTo>
                        <a:lnTo>
                          <a:pt x="49259" y="15906"/>
                        </a:lnTo>
                        <a:lnTo>
                          <a:pt x="43200" y="0"/>
                        </a:lnTo>
                        <a:lnTo>
                          <a:pt x="39882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4253" name="Freeform 4252"/>
                  <p:cNvSpPr/>
                  <p:nvPr/>
                </p:nvSpPr>
                <p:spPr>
                  <a:xfrm>
                    <a:off x="812250" y="5216864"/>
                    <a:ext cx="52604" cy="6025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2604" h="60253">
                        <a:moveTo>
                          <a:pt x="19256" y="186"/>
                        </a:moveTo>
                        <a:lnTo>
                          <a:pt x="19186" y="13397"/>
                        </a:lnTo>
                        <a:lnTo>
                          <a:pt x="52604" y="41215"/>
                        </a:lnTo>
                        <a:lnTo>
                          <a:pt x="29267" y="60253"/>
                        </a:lnTo>
                        <a:lnTo>
                          <a:pt x="0" y="15169"/>
                        </a:lnTo>
                        <a:lnTo>
                          <a:pt x="12541" y="0"/>
                        </a:lnTo>
                        <a:lnTo>
                          <a:pt x="19256" y="186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4254" name="Freeform 4253"/>
                  <p:cNvSpPr/>
                  <p:nvPr/>
                </p:nvSpPr>
                <p:spPr>
                  <a:xfrm>
                    <a:off x="849328" y="5271555"/>
                    <a:ext cx="32336" cy="14076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2336" h="140764">
                        <a:moveTo>
                          <a:pt x="10296" y="0"/>
                        </a:moveTo>
                        <a:lnTo>
                          <a:pt x="0" y="118150"/>
                        </a:lnTo>
                        <a:lnTo>
                          <a:pt x="15444" y="140764"/>
                        </a:lnTo>
                        <a:lnTo>
                          <a:pt x="32336" y="118150"/>
                        </a:lnTo>
                        <a:lnTo>
                          <a:pt x="21397" y="0"/>
                        </a:lnTo>
                        <a:lnTo>
                          <a:pt x="10296" y="0"/>
                        </a:lnTo>
                        <a:close/>
                      </a:path>
                    </a:pathLst>
                  </a:custGeom>
                  <a:solidFill>
                    <a:srgbClr val="606060"/>
                  </a:solidFill>
                  <a:ln w="7700" cap="flat">
                    <a:noFill/>
                    <a:bevel/>
                  </a:ln>
                </p:spPr>
              </p:sp>
            </p:grpSp>
            <p:sp>
              <p:nvSpPr>
                <p:cNvPr id="4255" name="Freeform 4254"/>
                <p:cNvSpPr/>
                <p:nvPr/>
              </p:nvSpPr>
              <p:spPr>
                <a:xfrm>
                  <a:off x="769645" y="5941488"/>
                  <a:ext cx="82780" cy="3191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2780" h="31915">
                      <a:moveTo>
                        <a:pt x="0" y="0"/>
                      </a:moveTo>
                      <a:lnTo>
                        <a:pt x="82780" y="0"/>
                      </a:lnTo>
                      <a:lnTo>
                        <a:pt x="82780" y="31915"/>
                      </a:lnTo>
                      <a:lnTo>
                        <a:pt x="0" y="3191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9F9F9F"/>
                </a:solidFill>
                <a:ln w="7700" cap="flat">
                  <a:noFill/>
                  <a:bevel/>
                </a:ln>
              </p:spPr>
            </p:sp>
            <p:sp>
              <p:nvSpPr>
                <p:cNvPr id="4256" name="Freeform 4255"/>
                <p:cNvSpPr/>
                <p:nvPr/>
              </p:nvSpPr>
              <p:spPr>
                <a:xfrm>
                  <a:off x="874530" y="5941488"/>
                  <a:ext cx="82780" cy="3191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2780" h="31915">
                      <a:moveTo>
                        <a:pt x="0" y="0"/>
                      </a:moveTo>
                      <a:lnTo>
                        <a:pt x="82780" y="0"/>
                      </a:lnTo>
                      <a:lnTo>
                        <a:pt x="82780" y="31915"/>
                      </a:lnTo>
                      <a:lnTo>
                        <a:pt x="0" y="3191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9F9F9F"/>
                </a:solidFill>
                <a:ln w="7700" cap="flat">
                  <a:noFill/>
                  <a:bevel/>
                </a:ln>
              </p:spPr>
            </p:sp>
            <p:sp>
              <p:nvSpPr>
                <p:cNvPr id="4257" name="Freeform 4256"/>
                <p:cNvSpPr/>
                <p:nvPr/>
              </p:nvSpPr>
              <p:spPr>
                <a:xfrm>
                  <a:off x="852422" y="5925659"/>
                  <a:ext cx="13799" cy="4803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799" h="48031">
                      <a:moveTo>
                        <a:pt x="0" y="15830"/>
                      </a:moveTo>
                      <a:lnTo>
                        <a:pt x="13799" y="0"/>
                      </a:lnTo>
                      <a:lnTo>
                        <a:pt x="13127" y="32474"/>
                      </a:lnTo>
                      <a:lnTo>
                        <a:pt x="0" y="48031"/>
                      </a:lnTo>
                      <a:lnTo>
                        <a:pt x="0" y="15830"/>
                      </a:lnTo>
                      <a:close/>
                    </a:path>
                  </a:pathLst>
                </a:custGeom>
                <a:solidFill>
                  <a:srgbClr val="8B8B8B"/>
                </a:solidFill>
                <a:ln w="7700" cap="flat">
                  <a:noFill/>
                  <a:bevel/>
                </a:ln>
              </p:spPr>
            </p:sp>
            <p:sp>
              <p:nvSpPr>
                <p:cNvPr id="4258" name="Freeform 4257"/>
                <p:cNvSpPr/>
                <p:nvPr/>
              </p:nvSpPr>
              <p:spPr>
                <a:xfrm>
                  <a:off x="957307" y="5926590"/>
                  <a:ext cx="13547" cy="471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547" h="47100">
                      <a:moveTo>
                        <a:pt x="0" y="14899"/>
                      </a:moveTo>
                      <a:lnTo>
                        <a:pt x="13547" y="0"/>
                      </a:lnTo>
                      <a:lnTo>
                        <a:pt x="13127" y="31543"/>
                      </a:lnTo>
                      <a:lnTo>
                        <a:pt x="0" y="47100"/>
                      </a:lnTo>
                      <a:lnTo>
                        <a:pt x="0" y="14899"/>
                      </a:lnTo>
                      <a:close/>
                    </a:path>
                  </a:pathLst>
                </a:custGeom>
                <a:solidFill>
                  <a:srgbClr val="8B8B8B"/>
                </a:solidFill>
                <a:ln w="7700" cap="flat">
                  <a:noFill/>
                  <a:bevel/>
                </a:ln>
              </p:spPr>
            </p:sp>
            <p:sp>
              <p:nvSpPr>
                <p:cNvPr id="4259" name="Freeform 4258"/>
                <p:cNvSpPr/>
                <p:nvPr/>
              </p:nvSpPr>
              <p:spPr>
                <a:xfrm>
                  <a:off x="1014823" y="5543479"/>
                  <a:ext cx="10729" cy="4015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729" h="40158">
                      <a:moveTo>
                        <a:pt x="0" y="11087"/>
                      </a:moveTo>
                      <a:lnTo>
                        <a:pt x="0" y="40158"/>
                      </a:lnTo>
                      <a:lnTo>
                        <a:pt x="10729" y="29663"/>
                      </a:lnTo>
                      <a:lnTo>
                        <a:pt x="10729" y="0"/>
                      </a:lnTo>
                      <a:lnTo>
                        <a:pt x="0" y="11087"/>
                      </a:lnTo>
                      <a:close/>
                    </a:path>
                  </a:pathLst>
                </a:custGeom>
                <a:solidFill>
                  <a:srgbClr val="8B8B8B"/>
                </a:solidFill>
                <a:ln w="7700" cap="flat">
                  <a:noFill/>
                  <a:bevel/>
                </a:ln>
              </p:spPr>
            </p:sp>
            <p:sp>
              <p:nvSpPr>
                <p:cNvPr id="4260" name="Freeform 4259"/>
                <p:cNvSpPr/>
                <p:nvPr/>
              </p:nvSpPr>
              <p:spPr>
                <a:xfrm>
                  <a:off x="965487" y="5554566"/>
                  <a:ext cx="49336" cy="2907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9336" h="29072">
                      <a:moveTo>
                        <a:pt x="0" y="0"/>
                      </a:moveTo>
                      <a:lnTo>
                        <a:pt x="49336" y="0"/>
                      </a:lnTo>
                      <a:lnTo>
                        <a:pt x="49336" y="29072"/>
                      </a:lnTo>
                      <a:lnTo>
                        <a:pt x="0" y="2907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9F9F9F"/>
                </a:solidFill>
                <a:ln w="7700" cap="flat">
                  <a:noFill/>
                  <a:bevel/>
                </a:ln>
              </p:spPr>
            </p:sp>
            <p:sp>
              <p:nvSpPr>
                <p:cNvPr id="4261" name="Freeform 4260"/>
                <p:cNvSpPr/>
                <p:nvPr/>
              </p:nvSpPr>
              <p:spPr>
                <a:xfrm>
                  <a:off x="712952" y="5554690"/>
                  <a:ext cx="49336" cy="3044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9336" h="30441">
                      <a:moveTo>
                        <a:pt x="0" y="0"/>
                      </a:moveTo>
                      <a:lnTo>
                        <a:pt x="49336" y="0"/>
                      </a:lnTo>
                      <a:lnTo>
                        <a:pt x="49336" y="30441"/>
                      </a:lnTo>
                      <a:lnTo>
                        <a:pt x="0" y="3044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9F9F9F"/>
                </a:solidFill>
                <a:ln w="7700" cap="flat">
                  <a:noFill/>
                  <a:bevel/>
                </a:ln>
              </p:spPr>
            </p:sp>
            <p:sp>
              <p:nvSpPr>
                <p:cNvPr id="4262" name="Freeform 4261"/>
                <p:cNvSpPr/>
                <p:nvPr/>
              </p:nvSpPr>
              <p:spPr>
                <a:xfrm>
                  <a:off x="762292" y="5541644"/>
                  <a:ext cx="7277" cy="4348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277" h="43488">
                      <a:moveTo>
                        <a:pt x="0" y="13047"/>
                      </a:moveTo>
                      <a:lnTo>
                        <a:pt x="0" y="43488"/>
                      </a:lnTo>
                      <a:lnTo>
                        <a:pt x="7277" y="31033"/>
                      </a:lnTo>
                      <a:lnTo>
                        <a:pt x="7277" y="0"/>
                      </a:lnTo>
                      <a:lnTo>
                        <a:pt x="0" y="13047"/>
                      </a:lnTo>
                      <a:close/>
                    </a:path>
                  </a:pathLst>
                </a:custGeom>
                <a:solidFill>
                  <a:srgbClr val="8B8B8B"/>
                </a:solidFill>
                <a:ln w="7700" cap="flat">
                  <a:noFill/>
                  <a:bevel/>
                </a:ln>
              </p:spPr>
            </p:sp>
            <p:sp>
              <p:nvSpPr>
                <p:cNvPr id="4263" name="Freeform 4262"/>
                <p:cNvSpPr/>
                <p:nvPr/>
              </p:nvSpPr>
              <p:spPr>
                <a:xfrm>
                  <a:off x="769708" y="5496252"/>
                  <a:ext cx="188569" cy="1902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8569" h="19027">
                      <a:moveTo>
                        <a:pt x="0" y="0"/>
                      </a:moveTo>
                      <a:lnTo>
                        <a:pt x="188569" y="0"/>
                      </a:lnTo>
                      <a:lnTo>
                        <a:pt x="188569" y="19027"/>
                      </a:lnTo>
                      <a:lnTo>
                        <a:pt x="0" y="1902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B1B1B1"/>
                </a:solidFill>
                <a:ln w="7700" cap="flat">
                  <a:noFill/>
                  <a:bevel/>
                </a:ln>
              </p:spPr>
            </p:sp>
          </p:grpSp>
          <p:grpSp>
            <p:nvGrpSpPr>
              <p:cNvPr id="4264" name="Person"/>
              <p:cNvGrpSpPr/>
              <p:nvPr/>
            </p:nvGrpSpPr>
            <p:grpSpPr>
              <a:xfrm flipH="1">
                <a:off x="320160" y="5246314"/>
                <a:ext cx="301022" cy="895539"/>
                <a:chOff x="320160" y="5246314"/>
                <a:chExt cx="301022" cy="895539"/>
              </a:xfrm>
            </p:grpSpPr>
            <p:sp>
              <p:nvSpPr>
                <p:cNvPr id="4265" name="Freeform 4264"/>
                <p:cNvSpPr/>
                <p:nvPr/>
              </p:nvSpPr>
              <p:spPr>
                <a:xfrm>
                  <a:off x="368014" y="5656932"/>
                  <a:ext cx="12320" cy="3867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320" h="38676">
                      <a:moveTo>
                        <a:pt x="0" y="7813"/>
                      </a:moveTo>
                      <a:lnTo>
                        <a:pt x="12125" y="0"/>
                      </a:lnTo>
                      <a:lnTo>
                        <a:pt x="12320" y="30928"/>
                      </a:lnTo>
                      <a:lnTo>
                        <a:pt x="0" y="38676"/>
                      </a:lnTo>
                      <a:lnTo>
                        <a:pt x="0" y="7813"/>
                      </a:lnTo>
                      <a:close/>
                    </a:path>
                  </a:pathLst>
                </a:custGeom>
                <a:solidFill>
                  <a:srgbClr val="5784BD"/>
                </a:solidFill>
                <a:ln w="7700" cap="flat">
                  <a:noFill/>
                  <a:bevel/>
                </a:ln>
              </p:spPr>
            </p:sp>
            <p:sp>
              <p:nvSpPr>
                <p:cNvPr id="4266" name="Freeform 4265"/>
                <p:cNvSpPr/>
                <p:nvPr/>
              </p:nvSpPr>
              <p:spPr>
                <a:xfrm>
                  <a:off x="527238" y="5473853"/>
                  <a:ext cx="31252" cy="66799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1252" h="667999">
                      <a:moveTo>
                        <a:pt x="533" y="0"/>
                      </a:moveTo>
                      <a:lnTo>
                        <a:pt x="31252" y="2582"/>
                      </a:lnTo>
                      <a:lnTo>
                        <a:pt x="29988" y="647021"/>
                      </a:lnTo>
                      <a:lnTo>
                        <a:pt x="0" y="667999"/>
                      </a:lnTo>
                      <a:lnTo>
                        <a:pt x="533" y="0"/>
                      </a:lnTo>
                      <a:close/>
                    </a:path>
                  </a:pathLst>
                </a:custGeom>
                <a:solidFill>
                  <a:srgbClr val="98B4D7"/>
                </a:solidFill>
                <a:ln w="7700" cap="flat">
                  <a:noFill/>
                  <a:bevel/>
                </a:ln>
              </p:spPr>
            </p:sp>
            <p:sp>
              <p:nvSpPr>
                <p:cNvPr id="4267" name="Freeform 4266"/>
                <p:cNvSpPr/>
                <p:nvPr/>
              </p:nvSpPr>
              <p:spPr>
                <a:xfrm>
                  <a:off x="368014" y="5440412"/>
                  <a:ext cx="15615" cy="22433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615" h="224332">
                      <a:moveTo>
                        <a:pt x="428" y="3764"/>
                      </a:moveTo>
                      <a:lnTo>
                        <a:pt x="14624" y="0"/>
                      </a:lnTo>
                      <a:lnTo>
                        <a:pt x="15615" y="214391"/>
                      </a:lnTo>
                      <a:lnTo>
                        <a:pt x="0" y="224332"/>
                      </a:lnTo>
                      <a:lnTo>
                        <a:pt x="428" y="3764"/>
                      </a:lnTo>
                      <a:close/>
                    </a:path>
                  </a:pathLst>
                </a:custGeom>
                <a:solidFill>
                  <a:srgbClr val="98B4D7"/>
                </a:solidFill>
                <a:ln w="7700" cap="flat">
                  <a:noFill/>
                  <a:bevel/>
                </a:ln>
              </p:spPr>
            </p:sp>
            <p:sp>
              <p:nvSpPr>
                <p:cNvPr id="4268" name="Freeform 4267"/>
                <p:cNvSpPr/>
                <p:nvPr/>
              </p:nvSpPr>
              <p:spPr>
                <a:xfrm>
                  <a:off x="381325" y="5429944"/>
                  <a:ext cx="147797" cy="25720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7797" h="257203">
                      <a:moveTo>
                        <a:pt x="726" y="0"/>
                      </a:moveTo>
                      <a:lnTo>
                        <a:pt x="147797" y="39189"/>
                      </a:lnTo>
                      <a:lnTo>
                        <a:pt x="146585" y="257203"/>
                      </a:lnTo>
                      <a:lnTo>
                        <a:pt x="0" y="210255"/>
                      </a:lnTo>
                      <a:lnTo>
                        <a:pt x="726" y="0"/>
                      </a:lnTo>
                      <a:close/>
                    </a:path>
                  </a:pathLst>
                </a:custGeom>
                <a:solidFill>
                  <a:srgbClr val="D6E1EF"/>
                </a:solidFill>
                <a:ln w="7700" cap="flat">
                  <a:noFill/>
                  <a:bevel/>
                </a:ln>
              </p:spPr>
            </p:sp>
            <p:sp>
              <p:nvSpPr>
                <p:cNvPr id="4269" name="Freeform 4268"/>
                <p:cNvSpPr/>
                <p:nvPr/>
              </p:nvSpPr>
              <p:spPr>
                <a:xfrm>
                  <a:off x="327741" y="5369687"/>
                  <a:ext cx="293247" cy="36976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93247" h="369768">
                      <a:moveTo>
                        <a:pt x="0" y="27661"/>
                      </a:moveTo>
                      <a:cubicBezTo>
                        <a:pt x="0" y="27661"/>
                        <a:pt x="13733" y="7857"/>
                        <a:pt x="51949" y="0"/>
                      </a:cubicBezTo>
                      <a:cubicBezTo>
                        <a:pt x="51949" y="0"/>
                        <a:pt x="57452" y="0"/>
                        <a:pt x="62343" y="1633"/>
                      </a:cubicBezTo>
                      <a:lnTo>
                        <a:pt x="266262" y="60480"/>
                      </a:lnTo>
                      <a:cubicBezTo>
                        <a:pt x="266262" y="60480"/>
                        <a:pt x="287854" y="65871"/>
                        <a:pt x="293247" y="84588"/>
                      </a:cubicBezTo>
                      <a:lnTo>
                        <a:pt x="293247" y="350744"/>
                      </a:lnTo>
                      <a:lnTo>
                        <a:pt x="265209" y="369768"/>
                      </a:lnTo>
                      <a:lnTo>
                        <a:pt x="263430" y="106129"/>
                      </a:lnTo>
                      <a:cubicBezTo>
                        <a:pt x="263430" y="106129"/>
                        <a:pt x="266262" y="90751"/>
                        <a:pt x="248530" y="81698"/>
                      </a:cubicBezTo>
                      <a:lnTo>
                        <a:pt x="30108" y="15637"/>
                      </a:lnTo>
                      <a:cubicBezTo>
                        <a:pt x="30108" y="15637"/>
                        <a:pt x="26268" y="14789"/>
                        <a:pt x="20459" y="15779"/>
                      </a:cubicBezTo>
                      <a:cubicBezTo>
                        <a:pt x="20459" y="15779"/>
                        <a:pt x="9148" y="18466"/>
                        <a:pt x="0" y="27661"/>
                      </a:cubicBezTo>
                      <a:close/>
                    </a:path>
                  </a:pathLst>
                </a:custGeom>
                <a:solidFill>
                  <a:srgbClr val="98B4D7"/>
                </a:solidFill>
                <a:ln w="7700" cap="flat">
                  <a:noFill/>
                  <a:bevel/>
                </a:ln>
              </p:spPr>
            </p:sp>
            <p:sp>
              <p:nvSpPr>
                <p:cNvPr id="4270" name="Freeform 4269"/>
                <p:cNvSpPr/>
                <p:nvPr/>
              </p:nvSpPr>
              <p:spPr>
                <a:xfrm>
                  <a:off x="448718" y="5366592"/>
                  <a:ext cx="71718" cy="5145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1718" h="51453">
                      <a:moveTo>
                        <a:pt x="0" y="786"/>
                      </a:moveTo>
                      <a:lnTo>
                        <a:pt x="71718" y="0"/>
                      </a:lnTo>
                      <a:lnTo>
                        <a:pt x="71411" y="42093"/>
                      </a:lnTo>
                      <a:lnTo>
                        <a:pt x="51187" y="51453"/>
                      </a:lnTo>
                      <a:lnTo>
                        <a:pt x="0" y="20973"/>
                      </a:lnTo>
                      <a:lnTo>
                        <a:pt x="0" y="786"/>
                      </a:lnTo>
                      <a:close/>
                    </a:path>
                  </a:pathLst>
                </a:custGeom>
                <a:solidFill>
                  <a:srgbClr val="98B4D7"/>
                </a:solidFill>
                <a:ln w="7700" cap="flat">
                  <a:noFill/>
                  <a:bevel/>
                </a:ln>
              </p:spPr>
            </p:sp>
            <p:sp>
              <p:nvSpPr>
                <p:cNvPr id="4271" name="Freeform 4270"/>
                <p:cNvSpPr/>
                <p:nvPr/>
              </p:nvSpPr>
              <p:spPr>
                <a:xfrm>
                  <a:off x="380139" y="5639465"/>
                  <a:ext cx="147770" cy="6619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7770" h="66191">
                      <a:moveTo>
                        <a:pt x="147770" y="47685"/>
                      </a:moveTo>
                      <a:lnTo>
                        <a:pt x="0" y="0"/>
                      </a:lnTo>
                      <a:lnTo>
                        <a:pt x="0" y="18506"/>
                      </a:lnTo>
                      <a:lnTo>
                        <a:pt x="147770" y="66191"/>
                      </a:lnTo>
                      <a:lnTo>
                        <a:pt x="147770" y="47685"/>
                      </a:lnTo>
                      <a:close/>
                    </a:path>
                  </a:pathLst>
                </a:custGeom>
                <a:solidFill>
                  <a:srgbClr val="8EADD3"/>
                </a:solidFill>
                <a:ln w="2500" cap="flat">
                  <a:noFill/>
                  <a:bevel/>
                </a:ln>
              </p:spPr>
            </p:sp>
            <p:sp>
              <p:nvSpPr>
                <p:cNvPr id="4272" name="Freeform 4271"/>
                <p:cNvSpPr/>
                <p:nvPr/>
              </p:nvSpPr>
              <p:spPr>
                <a:xfrm>
                  <a:off x="378742" y="5657598"/>
                  <a:ext cx="65283" cy="45641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5283" h="456410">
                      <a:moveTo>
                        <a:pt x="1156" y="0"/>
                      </a:moveTo>
                      <a:lnTo>
                        <a:pt x="65283" y="20733"/>
                      </a:lnTo>
                      <a:lnTo>
                        <a:pt x="64127" y="456410"/>
                      </a:lnTo>
                      <a:lnTo>
                        <a:pt x="0" y="435675"/>
                      </a:lnTo>
                      <a:lnTo>
                        <a:pt x="1156" y="0"/>
                      </a:lnTo>
                      <a:close/>
                    </a:path>
                  </a:pathLst>
                </a:custGeom>
                <a:solidFill>
                  <a:srgbClr val="D6E1EF"/>
                </a:solidFill>
                <a:ln w="2500" cap="flat">
                  <a:noFill/>
                  <a:bevel/>
                </a:ln>
              </p:spPr>
            </p:sp>
            <p:sp>
              <p:nvSpPr>
                <p:cNvPr id="4273" name="Freeform 4272"/>
                <p:cNvSpPr/>
                <p:nvPr/>
              </p:nvSpPr>
              <p:spPr>
                <a:xfrm>
                  <a:off x="442869" y="5730993"/>
                  <a:ext cx="17860" cy="38301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7860" h="383016">
                      <a:moveTo>
                        <a:pt x="1156" y="7949"/>
                      </a:moveTo>
                      <a:lnTo>
                        <a:pt x="17860" y="12754"/>
                      </a:lnTo>
                      <a:lnTo>
                        <a:pt x="16973" y="372215"/>
                      </a:lnTo>
                      <a:lnTo>
                        <a:pt x="0" y="383016"/>
                      </a:lnTo>
                      <a:lnTo>
                        <a:pt x="1156" y="0"/>
                      </a:lnTo>
                      <a:close/>
                    </a:path>
                  </a:pathLst>
                </a:custGeom>
                <a:solidFill>
                  <a:srgbClr val="98B4D7"/>
                </a:solidFill>
                <a:ln w="7700" cap="flat">
                  <a:noFill/>
                  <a:bevel/>
                </a:ln>
              </p:spPr>
            </p:sp>
            <p:sp>
              <p:nvSpPr>
                <p:cNvPr id="4274" name="Freeform 4273"/>
                <p:cNvSpPr/>
                <p:nvPr/>
              </p:nvSpPr>
              <p:spPr>
                <a:xfrm>
                  <a:off x="527909" y="5676345"/>
                  <a:ext cx="16508" cy="3030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6508" h="30305">
                      <a:moveTo>
                        <a:pt x="0" y="10805"/>
                      </a:moveTo>
                      <a:lnTo>
                        <a:pt x="0" y="30305"/>
                      </a:lnTo>
                      <a:lnTo>
                        <a:pt x="16508" y="19872"/>
                      </a:lnTo>
                      <a:lnTo>
                        <a:pt x="15972" y="0"/>
                      </a:lnTo>
                      <a:lnTo>
                        <a:pt x="0" y="10805"/>
                      </a:lnTo>
                      <a:close/>
                    </a:path>
                  </a:pathLst>
                </a:custGeom>
                <a:solidFill>
                  <a:srgbClr val="4D7DBA"/>
                </a:solidFill>
                <a:ln w="2500" cap="flat">
                  <a:noFill/>
                  <a:bevel/>
                </a:ln>
              </p:spPr>
            </p:sp>
            <p:sp>
              <p:nvSpPr>
                <p:cNvPr id="4275" name="Freeform 4274"/>
                <p:cNvSpPr/>
                <p:nvPr/>
              </p:nvSpPr>
              <p:spPr>
                <a:xfrm>
                  <a:off x="380139" y="5657970"/>
                  <a:ext cx="148172" cy="13810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8172" h="138105">
                      <a:moveTo>
                        <a:pt x="0" y="0"/>
                      </a:moveTo>
                      <a:lnTo>
                        <a:pt x="147770" y="47685"/>
                      </a:lnTo>
                      <a:lnTo>
                        <a:pt x="148172" y="138105"/>
                      </a:lnTo>
                      <a:lnTo>
                        <a:pt x="403" y="9041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6E1EF"/>
                </a:solidFill>
                <a:ln w="2500" cap="flat">
                  <a:noFill/>
                  <a:bevel/>
                </a:ln>
              </p:spPr>
            </p:sp>
            <p:sp>
              <p:nvSpPr>
                <p:cNvPr id="4276" name="Freeform 4275"/>
                <p:cNvSpPr/>
                <p:nvPr/>
              </p:nvSpPr>
              <p:spPr>
                <a:xfrm>
                  <a:off x="320160" y="5383798"/>
                  <a:ext cx="272859" cy="35563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72859" h="355636">
                      <a:moveTo>
                        <a:pt x="223183" y="339743"/>
                      </a:moveTo>
                      <a:lnTo>
                        <a:pt x="272859" y="355636"/>
                      </a:lnTo>
                      <a:lnTo>
                        <a:pt x="272859" y="255586"/>
                      </a:lnTo>
                      <a:lnTo>
                        <a:pt x="272859" y="86893"/>
                      </a:lnTo>
                      <a:cubicBezTo>
                        <a:pt x="272859" y="86893"/>
                        <a:pt x="274040" y="74263"/>
                        <a:pt x="253118" y="64918"/>
                      </a:cubicBezTo>
                      <a:lnTo>
                        <a:pt x="37689" y="0"/>
                      </a:lnTo>
                      <a:cubicBezTo>
                        <a:pt x="37689" y="0"/>
                        <a:pt x="3346" y="0"/>
                        <a:pt x="689" y="31750"/>
                      </a:cubicBezTo>
                      <a:lnTo>
                        <a:pt x="0" y="266893"/>
                      </a:lnTo>
                      <a:lnTo>
                        <a:pt x="47854" y="280946"/>
                      </a:lnTo>
                      <a:lnTo>
                        <a:pt x="48282" y="61190"/>
                      </a:lnTo>
                      <a:lnTo>
                        <a:pt x="62773" y="56614"/>
                      </a:lnTo>
                      <a:lnTo>
                        <a:pt x="213784" y="96039"/>
                      </a:lnTo>
                      <a:lnTo>
                        <a:pt x="222861" y="105723"/>
                      </a:lnTo>
                      <a:lnTo>
                        <a:pt x="222047" y="238274"/>
                      </a:lnTo>
                      <a:lnTo>
                        <a:pt x="223183" y="339743"/>
                      </a:lnTo>
                      <a:close/>
                    </a:path>
                  </a:pathLst>
                </a:custGeom>
                <a:solidFill>
                  <a:srgbClr val="D6E1EF"/>
                </a:solidFill>
                <a:ln w="7700" cap="flat">
                  <a:noFill/>
                  <a:bevel/>
                </a:ln>
              </p:spPr>
            </p:sp>
            <p:sp>
              <p:nvSpPr>
                <p:cNvPr id="4277" name="Freeform 4276"/>
                <p:cNvSpPr/>
                <p:nvPr/>
              </p:nvSpPr>
              <p:spPr>
                <a:xfrm>
                  <a:off x="443973" y="5367378"/>
                  <a:ext cx="55361" cy="5456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5361" h="54563">
                      <a:moveTo>
                        <a:pt x="0" y="0"/>
                      </a:moveTo>
                      <a:lnTo>
                        <a:pt x="55361" y="12381"/>
                      </a:lnTo>
                      <a:lnTo>
                        <a:pt x="54936" y="50974"/>
                      </a:lnTo>
                      <a:lnTo>
                        <a:pt x="19524" y="54563"/>
                      </a:lnTo>
                      <a:lnTo>
                        <a:pt x="528" y="4253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2D3E7"/>
                </a:solidFill>
                <a:ln w="7700" cap="flat">
                  <a:noFill/>
                  <a:bevel/>
                </a:ln>
              </p:spPr>
            </p:sp>
            <p:sp>
              <p:nvSpPr>
                <p:cNvPr id="4278" name="Freeform 4277"/>
                <p:cNvSpPr/>
                <p:nvPr/>
              </p:nvSpPr>
              <p:spPr>
                <a:xfrm>
                  <a:off x="411111" y="5246264"/>
                  <a:ext cx="145958" cy="15373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5958" h="153735">
                      <a:moveTo>
                        <a:pt x="0" y="12398"/>
                      </a:moveTo>
                      <a:cubicBezTo>
                        <a:pt x="0" y="12398"/>
                        <a:pt x="1302" y="12699"/>
                        <a:pt x="8081" y="13893"/>
                      </a:cubicBezTo>
                      <a:cubicBezTo>
                        <a:pt x="16652" y="15939"/>
                        <a:pt x="106239" y="37817"/>
                        <a:pt x="112567" y="38528"/>
                      </a:cubicBezTo>
                      <a:cubicBezTo>
                        <a:pt x="117550" y="41804"/>
                        <a:pt x="118761" y="39365"/>
                        <a:pt x="118761" y="47287"/>
                      </a:cubicBezTo>
                      <a:cubicBezTo>
                        <a:pt x="118761" y="55208"/>
                        <a:pt x="119300" y="146714"/>
                        <a:pt x="119300" y="146714"/>
                      </a:cubicBezTo>
                      <a:cubicBezTo>
                        <a:pt x="119300" y="146714"/>
                        <a:pt x="119839" y="148713"/>
                        <a:pt x="114453" y="153735"/>
                      </a:cubicBezTo>
                      <a:lnTo>
                        <a:pt x="142128" y="138922"/>
                      </a:lnTo>
                      <a:cubicBezTo>
                        <a:pt x="142128" y="138922"/>
                        <a:pt x="145958" y="137383"/>
                        <a:pt x="145958" y="131442"/>
                      </a:cubicBezTo>
                      <a:lnTo>
                        <a:pt x="145958" y="31007"/>
                      </a:lnTo>
                      <a:cubicBezTo>
                        <a:pt x="145958" y="31007"/>
                        <a:pt x="146732" y="26505"/>
                        <a:pt x="138554" y="24371"/>
                      </a:cubicBezTo>
                      <a:lnTo>
                        <a:pt x="41665" y="748"/>
                      </a:lnTo>
                      <a:cubicBezTo>
                        <a:pt x="41665" y="748"/>
                        <a:pt x="36868" y="-950"/>
                        <a:pt x="30706" y="748"/>
                      </a:cubicBezTo>
                      <a:lnTo>
                        <a:pt x="0" y="12398"/>
                      </a:lnTo>
                      <a:close/>
                    </a:path>
                  </a:pathLst>
                </a:custGeom>
                <a:solidFill>
                  <a:srgbClr val="98B4D7"/>
                </a:solidFill>
                <a:ln w="2500" cap="flat">
                  <a:noFill/>
                  <a:bevel/>
                </a:ln>
              </p:spPr>
            </p:sp>
            <p:sp>
              <p:nvSpPr>
                <p:cNvPr id="4279" name="Freeform 4278"/>
                <p:cNvSpPr/>
                <p:nvPr/>
              </p:nvSpPr>
              <p:spPr>
                <a:xfrm>
                  <a:off x="407882" y="5257602"/>
                  <a:ext cx="123054" cy="1423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3054" h="142375">
                      <a:moveTo>
                        <a:pt x="7130" y="0"/>
                      </a:moveTo>
                      <a:lnTo>
                        <a:pt x="117008" y="27194"/>
                      </a:lnTo>
                      <a:cubicBezTo>
                        <a:pt x="120445" y="27999"/>
                        <a:pt x="123054" y="29984"/>
                        <a:pt x="123054" y="33427"/>
                      </a:cubicBezTo>
                      <a:lnTo>
                        <a:pt x="123054" y="135932"/>
                      </a:lnTo>
                      <a:cubicBezTo>
                        <a:pt x="123054" y="139374"/>
                        <a:pt x="119803" y="142375"/>
                        <a:pt x="116083" y="142375"/>
                      </a:cubicBezTo>
                      <a:lnTo>
                        <a:pt x="6691" y="113441"/>
                      </a:lnTo>
                      <a:cubicBezTo>
                        <a:pt x="1689" y="112217"/>
                        <a:pt x="0" y="110628"/>
                        <a:pt x="0" y="107186"/>
                      </a:cubicBezTo>
                      <a:lnTo>
                        <a:pt x="438" y="6118"/>
                      </a:lnTo>
                      <a:cubicBezTo>
                        <a:pt x="438" y="2675"/>
                        <a:pt x="3410" y="0"/>
                        <a:pt x="7130" y="0"/>
                      </a:cubicBezTo>
                      <a:close/>
                    </a:path>
                  </a:pathLst>
                </a:custGeom>
                <a:solidFill>
                  <a:srgbClr val="D6E1EF"/>
                </a:solidFill>
                <a:ln w="7700" cap="flat">
                  <a:noFill/>
                  <a:bevel/>
                </a:ln>
              </p:spPr>
            </p:sp>
            <p:sp>
              <p:nvSpPr>
                <p:cNvPr id="4280" name="Freeform 4279"/>
                <p:cNvSpPr/>
                <p:nvPr/>
              </p:nvSpPr>
              <p:spPr>
                <a:xfrm>
                  <a:off x="543496" y="5722272"/>
                  <a:ext cx="49563" cy="4671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9563" h="46718">
                      <a:moveTo>
                        <a:pt x="49563" y="15854"/>
                      </a:moveTo>
                      <a:lnTo>
                        <a:pt x="0" y="0"/>
                      </a:lnTo>
                      <a:lnTo>
                        <a:pt x="0" y="30864"/>
                      </a:lnTo>
                      <a:lnTo>
                        <a:pt x="49563" y="46718"/>
                      </a:lnTo>
                      <a:lnTo>
                        <a:pt x="49563" y="15854"/>
                      </a:lnTo>
                      <a:close/>
                    </a:path>
                  </a:pathLst>
                </a:custGeom>
                <a:solidFill>
                  <a:srgbClr val="7499C9"/>
                </a:solidFill>
                <a:ln w="7700" cap="flat">
                  <a:noFill/>
                  <a:bevel/>
                </a:ln>
              </p:spPr>
            </p:sp>
            <p:sp>
              <p:nvSpPr>
                <p:cNvPr id="4281" name="Freeform 4280"/>
                <p:cNvSpPr/>
                <p:nvPr/>
              </p:nvSpPr>
              <p:spPr>
                <a:xfrm>
                  <a:off x="593058" y="5719248"/>
                  <a:ext cx="28124" cy="4974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8124" h="49743">
                      <a:moveTo>
                        <a:pt x="0" y="18879"/>
                      </a:moveTo>
                      <a:lnTo>
                        <a:pt x="27928" y="0"/>
                      </a:lnTo>
                      <a:lnTo>
                        <a:pt x="28124" y="30928"/>
                      </a:lnTo>
                      <a:lnTo>
                        <a:pt x="0" y="49743"/>
                      </a:lnTo>
                      <a:lnTo>
                        <a:pt x="0" y="18879"/>
                      </a:lnTo>
                      <a:close/>
                    </a:path>
                  </a:pathLst>
                </a:custGeom>
                <a:solidFill>
                  <a:srgbClr val="5784BD"/>
                </a:solidFill>
                <a:ln w="7700" cap="flat">
                  <a:noFill/>
                  <a:bevel/>
                </a:ln>
              </p:spPr>
            </p:sp>
            <p:sp>
              <p:nvSpPr>
                <p:cNvPr id="4282" name="Freeform 4281"/>
                <p:cNvSpPr/>
                <p:nvPr/>
              </p:nvSpPr>
              <p:spPr>
                <a:xfrm>
                  <a:off x="320160" y="5650385"/>
                  <a:ext cx="47854" cy="4522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7854" h="45223">
                      <a:moveTo>
                        <a:pt x="47854" y="14359"/>
                      </a:moveTo>
                      <a:lnTo>
                        <a:pt x="0" y="0"/>
                      </a:lnTo>
                      <a:lnTo>
                        <a:pt x="0" y="30864"/>
                      </a:lnTo>
                      <a:lnTo>
                        <a:pt x="47854" y="45223"/>
                      </a:lnTo>
                      <a:lnTo>
                        <a:pt x="47854" y="14359"/>
                      </a:lnTo>
                      <a:close/>
                    </a:path>
                  </a:pathLst>
                </a:custGeom>
                <a:solidFill>
                  <a:srgbClr val="7499C9"/>
                </a:solidFill>
                <a:ln w="7700" cap="flat">
                  <a:noFill/>
                  <a:bevel/>
                </a:ln>
              </p:spPr>
            </p:sp>
            <p:sp>
              <p:nvSpPr>
                <p:cNvPr id="4283" name="Freeform 4282"/>
                <p:cNvSpPr/>
                <p:nvPr/>
              </p:nvSpPr>
              <p:spPr>
                <a:xfrm>
                  <a:off x="527523" y="6091603"/>
                  <a:ext cx="29958" cy="5011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9958" h="50110">
                      <a:moveTo>
                        <a:pt x="0" y="19246"/>
                      </a:moveTo>
                      <a:lnTo>
                        <a:pt x="29763" y="0"/>
                      </a:lnTo>
                      <a:lnTo>
                        <a:pt x="29958" y="30928"/>
                      </a:lnTo>
                      <a:lnTo>
                        <a:pt x="0" y="50110"/>
                      </a:lnTo>
                      <a:lnTo>
                        <a:pt x="0" y="19246"/>
                      </a:lnTo>
                      <a:close/>
                    </a:path>
                  </a:pathLst>
                </a:custGeom>
                <a:solidFill>
                  <a:srgbClr val="5784BD"/>
                </a:solidFill>
                <a:ln w="7700" cap="flat">
                  <a:noFill/>
                  <a:bevel/>
                </a:ln>
              </p:spPr>
            </p:sp>
            <p:sp>
              <p:nvSpPr>
                <p:cNvPr id="4284" name="Freeform 4283"/>
                <p:cNvSpPr/>
                <p:nvPr/>
              </p:nvSpPr>
              <p:spPr>
                <a:xfrm>
                  <a:off x="378743" y="6062806"/>
                  <a:ext cx="64126" cy="5144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4126" h="51447">
                      <a:moveTo>
                        <a:pt x="64126" y="20583"/>
                      </a:moveTo>
                      <a:lnTo>
                        <a:pt x="0" y="0"/>
                      </a:lnTo>
                      <a:lnTo>
                        <a:pt x="0" y="30864"/>
                      </a:lnTo>
                      <a:lnTo>
                        <a:pt x="64126" y="51447"/>
                      </a:lnTo>
                      <a:lnTo>
                        <a:pt x="64126" y="20583"/>
                      </a:lnTo>
                      <a:close/>
                    </a:path>
                  </a:pathLst>
                </a:custGeom>
                <a:solidFill>
                  <a:srgbClr val="7499C9"/>
                </a:solidFill>
                <a:ln w="7700" cap="flat">
                  <a:noFill/>
                  <a:bevel/>
                </a:ln>
              </p:spPr>
            </p:sp>
            <p:sp>
              <p:nvSpPr>
                <p:cNvPr id="4285" name="Freeform 4284"/>
                <p:cNvSpPr/>
                <p:nvPr/>
              </p:nvSpPr>
              <p:spPr>
                <a:xfrm>
                  <a:off x="442889" y="6072466"/>
                  <a:ext cx="17229" cy="4178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7229" h="41786">
                      <a:moveTo>
                        <a:pt x="0" y="10923"/>
                      </a:moveTo>
                      <a:lnTo>
                        <a:pt x="16891" y="0"/>
                      </a:lnTo>
                      <a:lnTo>
                        <a:pt x="17229" y="30754"/>
                      </a:lnTo>
                      <a:lnTo>
                        <a:pt x="0" y="41786"/>
                      </a:lnTo>
                      <a:lnTo>
                        <a:pt x="0" y="10923"/>
                      </a:lnTo>
                      <a:close/>
                    </a:path>
                  </a:pathLst>
                </a:custGeom>
                <a:solidFill>
                  <a:srgbClr val="5784BD"/>
                </a:solidFill>
                <a:ln w="7700" cap="flat">
                  <a:noFill/>
                  <a:bevel/>
                </a:ln>
              </p:spPr>
            </p:sp>
            <p:sp>
              <p:nvSpPr>
                <p:cNvPr id="4286" name="Freeform 4285"/>
                <p:cNvSpPr/>
                <p:nvPr/>
              </p:nvSpPr>
              <p:spPr>
                <a:xfrm>
                  <a:off x="459583" y="5685785"/>
                  <a:ext cx="68325" cy="45606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8325" h="456068">
                      <a:moveTo>
                        <a:pt x="548" y="0"/>
                      </a:moveTo>
                      <a:lnTo>
                        <a:pt x="68325" y="19872"/>
                      </a:lnTo>
                      <a:lnTo>
                        <a:pt x="67654" y="456068"/>
                      </a:lnTo>
                      <a:lnTo>
                        <a:pt x="0" y="433906"/>
                      </a:lnTo>
                      <a:lnTo>
                        <a:pt x="548" y="0"/>
                      </a:lnTo>
                      <a:close/>
                    </a:path>
                  </a:pathLst>
                </a:custGeom>
                <a:solidFill>
                  <a:srgbClr val="D6E1EF"/>
                </a:solidFill>
                <a:ln w="2500" cap="flat">
                  <a:noFill/>
                  <a:bevel/>
                </a:ln>
              </p:spPr>
            </p:sp>
            <p:sp>
              <p:nvSpPr>
                <p:cNvPr id="4287" name="Freeform 4286"/>
                <p:cNvSpPr/>
                <p:nvPr/>
              </p:nvSpPr>
              <p:spPr>
                <a:xfrm>
                  <a:off x="459795" y="6089465"/>
                  <a:ext cx="67442" cy="5238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7442" h="52386">
                      <a:moveTo>
                        <a:pt x="67442" y="21522"/>
                      </a:moveTo>
                      <a:lnTo>
                        <a:pt x="0" y="0"/>
                      </a:lnTo>
                      <a:lnTo>
                        <a:pt x="0" y="30864"/>
                      </a:lnTo>
                      <a:lnTo>
                        <a:pt x="67442" y="52386"/>
                      </a:lnTo>
                      <a:lnTo>
                        <a:pt x="67442" y="21522"/>
                      </a:lnTo>
                      <a:close/>
                    </a:path>
                  </a:pathLst>
                </a:custGeom>
                <a:solidFill>
                  <a:srgbClr val="7499C9"/>
                </a:solidFill>
                <a:ln w="7700" cap="flat">
                  <a:noFill/>
                  <a:bevel/>
                </a:ln>
              </p:spPr>
            </p:sp>
            <p:grpSp>
              <p:nvGrpSpPr>
                <p:cNvPr id="4288" name="Group 4287"/>
                <p:cNvGrpSpPr/>
                <p:nvPr/>
              </p:nvGrpSpPr>
              <p:grpSpPr>
                <a:xfrm>
                  <a:off x="424674" y="5383727"/>
                  <a:ext cx="103652" cy="170484"/>
                  <a:chOff x="424674" y="5383727"/>
                  <a:chExt cx="103652" cy="170484"/>
                </a:xfrm>
              </p:grpSpPr>
              <p:sp>
                <p:nvSpPr>
                  <p:cNvPr id="4289" name="Freeform 4288"/>
                  <p:cNvSpPr/>
                  <p:nvPr/>
                </p:nvSpPr>
                <p:spPr>
                  <a:xfrm>
                    <a:off x="444740" y="5432471"/>
                    <a:ext cx="23205" cy="12173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3205" h="121739">
                        <a:moveTo>
                          <a:pt x="11930" y="0"/>
                        </a:moveTo>
                        <a:lnTo>
                          <a:pt x="0" y="90903"/>
                        </a:lnTo>
                        <a:lnTo>
                          <a:pt x="8122" y="121739"/>
                        </a:lnTo>
                        <a:lnTo>
                          <a:pt x="23205" y="94661"/>
                        </a:lnTo>
                        <a:lnTo>
                          <a:pt x="22393" y="1466"/>
                        </a:lnTo>
                        <a:lnTo>
                          <a:pt x="11930" y="0"/>
                        </a:lnTo>
                        <a:close/>
                      </a:path>
                    </a:pathLst>
                  </a:custGeom>
                  <a:solidFill>
                    <a:srgbClr val="606060"/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4290" name="Freeform 4289"/>
                  <p:cNvSpPr/>
                  <p:nvPr/>
                </p:nvSpPr>
                <p:spPr>
                  <a:xfrm>
                    <a:off x="464862" y="5408196"/>
                    <a:ext cx="63464" cy="4655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3464" h="46556">
                        <a:moveTo>
                          <a:pt x="55267" y="0"/>
                        </a:moveTo>
                        <a:lnTo>
                          <a:pt x="34046" y="10155"/>
                        </a:lnTo>
                        <a:lnTo>
                          <a:pt x="0" y="13744"/>
                        </a:lnTo>
                        <a:lnTo>
                          <a:pt x="22146" y="46556"/>
                        </a:lnTo>
                        <a:lnTo>
                          <a:pt x="47598" y="23614"/>
                        </a:lnTo>
                        <a:lnTo>
                          <a:pt x="63464" y="2202"/>
                        </a:lnTo>
                        <a:lnTo>
                          <a:pt x="55267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4291" name="Freeform 4290"/>
                  <p:cNvSpPr/>
                  <p:nvPr/>
                </p:nvSpPr>
                <p:spPr>
                  <a:xfrm>
                    <a:off x="452302" y="5421941"/>
                    <a:ext cx="20163" cy="1537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0163" h="15376">
                        <a:moveTo>
                          <a:pt x="12561" y="0"/>
                        </a:moveTo>
                        <a:lnTo>
                          <a:pt x="0" y="8035"/>
                        </a:lnTo>
                        <a:lnTo>
                          <a:pt x="4297" y="12929"/>
                        </a:lnTo>
                        <a:lnTo>
                          <a:pt x="15866" y="15376"/>
                        </a:lnTo>
                        <a:lnTo>
                          <a:pt x="20163" y="11705"/>
                        </a:lnTo>
                        <a:lnTo>
                          <a:pt x="12561" y="0"/>
                        </a:lnTo>
                        <a:close/>
                      </a:path>
                    </a:pathLst>
                  </a:custGeom>
                  <a:solidFill>
                    <a:srgbClr val="606060"/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4292" name="Freeform 4291"/>
                  <p:cNvSpPr/>
                  <p:nvPr/>
                </p:nvSpPr>
                <p:spPr>
                  <a:xfrm>
                    <a:off x="424674" y="5383727"/>
                    <a:ext cx="40190" cy="5940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0190" h="59402">
                        <a:moveTo>
                          <a:pt x="19934" y="2936"/>
                        </a:moveTo>
                        <a:lnTo>
                          <a:pt x="19829" y="26183"/>
                        </a:lnTo>
                        <a:lnTo>
                          <a:pt x="40190" y="38215"/>
                        </a:lnTo>
                        <a:lnTo>
                          <a:pt x="6309" y="59402"/>
                        </a:lnTo>
                        <a:lnTo>
                          <a:pt x="0" y="21750"/>
                        </a:lnTo>
                        <a:lnTo>
                          <a:pt x="9326" y="0"/>
                        </a:lnTo>
                        <a:lnTo>
                          <a:pt x="19934" y="2936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7700" cap="flat">
                    <a:noFill/>
                    <a:bevel/>
                  </a:ln>
                </p:spPr>
              </p:sp>
            </p:grpSp>
          </p:grpSp>
          <p:grpSp>
            <p:nvGrpSpPr>
              <p:cNvPr id="4293" name="Turned Figure"/>
              <p:cNvGrpSpPr/>
              <p:nvPr/>
            </p:nvGrpSpPr>
            <p:grpSpPr>
              <a:xfrm>
                <a:off x="1119026" y="5246314"/>
                <a:ext cx="301022" cy="895539"/>
                <a:chOff x="1119026" y="5246314"/>
                <a:chExt cx="301022" cy="895539"/>
              </a:xfrm>
            </p:grpSpPr>
            <p:sp>
              <p:nvSpPr>
                <p:cNvPr id="4294" name="Freeform 4293"/>
                <p:cNvSpPr/>
                <p:nvPr/>
              </p:nvSpPr>
              <p:spPr>
                <a:xfrm>
                  <a:off x="1166879" y="5656932"/>
                  <a:ext cx="12320" cy="3867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320" h="38676">
                      <a:moveTo>
                        <a:pt x="0" y="7813"/>
                      </a:moveTo>
                      <a:lnTo>
                        <a:pt x="12125" y="0"/>
                      </a:lnTo>
                      <a:lnTo>
                        <a:pt x="12320" y="30928"/>
                      </a:lnTo>
                      <a:lnTo>
                        <a:pt x="0" y="38676"/>
                      </a:lnTo>
                      <a:lnTo>
                        <a:pt x="0" y="7813"/>
                      </a:lnTo>
                      <a:close/>
                    </a:path>
                  </a:pathLst>
                </a:custGeom>
                <a:solidFill>
                  <a:srgbClr val="9CBA5C"/>
                </a:solidFill>
                <a:ln w="7700" cap="flat">
                  <a:noFill/>
                  <a:bevel/>
                </a:ln>
              </p:spPr>
            </p:sp>
            <p:sp>
              <p:nvSpPr>
                <p:cNvPr id="4295" name="Freeform 4294"/>
                <p:cNvSpPr/>
                <p:nvPr/>
              </p:nvSpPr>
              <p:spPr>
                <a:xfrm>
                  <a:off x="1326103" y="5473853"/>
                  <a:ext cx="31252" cy="66799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1252" h="667999">
                      <a:moveTo>
                        <a:pt x="533" y="0"/>
                      </a:moveTo>
                      <a:lnTo>
                        <a:pt x="31252" y="2582"/>
                      </a:lnTo>
                      <a:lnTo>
                        <a:pt x="29988" y="647021"/>
                      </a:lnTo>
                      <a:lnTo>
                        <a:pt x="0" y="667999"/>
                      </a:lnTo>
                      <a:lnTo>
                        <a:pt x="533" y="0"/>
                      </a:lnTo>
                      <a:close/>
                    </a:path>
                  </a:pathLst>
                </a:custGeom>
                <a:solidFill>
                  <a:srgbClr val="C3D59C"/>
                </a:solidFill>
                <a:ln w="7700" cap="flat">
                  <a:noFill/>
                  <a:bevel/>
                </a:ln>
              </p:spPr>
            </p:sp>
            <p:sp>
              <p:nvSpPr>
                <p:cNvPr id="4296" name="Freeform 4295"/>
                <p:cNvSpPr/>
                <p:nvPr/>
              </p:nvSpPr>
              <p:spPr>
                <a:xfrm>
                  <a:off x="1166879" y="5440412"/>
                  <a:ext cx="15615" cy="22433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615" h="224332">
                      <a:moveTo>
                        <a:pt x="428" y="3764"/>
                      </a:moveTo>
                      <a:lnTo>
                        <a:pt x="14624" y="0"/>
                      </a:lnTo>
                      <a:lnTo>
                        <a:pt x="15615" y="214391"/>
                      </a:lnTo>
                      <a:lnTo>
                        <a:pt x="0" y="224332"/>
                      </a:lnTo>
                      <a:lnTo>
                        <a:pt x="428" y="3764"/>
                      </a:lnTo>
                      <a:close/>
                    </a:path>
                  </a:pathLst>
                </a:custGeom>
                <a:solidFill>
                  <a:srgbClr val="C3D59C"/>
                </a:solidFill>
                <a:ln w="7700" cap="flat">
                  <a:noFill/>
                  <a:bevel/>
                </a:ln>
              </p:spPr>
            </p:sp>
            <p:sp>
              <p:nvSpPr>
                <p:cNvPr id="4297" name="Freeform 4296"/>
                <p:cNvSpPr/>
                <p:nvPr/>
              </p:nvSpPr>
              <p:spPr>
                <a:xfrm>
                  <a:off x="1180190" y="5429944"/>
                  <a:ext cx="147797" cy="25720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7797" h="257203">
                      <a:moveTo>
                        <a:pt x="726" y="0"/>
                      </a:moveTo>
                      <a:lnTo>
                        <a:pt x="147797" y="39189"/>
                      </a:lnTo>
                      <a:lnTo>
                        <a:pt x="146585" y="257203"/>
                      </a:lnTo>
                      <a:lnTo>
                        <a:pt x="0" y="210255"/>
                      </a:lnTo>
                      <a:lnTo>
                        <a:pt x="726" y="0"/>
                      </a:lnTo>
                      <a:close/>
                    </a:path>
                  </a:pathLst>
                </a:custGeom>
                <a:solidFill>
                  <a:srgbClr val="E8EFD9"/>
                </a:solidFill>
                <a:ln w="7700" cap="flat">
                  <a:noFill/>
                  <a:bevel/>
                </a:ln>
              </p:spPr>
            </p:sp>
            <p:sp>
              <p:nvSpPr>
                <p:cNvPr id="4298" name="Freeform 4297"/>
                <p:cNvSpPr/>
                <p:nvPr/>
              </p:nvSpPr>
              <p:spPr>
                <a:xfrm>
                  <a:off x="1126607" y="5369687"/>
                  <a:ext cx="293247" cy="36976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93247" h="369768">
                      <a:moveTo>
                        <a:pt x="0" y="27661"/>
                      </a:moveTo>
                      <a:cubicBezTo>
                        <a:pt x="0" y="27661"/>
                        <a:pt x="13733" y="7857"/>
                        <a:pt x="51949" y="0"/>
                      </a:cubicBezTo>
                      <a:cubicBezTo>
                        <a:pt x="51949" y="0"/>
                        <a:pt x="57452" y="0"/>
                        <a:pt x="62343" y="1633"/>
                      </a:cubicBezTo>
                      <a:lnTo>
                        <a:pt x="266262" y="60480"/>
                      </a:lnTo>
                      <a:cubicBezTo>
                        <a:pt x="266262" y="60480"/>
                        <a:pt x="287854" y="65871"/>
                        <a:pt x="293247" y="84588"/>
                      </a:cubicBezTo>
                      <a:lnTo>
                        <a:pt x="293247" y="350744"/>
                      </a:lnTo>
                      <a:lnTo>
                        <a:pt x="265209" y="369768"/>
                      </a:lnTo>
                      <a:lnTo>
                        <a:pt x="263430" y="106129"/>
                      </a:lnTo>
                      <a:cubicBezTo>
                        <a:pt x="263430" y="106129"/>
                        <a:pt x="266262" y="90751"/>
                        <a:pt x="248530" y="81698"/>
                      </a:cubicBezTo>
                      <a:lnTo>
                        <a:pt x="30108" y="15637"/>
                      </a:lnTo>
                      <a:cubicBezTo>
                        <a:pt x="30108" y="15637"/>
                        <a:pt x="26268" y="14789"/>
                        <a:pt x="20459" y="15779"/>
                      </a:cubicBezTo>
                      <a:cubicBezTo>
                        <a:pt x="20459" y="15779"/>
                        <a:pt x="9148" y="18466"/>
                        <a:pt x="0" y="27661"/>
                      </a:cubicBezTo>
                      <a:close/>
                    </a:path>
                  </a:pathLst>
                </a:custGeom>
                <a:solidFill>
                  <a:srgbClr val="C3D59C"/>
                </a:solidFill>
                <a:ln w="7700" cap="flat">
                  <a:noFill/>
                  <a:bevel/>
                </a:ln>
              </p:spPr>
            </p:sp>
            <p:sp>
              <p:nvSpPr>
                <p:cNvPr id="4299" name="Freeform 4298"/>
                <p:cNvSpPr/>
                <p:nvPr/>
              </p:nvSpPr>
              <p:spPr>
                <a:xfrm>
                  <a:off x="1247583" y="5366592"/>
                  <a:ext cx="71718" cy="5145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1718" h="51453">
                      <a:moveTo>
                        <a:pt x="0" y="786"/>
                      </a:moveTo>
                      <a:lnTo>
                        <a:pt x="71718" y="0"/>
                      </a:lnTo>
                      <a:lnTo>
                        <a:pt x="71411" y="42093"/>
                      </a:lnTo>
                      <a:lnTo>
                        <a:pt x="51187" y="51453"/>
                      </a:lnTo>
                      <a:lnTo>
                        <a:pt x="0" y="20973"/>
                      </a:lnTo>
                      <a:lnTo>
                        <a:pt x="0" y="786"/>
                      </a:lnTo>
                      <a:close/>
                    </a:path>
                  </a:pathLst>
                </a:custGeom>
                <a:solidFill>
                  <a:srgbClr val="C3D59C"/>
                </a:solidFill>
                <a:ln w="7700" cap="flat">
                  <a:noFill/>
                  <a:bevel/>
                </a:ln>
              </p:spPr>
            </p:sp>
            <p:sp>
              <p:nvSpPr>
                <p:cNvPr id="4300" name="Freeform 4299"/>
                <p:cNvSpPr/>
                <p:nvPr/>
              </p:nvSpPr>
              <p:spPr>
                <a:xfrm>
                  <a:off x="1179004" y="5639465"/>
                  <a:ext cx="147770" cy="6619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7770" h="66191">
                      <a:moveTo>
                        <a:pt x="147770" y="47685"/>
                      </a:moveTo>
                      <a:lnTo>
                        <a:pt x="0" y="0"/>
                      </a:lnTo>
                      <a:lnTo>
                        <a:pt x="0" y="18506"/>
                      </a:lnTo>
                      <a:lnTo>
                        <a:pt x="147770" y="66191"/>
                      </a:lnTo>
                      <a:lnTo>
                        <a:pt x="147770" y="47685"/>
                      </a:lnTo>
                      <a:close/>
                    </a:path>
                  </a:pathLst>
                </a:custGeom>
                <a:solidFill>
                  <a:srgbClr val="BDD192"/>
                </a:solidFill>
                <a:ln w="2500" cap="flat">
                  <a:noFill/>
                  <a:bevel/>
                </a:ln>
              </p:spPr>
            </p:sp>
            <p:sp>
              <p:nvSpPr>
                <p:cNvPr id="4301" name="Freeform 4300"/>
                <p:cNvSpPr/>
                <p:nvPr/>
              </p:nvSpPr>
              <p:spPr>
                <a:xfrm>
                  <a:off x="1177608" y="5657598"/>
                  <a:ext cx="65283" cy="45641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5283" h="456410">
                      <a:moveTo>
                        <a:pt x="1156" y="0"/>
                      </a:moveTo>
                      <a:lnTo>
                        <a:pt x="65283" y="20733"/>
                      </a:lnTo>
                      <a:lnTo>
                        <a:pt x="64127" y="456410"/>
                      </a:lnTo>
                      <a:lnTo>
                        <a:pt x="0" y="435675"/>
                      </a:lnTo>
                      <a:lnTo>
                        <a:pt x="1156" y="0"/>
                      </a:lnTo>
                      <a:close/>
                    </a:path>
                  </a:pathLst>
                </a:custGeom>
                <a:solidFill>
                  <a:srgbClr val="E8EFD9"/>
                </a:solidFill>
                <a:ln w="2500" cap="flat">
                  <a:noFill/>
                  <a:bevel/>
                </a:ln>
              </p:spPr>
            </p:sp>
            <p:sp>
              <p:nvSpPr>
                <p:cNvPr id="4302" name="Freeform 4301"/>
                <p:cNvSpPr/>
                <p:nvPr/>
              </p:nvSpPr>
              <p:spPr>
                <a:xfrm>
                  <a:off x="1241734" y="5730993"/>
                  <a:ext cx="17860" cy="38301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7860" h="383016">
                      <a:moveTo>
                        <a:pt x="1156" y="7949"/>
                      </a:moveTo>
                      <a:lnTo>
                        <a:pt x="17860" y="12754"/>
                      </a:lnTo>
                      <a:lnTo>
                        <a:pt x="16973" y="372215"/>
                      </a:lnTo>
                      <a:lnTo>
                        <a:pt x="0" y="383016"/>
                      </a:lnTo>
                      <a:lnTo>
                        <a:pt x="1156" y="0"/>
                      </a:lnTo>
                      <a:close/>
                    </a:path>
                  </a:pathLst>
                </a:custGeom>
                <a:solidFill>
                  <a:srgbClr val="C3D59C"/>
                </a:solidFill>
                <a:ln w="7700" cap="flat">
                  <a:noFill/>
                  <a:bevel/>
                </a:ln>
              </p:spPr>
            </p:sp>
            <p:sp>
              <p:nvSpPr>
                <p:cNvPr id="4303" name="Freeform 4302"/>
                <p:cNvSpPr/>
                <p:nvPr/>
              </p:nvSpPr>
              <p:spPr>
                <a:xfrm>
                  <a:off x="1326774" y="5676345"/>
                  <a:ext cx="16508" cy="3030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6508" h="30305">
                      <a:moveTo>
                        <a:pt x="0" y="10805"/>
                      </a:moveTo>
                      <a:lnTo>
                        <a:pt x="0" y="30305"/>
                      </a:lnTo>
                      <a:lnTo>
                        <a:pt x="16508" y="19872"/>
                      </a:lnTo>
                      <a:lnTo>
                        <a:pt x="15972" y="0"/>
                      </a:lnTo>
                      <a:lnTo>
                        <a:pt x="0" y="10805"/>
                      </a:lnTo>
                      <a:close/>
                    </a:path>
                  </a:pathLst>
                </a:custGeom>
                <a:solidFill>
                  <a:srgbClr val="96B652"/>
                </a:solidFill>
                <a:ln w="2500" cap="flat">
                  <a:noFill/>
                  <a:bevel/>
                </a:ln>
              </p:spPr>
            </p:sp>
            <p:sp>
              <p:nvSpPr>
                <p:cNvPr id="4304" name="Freeform 4303"/>
                <p:cNvSpPr/>
                <p:nvPr/>
              </p:nvSpPr>
              <p:spPr>
                <a:xfrm>
                  <a:off x="1179005" y="5657970"/>
                  <a:ext cx="148172" cy="13810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8172" h="138105">
                      <a:moveTo>
                        <a:pt x="0" y="0"/>
                      </a:moveTo>
                      <a:lnTo>
                        <a:pt x="147770" y="47685"/>
                      </a:lnTo>
                      <a:lnTo>
                        <a:pt x="148172" y="138105"/>
                      </a:lnTo>
                      <a:lnTo>
                        <a:pt x="403" y="9041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8EFD9"/>
                </a:solidFill>
                <a:ln w="2500" cap="flat">
                  <a:noFill/>
                  <a:bevel/>
                </a:ln>
              </p:spPr>
            </p:sp>
            <p:sp>
              <p:nvSpPr>
                <p:cNvPr id="4305" name="Freeform 4304"/>
                <p:cNvSpPr/>
                <p:nvPr/>
              </p:nvSpPr>
              <p:spPr>
                <a:xfrm>
                  <a:off x="1119026" y="5383798"/>
                  <a:ext cx="272859" cy="35563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72859" h="355636">
                      <a:moveTo>
                        <a:pt x="223183" y="339743"/>
                      </a:moveTo>
                      <a:lnTo>
                        <a:pt x="272859" y="355636"/>
                      </a:lnTo>
                      <a:lnTo>
                        <a:pt x="272859" y="255586"/>
                      </a:lnTo>
                      <a:lnTo>
                        <a:pt x="272859" y="86893"/>
                      </a:lnTo>
                      <a:cubicBezTo>
                        <a:pt x="272859" y="86893"/>
                        <a:pt x="274040" y="74263"/>
                        <a:pt x="253118" y="64918"/>
                      </a:cubicBezTo>
                      <a:lnTo>
                        <a:pt x="37689" y="0"/>
                      </a:lnTo>
                      <a:cubicBezTo>
                        <a:pt x="37689" y="0"/>
                        <a:pt x="3346" y="0"/>
                        <a:pt x="689" y="31750"/>
                      </a:cubicBezTo>
                      <a:lnTo>
                        <a:pt x="0" y="266893"/>
                      </a:lnTo>
                      <a:lnTo>
                        <a:pt x="47854" y="280946"/>
                      </a:lnTo>
                      <a:lnTo>
                        <a:pt x="48282" y="61190"/>
                      </a:lnTo>
                      <a:lnTo>
                        <a:pt x="62773" y="56614"/>
                      </a:lnTo>
                      <a:lnTo>
                        <a:pt x="213784" y="96039"/>
                      </a:lnTo>
                      <a:lnTo>
                        <a:pt x="222861" y="105723"/>
                      </a:lnTo>
                      <a:lnTo>
                        <a:pt x="222047" y="238274"/>
                      </a:lnTo>
                      <a:lnTo>
                        <a:pt x="223183" y="339743"/>
                      </a:lnTo>
                      <a:close/>
                    </a:path>
                  </a:pathLst>
                </a:custGeom>
                <a:solidFill>
                  <a:srgbClr val="E8EFD9"/>
                </a:solidFill>
                <a:ln w="7700" cap="flat">
                  <a:noFill/>
                  <a:bevel/>
                </a:ln>
              </p:spPr>
            </p:sp>
            <p:sp>
              <p:nvSpPr>
                <p:cNvPr id="4306" name="Freeform 4305"/>
                <p:cNvSpPr/>
                <p:nvPr/>
              </p:nvSpPr>
              <p:spPr>
                <a:xfrm>
                  <a:off x="1242839" y="5367378"/>
                  <a:ext cx="55361" cy="5456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5361" h="54563">
                      <a:moveTo>
                        <a:pt x="0" y="0"/>
                      </a:moveTo>
                      <a:lnTo>
                        <a:pt x="55361" y="12381"/>
                      </a:lnTo>
                      <a:lnTo>
                        <a:pt x="54936" y="50974"/>
                      </a:lnTo>
                      <a:lnTo>
                        <a:pt x="19524" y="54563"/>
                      </a:lnTo>
                      <a:lnTo>
                        <a:pt x="528" y="4253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CE7C6"/>
                </a:solidFill>
                <a:ln w="7700" cap="flat">
                  <a:noFill/>
                  <a:bevel/>
                </a:ln>
              </p:spPr>
            </p:sp>
            <p:sp>
              <p:nvSpPr>
                <p:cNvPr id="4307" name="Freeform 4306"/>
                <p:cNvSpPr/>
                <p:nvPr/>
              </p:nvSpPr>
              <p:spPr>
                <a:xfrm>
                  <a:off x="1209976" y="5246264"/>
                  <a:ext cx="145958" cy="15373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5958" h="153735">
                      <a:moveTo>
                        <a:pt x="0" y="12398"/>
                      </a:moveTo>
                      <a:cubicBezTo>
                        <a:pt x="0" y="12398"/>
                        <a:pt x="1302" y="12699"/>
                        <a:pt x="8081" y="13893"/>
                      </a:cubicBezTo>
                      <a:cubicBezTo>
                        <a:pt x="16652" y="15939"/>
                        <a:pt x="106239" y="37817"/>
                        <a:pt x="112567" y="38528"/>
                      </a:cubicBezTo>
                      <a:cubicBezTo>
                        <a:pt x="117550" y="41804"/>
                        <a:pt x="118761" y="39365"/>
                        <a:pt x="118761" y="47287"/>
                      </a:cubicBezTo>
                      <a:cubicBezTo>
                        <a:pt x="118761" y="55208"/>
                        <a:pt x="119300" y="146714"/>
                        <a:pt x="119300" y="146714"/>
                      </a:cubicBezTo>
                      <a:cubicBezTo>
                        <a:pt x="119300" y="146714"/>
                        <a:pt x="119839" y="148713"/>
                        <a:pt x="114453" y="153735"/>
                      </a:cubicBezTo>
                      <a:lnTo>
                        <a:pt x="142128" y="138922"/>
                      </a:lnTo>
                      <a:cubicBezTo>
                        <a:pt x="142128" y="138922"/>
                        <a:pt x="145958" y="137383"/>
                        <a:pt x="145958" y="131442"/>
                      </a:cubicBezTo>
                      <a:lnTo>
                        <a:pt x="145958" y="31007"/>
                      </a:lnTo>
                      <a:cubicBezTo>
                        <a:pt x="145958" y="31007"/>
                        <a:pt x="146732" y="26505"/>
                        <a:pt x="138554" y="24371"/>
                      </a:cubicBezTo>
                      <a:lnTo>
                        <a:pt x="41665" y="748"/>
                      </a:lnTo>
                      <a:cubicBezTo>
                        <a:pt x="41665" y="748"/>
                        <a:pt x="36868" y="-950"/>
                        <a:pt x="30706" y="748"/>
                      </a:cubicBezTo>
                      <a:lnTo>
                        <a:pt x="0" y="12398"/>
                      </a:lnTo>
                      <a:close/>
                    </a:path>
                  </a:pathLst>
                </a:custGeom>
                <a:solidFill>
                  <a:srgbClr val="C3D59C"/>
                </a:solidFill>
                <a:ln w="2500" cap="flat">
                  <a:noFill/>
                  <a:bevel/>
                </a:ln>
              </p:spPr>
            </p:sp>
            <p:sp>
              <p:nvSpPr>
                <p:cNvPr id="4308" name="Freeform 4307"/>
                <p:cNvSpPr/>
                <p:nvPr/>
              </p:nvSpPr>
              <p:spPr>
                <a:xfrm>
                  <a:off x="1206748" y="5257602"/>
                  <a:ext cx="123054" cy="1423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3054" h="142375">
                      <a:moveTo>
                        <a:pt x="7130" y="0"/>
                      </a:moveTo>
                      <a:lnTo>
                        <a:pt x="117008" y="27194"/>
                      </a:lnTo>
                      <a:cubicBezTo>
                        <a:pt x="120445" y="27999"/>
                        <a:pt x="123054" y="29984"/>
                        <a:pt x="123054" y="33427"/>
                      </a:cubicBezTo>
                      <a:lnTo>
                        <a:pt x="123054" y="135932"/>
                      </a:lnTo>
                      <a:cubicBezTo>
                        <a:pt x="123054" y="139374"/>
                        <a:pt x="119803" y="142375"/>
                        <a:pt x="116083" y="142375"/>
                      </a:cubicBezTo>
                      <a:lnTo>
                        <a:pt x="6691" y="113441"/>
                      </a:lnTo>
                      <a:cubicBezTo>
                        <a:pt x="1689" y="112217"/>
                        <a:pt x="0" y="110628"/>
                        <a:pt x="0" y="107186"/>
                      </a:cubicBezTo>
                      <a:lnTo>
                        <a:pt x="438" y="6118"/>
                      </a:lnTo>
                      <a:cubicBezTo>
                        <a:pt x="438" y="2675"/>
                        <a:pt x="3410" y="0"/>
                        <a:pt x="7130" y="0"/>
                      </a:cubicBezTo>
                      <a:close/>
                    </a:path>
                  </a:pathLst>
                </a:custGeom>
                <a:solidFill>
                  <a:srgbClr val="E8EFD9"/>
                </a:solidFill>
                <a:ln w="7700" cap="flat">
                  <a:noFill/>
                  <a:bevel/>
                </a:ln>
              </p:spPr>
            </p:sp>
            <p:sp>
              <p:nvSpPr>
                <p:cNvPr id="4309" name="Freeform 4308"/>
                <p:cNvSpPr/>
                <p:nvPr/>
              </p:nvSpPr>
              <p:spPr>
                <a:xfrm>
                  <a:off x="1342361" y="5722272"/>
                  <a:ext cx="49563" cy="4671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9563" h="46718">
                      <a:moveTo>
                        <a:pt x="49563" y="15854"/>
                      </a:moveTo>
                      <a:lnTo>
                        <a:pt x="0" y="0"/>
                      </a:lnTo>
                      <a:lnTo>
                        <a:pt x="0" y="30864"/>
                      </a:lnTo>
                      <a:lnTo>
                        <a:pt x="49563" y="46718"/>
                      </a:lnTo>
                      <a:lnTo>
                        <a:pt x="49563" y="15854"/>
                      </a:lnTo>
                      <a:close/>
                    </a:path>
                  </a:pathLst>
                </a:custGeom>
                <a:solidFill>
                  <a:srgbClr val="AEC679"/>
                </a:solidFill>
                <a:ln w="7700" cap="flat">
                  <a:noFill/>
                  <a:bevel/>
                </a:ln>
              </p:spPr>
            </p:sp>
            <p:sp>
              <p:nvSpPr>
                <p:cNvPr id="4310" name="Freeform 4309"/>
                <p:cNvSpPr/>
                <p:nvPr/>
              </p:nvSpPr>
              <p:spPr>
                <a:xfrm>
                  <a:off x="1391924" y="5719248"/>
                  <a:ext cx="28124" cy="4974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8124" h="49743">
                      <a:moveTo>
                        <a:pt x="0" y="18879"/>
                      </a:moveTo>
                      <a:lnTo>
                        <a:pt x="27928" y="0"/>
                      </a:lnTo>
                      <a:lnTo>
                        <a:pt x="28124" y="30928"/>
                      </a:lnTo>
                      <a:lnTo>
                        <a:pt x="0" y="49743"/>
                      </a:lnTo>
                      <a:lnTo>
                        <a:pt x="0" y="18879"/>
                      </a:lnTo>
                      <a:close/>
                    </a:path>
                  </a:pathLst>
                </a:custGeom>
                <a:solidFill>
                  <a:srgbClr val="9CBA5C"/>
                </a:solidFill>
                <a:ln w="7700" cap="flat">
                  <a:noFill/>
                  <a:bevel/>
                </a:ln>
              </p:spPr>
            </p:sp>
            <p:sp>
              <p:nvSpPr>
                <p:cNvPr id="4311" name="Freeform 4310"/>
                <p:cNvSpPr/>
                <p:nvPr/>
              </p:nvSpPr>
              <p:spPr>
                <a:xfrm>
                  <a:off x="1119026" y="5650385"/>
                  <a:ext cx="47854" cy="4522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7854" h="45223">
                      <a:moveTo>
                        <a:pt x="47854" y="14359"/>
                      </a:moveTo>
                      <a:lnTo>
                        <a:pt x="0" y="0"/>
                      </a:lnTo>
                      <a:lnTo>
                        <a:pt x="0" y="30864"/>
                      </a:lnTo>
                      <a:lnTo>
                        <a:pt x="47854" y="45223"/>
                      </a:lnTo>
                      <a:lnTo>
                        <a:pt x="47854" y="14359"/>
                      </a:lnTo>
                      <a:close/>
                    </a:path>
                  </a:pathLst>
                </a:custGeom>
                <a:solidFill>
                  <a:srgbClr val="AEC679"/>
                </a:solidFill>
                <a:ln w="7700" cap="flat">
                  <a:noFill/>
                  <a:bevel/>
                </a:ln>
              </p:spPr>
            </p:sp>
            <p:sp>
              <p:nvSpPr>
                <p:cNvPr id="4312" name="Freeform 4311"/>
                <p:cNvSpPr/>
                <p:nvPr/>
              </p:nvSpPr>
              <p:spPr>
                <a:xfrm>
                  <a:off x="1326389" y="6091603"/>
                  <a:ext cx="29958" cy="5011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9958" h="50110">
                      <a:moveTo>
                        <a:pt x="0" y="19246"/>
                      </a:moveTo>
                      <a:lnTo>
                        <a:pt x="29763" y="0"/>
                      </a:lnTo>
                      <a:lnTo>
                        <a:pt x="29958" y="30928"/>
                      </a:lnTo>
                      <a:lnTo>
                        <a:pt x="0" y="50110"/>
                      </a:lnTo>
                      <a:lnTo>
                        <a:pt x="0" y="19246"/>
                      </a:lnTo>
                      <a:close/>
                    </a:path>
                  </a:pathLst>
                </a:custGeom>
                <a:solidFill>
                  <a:srgbClr val="9CBA5C"/>
                </a:solidFill>
                <a:ln w="7700" cap="flat">
                  <a:noFill/>
                  <a:bevel/>
                </a:ln>
              </p:spPr>
            </p:sp>
            <p:sp>
              <p:nvSpPr>
                <p:cNvPr id="4313" name="Freeform 4312"/>
                <p:cNvSpPr/>
                <p:nvPr/>
              </p:nvSpPr>
              <p:spPr>
                <a:xfrm>
                  <a:off x="1177608" y="6062806"/>
                  <a:ext cx="64126" cy="5144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4126" h="51447">
                      <a:moveTo>
                        <a:pt x="64126" y="20583"/>
                      </a:moveTo>
                      <a:lnTo>
                        <a:pt x="0" y="0"/>
                      </a:lnTo>
                      <a:lnTo>
                        <a:pt x="0" y="30864"/>
                      </a:lnTo>
                      <a:lnTo>
                        <a:pt x="64126" y="51447"/>
                      </a:lnTo>
                      <a:lnTo>
                        <a:pt x="64126" y="20583"/>
                      </a:lnTo>
                      <a:close/>
                    </a:path>
                  </a:pathLst>
                </a:custGeom>
                <a:solidFill>
                  <a:srgbClr val="AEC679"/>
                </a:solidFill>
                <a:ln w="7700" cap="flat">
                  <a:noFill/>
                  <a:bevel/>
                </a:ln>
              </p:spPr>
            </p:sp>
            <p:sp>
              <p:nvSpPr>
                <p:cNvPr id="4314" name="Freeform 4313"/>
                <p:cNvSpPr/>
                <p:nvPr/>
              </p:nvSpPr>
              <p:spPr>
                <a:xfrm>
                  <a:off x="1241755" y="6072466"/>
                  <a:ext cx="17229" cy="4178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7229" h="41786">
                      <a:moveTo>
                        <a:pt x="0" y="10923"/>
                      </a:moveTo>
                      <a:lnTo>
                        <a:pt x="16891" y="0"/>
                      </a:lnTo>
                      <a:lnTo>
                        <a:pt x="17229" y="30754"/>
                      </a:lnTo>
                      <a:lnTo>
                        <a:pt x="0" y="41786"/>
                      </a:lnTo>
                      <a:lnTo>
                        <a:pt x="0" y="10923"/>
                      </a:lnTo>
                      <a:close/>
                    </a:path>
                  </a:pathLst>
                </a:custGeom>
                <a:solidFill>
                  <a:srgbClr val="9CBA5C"/>
                </a:solidFill>
                <a:ln w="7700" cap="flat">
                  <a:noFill/>
                  <a:bevel/>
                </a:ln>
              </p:spPr>
            </p:sp>
            <p:sp>
              <p:nvSpPr>
                <p:cNvPr id="4315" name="Freeform 4314"/>
                <p:cNvSpPr/>
                <p:nvPr/>
              </p:nvSpPr>
              <p:spPr>
                <a:xfrm>
                  <a:off x="1258449" y="5685785"/>
                  <a:ext cx="68325" cy="45606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8325" h="456068">
                      <a:moveTo>
                        <a:pt x="548" y="0"/>
                      </a:moveTo>
                      <a:lnTo>
                        <a:pt x="68325" y="19872"/>
                      </a:lnTo>
                      <a:lnTo>
                        <a:pt x="67654" y="456068"/>
                      </a:lnTo>
                      <a:lnTo>
                        <a:pt x="0" y="433906"/>
                      </a:lnTo>
                      <a:lnTo>
                        <a:pt x="548" y="0"/>
                      </a:lnTo>
                      <a:close/>
                    </a:path>
                  </a:pathLst>
                </a:custGeom>
                <a:solidFill>
                  <a:srgbClr val="E8EFD9"/>
                </a:solidFill>
                <a:ln w="2500" cap="flat">
                  <a:noFill/>
                  <a:bevel/>
                </a:ln>
              </p:spPr>
            </p:sp>
            <p:sp>
              <p:nvSpPr>
                <p:cNvPr id="4316" name="Freeform 4315"/>
                <p:cNvSpPr/>
                <p:nvPr/>
              </p:nvSpPr>
              <p:spPr>
                <a:xfrm>
                  <a:off x="1258661" y="6089465"/>
                  <a:ext cx="67442" cy="5238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7442" h="52386">
                      <a:moveTo>
                        <a:pt x="67442" y="21522"/>
                      </a:moveTo>
                      <a:lnTo>
                        <a:pt x="0" y="0"/>
                      </a:lnTo>
                      <a:lnTo>
                        <a:pt x="0" y="30864"/>
                      </a:lnTo>
                      <a:lnTo>
                        <a:pt x="67442" y="52386"/>
                      </a:lnTo>
                      <a:lnTo>
                        <a:pt x="67442" y="21522"/>
                      </a:lnTo>
                      <a:close/>
                    </a:path>
                  </a:pathLst>
                </a:custGeom>
                <a:solidFill>
                  <a:srgbClr val="AEC679"/>
                </a:solidFill>
                <a:ln w="7700" cap="flat">
                  <a:noFill/>
                  <a:bevel/>
                </a:ln>
              </p:spPr>
            </p:sp>
            <p:grpSp>
              <p:nvGrpSpPr>
                <p:cNvPr id="4317" name="Group 4316"/>
                <p:cNvGrpSpPr/>
                <p:nvPr/>
              </p:nvGrpSpPr>
              <p:grpSpPr>
                <a:xfrm>
                  <a:off x="1223540" y="5383727"/>
                  <a:ext cx="103652" cy="170484"/>
                  <a:chOff x="1223540" y="5383727"/>
                  <a:chExt cx="103652" cy="170484"/>
                </a:xfrm>
              </p:grpSpPr>
              <p:sp>
                <p:nvSpPr>
                  <p:cNvPr id="4318" name="Freeform 4317"/>
                  <p:cNvSpPr/>
                  <p:nvPr/>
                </p:nvSpPr>
                <p:spPr>
                  <a:xfrm>
                    <a:off x="1243605" y="5432471"/>
                    <a:ext cx="23205" cy="12173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3205" h="121739">
                        <a:moveTo>
                          <a:pt x="11930" y="0"/>
                        </a:moveTo>
                        <a:lnTo>
                          <a:pt x="0" y="90903"/>
                        </a:lnTo>
                        <a:lnTo>
                          <a:pt x="8122" y="121739"/>
                        </a:lnTo>
                        <a:lnTo>
                          <a:pt x="23205" y="94661"/>
                        </a:lnTo>
                        <a:lnTo>
                          <a:pt x="22393" y="1466"/>
                        </a:lnTo>
                        <a:lnTo>
                          <a:pt x="11930" y="0"/>
                        </a:lnTo>
                        <a:close/>
                      </a:path>
                    </a:pathLst>
                  </a:custGeom>
                  <a:solidFill>
                    <a:srgbClr val="606060"/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4319" name="Freeform 4318"/>
                  <p:cNvSpPr/>
                  <p:nvPr/>
                </p:nvSpPr>
                <p:spPr>
                  <a:xfrm>
                    <a:off x="1263728" y="5408196"/>
                    <a:ext cx="63464" cy="4655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3464" h="46556">
                        <a:moveTo>
                          <a:pt x="55267" y="0"/>
                        </a:moveTo>
                        <a:lnTo>
                          <a:pt x="34046" y="10155"/>
                        </a:lnTo>
                        <a:lnTo>
                          <a:pt x="0" y="13744"/>
                        </a:lnTo>
                        <a:lnTo>
                          <a:pt x="22146" y="46556"/>
                        </a:lnTo>
                        <a:lnTo>
                          <a:pt x="47598" y="23614"/>
                        </a:lnTo>
                        <a:lnTo>
                          <a:pt x="63464" y="2202"/>
                        </a:lnTo>
                        <a:lnTo>
                          <a:pt x="55267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4320" name="Freeform 4319"/>
                  <p:cNvSpPr/>
                  <p:nvPr/>
                </p:nvSpPr>
                <p:spPr>
                  <a:xfrm>
                    <a:off x="1251167" y="5421941"/>
                    <a:ext cx="20163" cy="1537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0163" h="15376">
                        <a:moveTo>
                          <a:pt x="12561" y="0"/>
                        </a:moveTo>
                        <a:lnTo>
                          <a:pt x="0" y="8035"/>
                        </a:lnTo>
                        <a:lnTo>
                          <a:pt x="4297" y="12929"/>
                        </a:lnTo>
                        <a:lnTo>
                          <a:pt x="15866" y="15376"/>
                        </a:lnTo>
                        <a:lnTo>
                          <a:pt x="20163" y="11705"/>
                        </a:lnTo>
                        <a:lnTo>
                          <a:pt x="12561" y="0"/>
                        </a:lnTo>
                        <a:close/>
                      </a:path>
                    </a:pathLst>
                  </a:custGeom>
                  <a:solidFill>
                    <a:srgbClr val="606060"/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4321" name="Freeform 4320"/>
                  <p:cNvSpPr/>
                  <p:nvPr/>
                </p:nvSpPr>
                <p:spPr>
                  <a:xfrm>
                    <a:off x="1223539" y="5383727"/>
                    <a:ext cx="40190" cy="5940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0190" h="59402">
                        <a:moveTo>
                          <a:pt x="19934" y="2936"/>
                        </a:moveTo>
                        <a:lnTo>
                          <a:pt x="19829" y="26183"/>
                        </a:lnTo>
                        <a:lnTo>
                          <a:pt x="40190" y="38215"/>
                        </a:lnTo>
                        <a:lnTo>
                          <a:pt x="6309" y="59402"/>
                        </a:lnTo>
                        <a:lnTo>
                          <a:pt x="0" y="21750"/>
                        </a:lnTo>
                        <a:lnTo>
                          <a:pt x="9326" y="0"/>
                        </a:lnTo>
                        <a:lnTo>
                          <a:pt x="19934" y="2936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7700" cap="flat">
                    <a:noFill/>
                    <a:bevel/>
                  </a:ln>
                </p:spPr>
              </p:sp>
            </p:grpSp>
          </p:grpSp>
          <p:grpSp>
            <p:nvGrpSpPr>
              <p:cNvPr id="4322" name="Group 4321"/>
              <p:cNvGrpSpPr/>
              <p:nvPr/>
            </p:nvGrpSpPr>
            <p:grpSpPr>
              <a:xfrm>
                <a:off x="819679" y="4823072"/>
                <a:ext cx="315195" cy="215482"/>
                <a:chOff x="819679" y="4823072"/>
                <a:chExt cx="315195" cy="215482"/>
              </a:xfrm>
            </p:grpSpPr>
            <p:sp>
              <p:nvSpPr>
                <p:cNvPr id="4323" name="Freeform 4322"/>
                <p:cNvSpPr/>
                <p:nvPr/>
              </p:nvSpPr>
              <p:spPr>
                <a:xfrm>
                  <a:off x="821649" y="4823072"/>
                  <a:ext cx="313171" cy="17246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13171" h="172462">
                      <a:moveTo>
                        <a:pt x="0" y="26754"/>
                      </a:moveTo>
                      <a:cubicBezTo>
                        <a:pt x="0" y="26754"/>
                        <a:pt x="2843" y="1773"/>
                        <a:pt x="37210" y="0"/>
                      </a:cubicBezTo>
                      <a:lnTo>
                        <a:pt x="283208" y="0"/>
                      </a:lnTo>
                      <a:cubicBezTo>
                        <a:pt x="283208" y="0"/>
                        <a:pt x="313719" y="2860"/>
                        <a:pt x="313171" y="32727"/>
                      </a:cubicBezTo>
                      <a:lnTo>
                        <a:pt x="313171" y="148398"/>
                      </a:lnTo>
                      <a:cubicBezTo>
                        <a:pt x="313171" y="148398"/>
                        <a:pt x="310266" y="169577"/>
                        <a:pt x="278602" y="172462"/>
                      </a:cubicBezTo>
                      <a:cubicBezTo>
                        <a:pt x="278602" y="172462"/>
                        <a:pt x="298176" y="162517"/>
                        <a:pt x="297444" y="151750"/>
                      </a:cubicBezTo>
                      <a:lnTo>
                        <a:pt x="297444" y="37190"/>
                      </a:lnTo>
                      <a:cubicBezTo>
                        <a:pt x="297444" y="37190"/>
                        <a:pt x="296169" y="16826"/>
                        <a:pt x="274144" y="15273"/>
                      </a:cubicBezTo>
                      <a:lnTo>
                        <a:pt x="21379" y="15273"/>
                      </a:lnTo>
                      <a:cubicBezTo>
                        <a:pt x="21379" y="15273"/>
                        <a:pt x="8024" y="15893"/>
                        <a:pt x="0" y="26754"/>
                      </a:cubicBezTo>
                      <a:close/>
                    </a:path>
                  </a:pathLst>
                </a:custGeom>
                <a:solidFill>
                  <a:srgbClr val="979797"/>
                </a:solidFill>
                <a:ln w="7700" cap="flat">
                  <a:noFill/>
                  <a:bevel/>
                </a:ln>
              </p:spPr>
            </p:sp>
            <p:sp>
              <p:nvSpPr>
                <p:cNvPr id="4324" name="Freeform 4323"/>
                <p:cNvSpPr/>
                <p:nvPr/>
              </p:nvSpPr>
              <p:spPr>
                <a:xfrm>
                  <a:off x="819685" y="4838345"/>
                  <a:ext cx="299408" cy="20020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99408" h="200208">
                      <a:moveTo>
                        <a:pt x="23343" y="158334"/>
                      </a:moveTo>
                      <a:cubicBezTo>
                        <a:pt x="23343" y="158334"/>
                        <a:pt x="0" y="158334"/>
                        <a:pt x="0" y="136476"/>
                      </a:cubicBezTo>
                      <a:cubicBezTo>
                        <a:pt x="0" y="114771"/>
                        <a:pt x="0" y="23538"/>
                        <a:pt x="0" y="23538"/>
                      </a:cubicBezTo>
                      <a:cubicBezTo>
                        <a:pt x="0" y="23538"/>
                        <a:pt x="-2783" y="2450"/>
                        <a:pt x="23343" y="0"/>
                      </a:cubicBezTo>
                      <a:lnTo>
                        <a:pt x="276108" y="0"/>
                      </a:lnTo>
                      <a:cubicBezTo>
                        <a:pt x="276108" y="0"/>
                        <a:pt x="296599" y="-883"/>
                        <a:pt x="299408" y="21917"/>
                      </a:cubicBezTo>
                      <a:lnTo>
                        <a:pt x="299408" y="136476"/>
                      </a:lnTo>
                      <a:cubicBezTo>
                        <a:pt x="299408" y="136476"/>
                        <a:pt x="301286" y="154621"/>
                        <a:pt x="276108" y="158334"/>
                      </a:cubicBezTo>
                      <a:lnTo>
                        <a:pt x="119098" y="158334"/>
                      </a:lnTo>
                      <a:lnTo>
                        <a:pt x="51915" y="200208"/>
                      </a:lnTo>
                      <a:lnTo>
                        <a:pt x="64634" y="158546"/>
                      </a:lnTo>
                      <a:lnTo>
                        <a:pt x="23343" y="158334"/>
                      </a:lnTo>
                      <a:close/>
                    </a:path>
                  </a:pathLst>
                </a:custGeom>
                <a:solidFill>
                  <a:srgbClr val="E4E4E4"/>
                </a:solidFill>
                <a:ln w="7700" cap="flat">
                  <a:noFill/>
                  <a:bevel/>
                </a:ln>
              </p:spPr>
            </p:sp>
            <p:grpSp>
              <p:nvGrpSpPr>
                <p:cNvPr id="4325" name="Group 4324"/>
                <p:cNvGrpSpPr/>
                <p:nvPr/>
              </p:nvGrpSpPr>
              <p:grpSpPr>
                <a:xfrm>
                  <a:off x="880532" y="4890911"/>
                  <a:ext cx="180670" cy="38693"/>
                  <a:chOff x="880532" y="4890911"/>
                  <a:chExt cx="180670" cy="38693"/>
                </a:xfrm>
              </p:grpSpPr>
              <p:sp>
                <p:nvSpPr>
                  <p:cNvPr id="4326" name="Freeform 4325"/>
                  <p:cNvSpPr/>
                  <p:nvPr/>
                </p:nvSpPr>
                <p:spPr>
                  <a:xfrm>
                    <a:off x="880478" y="4890911"/>
                    <a:ext cx="41019" cy="3869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1019" h="38693">
                        <a:moveTo>
                          <a:pt x="0" y="19261"/>
                        </a:moveTo>
                        <a:cubicBezTo>
                          <a:pt x="0" y="8577"/>
                          <a:pt x="9182" y="-85"/>
                          <a:pt x="20509" y="-85"/>
                        </a:cubicBezTo>
                        <a:cubicBezTo>
                          <a:pt x="31836" y="-85"/>
                          <a:pt x="41019" y="8577"/>
                          <a:pt x="41019" y="19261"/>
                        </a:cubicBezTo>
                        <a:cubicBezTo>
                          <a:pt x="41019" y="29946"/>
                          <a:pt x="31836" y="38608"/>
                          <a:pt x="20509" y="38608"/>
                        </a:cubicBezTo>
                        <a:cubicBezTo>
                          <a:pt x="9182" y="38608"/>
                          <a:pt x="0" y="29946"/>
                          <a:pt x="0" y="19261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4327" name="Freeform 4326"/>
                  <p:cNvSpPr/>
                  <p:nvPr/>
                </p:nvSpPr>
                <p:spPr>
                  <a:xfrm>
                    <a:off x="948880" y="4890911"/>
                    <a:ext cx="41019" cy="3869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1019" h="38693">
                        <a:moveTo>
                          <a:pt x="0" y="19261"/>
                        </a:moveTo>
                        <a:cubicBezTo>
                          <a:pt x="0" y="8577"/>
                          <a:pt x="9182" y="-85"/>
                          <a:pt x="20509" y="-85"/>
                        </a:cubicBezTo>
                        <a:cubicBezTo>
                          <a:pt x="31836" y="-85"/>
                          <a:pt x="41019" y="8577"/>
                          <a:pt x="41019" y="19261"/>
                        </a:cubicBezTo>
                        <a:cubicBezTo>
                          <a:pt x="41019" y="29946"/>
                          <a:pt x="31836" y="38608"/>
                          <a:pt x="20509" y="38608"/>
                        </a:cubicBezTo>
                        <a:cubicBezTo>
                          <a:pt x="9182" y="38608"/>
                          <a:pt x="0" y="29946"/>
                          <a:pt x="0" y="19261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4328" name="Freeform 4327"/>
                  <p:cNvSpPr/>
                  <p:nvPr/>
                </p:nvSpPr>
                <p:spPr>
                  <a:xfrm>
                    <a:off x="1020123" y="4890911"/>
                    <a:ext cx="41019" cy="3869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1019" h="38693">
                        <a:moveTo>
                          <a:pt x="0" y="19261"/>
                        </a:moveTo>
                        <a:cubicBezTo>
                          <a:pt x="0" y="8577"/>
                          <a:pt x="9182" y="-85"/>
                          <a:pt x="20509" y="-85"/>
                        </a:cubicBezTo>
                        <a:cubicBezTo>
                          <a:pt x="31836" y="-85"/>
                          <a:pt x="41019" y="8577"/>
                          <a:pt x="41019" y="19261"/>
                        </a:cubicBezTo>
                        <a:cubicBezTo>
                          <a:pt x="41019" y="29946"/>
                          <a:pt x="31836" y="38608"/>
                          <a:pt x="20509" y="38608"/>
                        </a:cubicBezTo>
                        <a:cubicBezTo>
                          <a:pt x="9182" y="38608"/>
                          <a:pt x="0" y="29946"/>
                          <a:pt x="0" y="19261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7700" cap="flat">
                    <a:noFill/>
                    <a:bevel/>
                  </a:ln>
                </p:spPr>
              </p:sp>
            </p:grpSp>
          </p:grpSp>
          <p:grpSp>
            <p:nvGrpSpPr>
              <p:cNvPr id="4329" name="Group 4328"/>
              <p:cNvGrpSpPr/>
              <p:nvPr/>
            </p:nvGrpSpPr>
            <p:grpSpPr>
              <a:xfrm>
                <a:off x="1297811" y="5005255"/>
                <a:ext cx="269686" cy="221467"/>
                <a:chOff x="1297811" y="5005255"/>
                <a:chExt cx="269686" cy="221467"/>
              </a:xfrm>
            </p:grpSpPr>
            <p:sp>
              <p:nvSpPr>
                <p:cNvPr id="4330" name="Freeform 4329"/>
                <p:cNvSpPr/>
                <p:nvPr/>
              </p:nvSpPr>
              <p:spPr>
                <a:xfrm>
                  <a:off x="1299356" y="5005255"/>
                  <a:ext cx="268216" cy="22146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68216" h="221467">
                      <a:moveTo>
                        <a:pt x="0" y="19998"/>
                      </a:moveTo>
                      <a:cubicBezTo>
                        <a:pt x="0" y="19998"/>
                        <a:pt x="2539" y="-4416"/>
                        <a:pt x="31950" y="655"/>
                      </a:cubicBezTo>
                      <a:lnTo>
                        <a:pt x="242468" y="49648"/>
                      </a:lnTo>
                      <a:cubicBezTo>
                        <a:pt x="242468" y="49648"/>
                        <a:pt x="268578" y="58584"/>
                        <a:pt x="268216" y="88342"/>
                      </a:cubicBezTo>
                      <a:lnTo>
                        <a:pt x="268216" y="204013"/>
                      </a:lnTo>
                      <a:cubicBezTo>
                        <a:pt x="268216" y="204013"/>
                        <a:pt x="265623" y="224614"/>
                        <a:pt x="238526" y="221192"/>
                      </a:cubicBezTo>
                      <a:cubicBezTo>
                        <a:pt x="238526" y="221192"/>
                        <a:pt x="255277" y="215145"/>
                        <a:pt x="254651" y="204232"/>
                      </a:cubicBezTo>
                      <a:lnTo>
                        <a:pt x="254651" y="89674"/>
                      </a:lnTo>
                      <a:cubicBezTo>
                        <a:pt x="254651" y="89674"/>
                        <a:pt x="253559" y="69055"/>
                        <a:pt x="234711" y="63116"/>
                      </a:cubicBezTo>
                      <a:lnTo>
                        <a:pt x="18402" y="12776"/>
                      </a:lnTo>
                      <a:cubicBezTo>
                        <a:pt x="18402" y="12776"/>
                        <a:pt x="6973" y="10735"/>
                        <a:pt x="0" y="19998"/>
                      </a:cubicBezTo>
                      <a:close/>
                    </a:path>
                  </a:pathLst>
                </a:custGeom>
                <a:solidFill>
                  <a:srgbClr val="A8C36D"/>
                </a:solidFill>
                <a:ln w="7700" cap="flat">
                  <a:noFill/>
                  <a:bevel/>
                </a:ln>
              </p:spPr>
            </p:sp>
            <p:sp>
              <p:nvSpPr>
                <p:cNvPr id="4331" name="Freeform 4330"/>
                <p:cNvSpPr/>
                <p:nvPr/>
              </p:nvSpPr>
              <p:spPr>
                <a:xfrm>
                  <a:off x="1297848" y="5038627"/>
                  <a:ext cx="256091" cy="20899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56091" h="208990">
                      <a:moveTo>
                        <a:pt x="19910" y="137559"/>
                      </a:moveTo>
                      <a:cubicBezTo>
                        <a:pt x="19910" y="137559"/>
                        <a:pt x="0" y="132910"/>
                        <a:pt x="0" y="111052"/>
                      </a:cubicBezTo>
                      <a:cubicBezTo>
                        <a:pt x="0" y="89347"/>
                        <a:pt x="0" y="-1886"/>
                        <a:pt x="0" y="-1886"/>
                      </a:cubicBezTo>
                      <a:cubicBezTo>
                        <a:pt x="0" y="-1886"/>
                        <a:pt x="-2449" y="-23528"/>
                        <a:pt x="19910" y="-20775"/>
                      </a:cubicBezTo>
                      <a:lnTo>
                        <a:pt x="236219" y="29565"/>
                      </a:lnTo>
                      <a:cubicBezTo>
                        <a:pt x="236219" y="29565"/>
                        <a:pt x="253754" y="32764"/>
                        <a:pt x="256091" y="56123"/>
                      </a:cubicBezTo>
                      <a:lnTo>
                        <a:pt x="256091" y="170682"/>
                      </a:lnTo>
                      <a:cubicBezTo>
                        <a:pt x="256091" y="170682"/>
                        <a:pt x="257764" y="189200"/>
                        <a:pt x="236219" y="187899"/>
                      </a:cubicBezTo>
                      <a:lnTo>
                        <a:pt x="101853" y="156629"/>
                      </a:lnTo>
                      <a:lnTo>
                        <a:pt x="44361" y="185123"/>
                      </a:lnTo>
                      <a:lnTo>
                        <a:pt x="55245" y="145994"/>
                      </a:lnTo>
                      <a:lnTo>
                        <a:pt x="19910" y="137559"/>
                      </a:lnTo>
                      <a:close/>
                    </a:path>
                  </a:pathLst>
                </a:custGeom>
                <a:solidFill>
                  <a:srgbClr val="E8EFD9"/>
                </a:solidFill>
                <a:ln w="7700" cap="flat">
                  <a:noFill/>
                  <a:bevel/>
                </a:ln>
              </p:spPr>
            </p:sp>
            <p:grpSp>
              <p:nvGrpSpPr>
                <p:cNvPr id="4332" name="Group 4331"/>
                <p:cNvGrpSpPr/>
                <p:nvPr/>
              </p:nvGrpSpPr>
              <p:grpSpPr>
                <a:xfrm>
                  <a:off x="1349827" y="5081935"/>
                  <a:ext cx="154683" cy="66544"/>
                  <a:chOff x="1349827" y="5081935"/>
                  <a:chExt cx="154683" cy="66544"/>
                </a:xfrm>
              </p:grpSpPr>
              <p:sp>
                <p:nvSpPr>
                  <p:cNvPr id="4333" name="Freeform 4332"/>
                  <p:cNvSpPr/>
                  <p:nvPr/>
                </p:nvSpPr>
                <p:spPr>
                  <a:xfrm>
                    <a:off x="1349722" y="5081898"/>
                    <a:ext cx="35272" cy="3881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5272" h="38817">
                        <a:moveTo>
                          <a:pt x="85" y="15239"/>
                        </a:moveTo>
                        <a:cubicBezTo>
                          <a:pt x="85" y="4555"/>
                          <a:pt x="7943" y="-2278"/>
                          <a:pt x="17636" y="0"/>
                        </a:cubicBezTo>
                        <a:cubicBezTo>
                          <a:pt x="27329" y="2233"/>
                          <a:pt x="35187" y="12724"/>
                          <a:pt x="35187" y="23408"/>
                        </a:cubicBezTo>
                        <a:cubicBezTo>
                          <a:pt x="35187" y="34093"/>
                          <a:pt x="27329" y="40926"/>
                          <a:pt x="17636" y="38670"/>
                        </a:cubicBezTo>
                        <a:cubicBezTo>
                          <a:pt x="7943" y="36414"/>
                          <a:pt x="85" y="25924"/>
                          <a:pt x="85" y="15239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4334" name="Freeform 4333"/>
                  <p:cNvSpPr/>
                  <p:nvPr/>
                </p:nvSpPr>
                <p:spPr>
                  <a:xfrm>
                    <a:off x="1408442" y="5095694"/>
                    <a:ext cx="34905" cy="3847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4905" h="38471">
                        <a:moveTo>
                          <a:pt x="-99" y="15066"/>
                        </a:moveTo>
                        <a:cubicBezTo>
                          <a:pt x="-99" y="4381"/>
                          <a:pt x="7759" y="-2452"/>
                          <a:pt x="17452" y="-196"/>
                        </a:cubicBezTo>
                        <a:cubicBezTo>
                          <a:pt x="27145" y="2060"/>
                          <a:pt x="35004" y="12550"/>
                          <a:pt x="35004" y="23235"/>
                        </a:cubicBezTo>
                        <a:cubicBezTo>
                          <a:pt x="35004" y="33920"/>
                          <a:pt x="27145" y="40753"/>
                          <a:pt x="17452" y="38471"/>
                        </a:cubicBezTo>
                        <a:cubicBezTo>
                          <a:pt x="7759" y="36241"/>
                          <a:pt x="-99" y="25751"/>
                          <a:pt x="-99" y="15066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4335" name="Freeform 4334"/>
                  <p:cNvSpPr/>
                  <p:nvPr/>
                </p:nvSpPr>
                <p:spPr>
                  <a:xfrm>
                    <a:off x="1469408" y="5109709"/>
                    <a:ext cx="34905" cy="3881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4905" h="38817">
                        <a:moveTo>
                          <a:pt x="-99" y="15239"/>
                        </a:moveTo>
                        <a:cubicBezTo>
                          <a:pt x="-99" y="4555"/>
                          <a:pt x="7759" y="-2278"/>
                          <a:pt x="17452" y="0"/>
                        </a:cubicBezTo>
                        <a:cubicBezTo>
                          <a:pt x="27145" y="2233"/>
                          <a:pt x="35004" y="12724"/>
                          <a:pt x="35004" y="23408"/>
                        </a:cubicBezTo>
                        <a:cubicBezTo>
                          <a:pt x="35004" y="34093"/>
                          <a:pt x="27145" y="40926"/>
                          <a:pt x="17452" y="38670"/>
                        </a:cubicBezTo>
                        <a:cubicBezTo>
                          <a:pt x="7759" y="36414"/>
                          <a:pt x="-99" y="25924"/>
                          <a:pt x="-99" y="15239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7700" cap="flat">
                    <a:noFill/>
                    <a:bevel/>
                  </a:ln>
                </p:spPr>
              </p:sp>
            </p:grpSp>
          </p:grpSp>
          <p:grpSp>
            <p:nvGrpSpPr>
              <p:cNvPr id="4336" name="Group 4335"/>
              <p:cNvGrpSpPr/>
              <p:nvPr/>
            </p:nvGrpSpPr>
            <p:grpSpPr>
              <a:xfrm flipH="1">
                <a:off x="205791" y="4998915"/>
                <a:ext cx="269686" cy="221467"/>
                <a:chOff x="205791" y="4998915"/>
                <a:chExt cx="269686" cy="221467"/>
              </a:xfrm>
            </p:grpSpPr>
            <p:sp>
              <p:nvSpPr>
                <p:cNvPr id="4337" name="Freeform 4336"/>
                <p:cNvSpPr/>
                <p:nvPr/>
              </p:nvSpPr>
              <p:spPr>
                <a:xfrm>
                  <a:off x="207336" y="4998915"/>
                  <a:ext cx="268216" cy="22146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68216" h="221467">
                      <a:moveTo>
                        <a:pt x="0" y="19998"/>
                      </a:moveTo>
                      <a:cubicBezTo>
                        <a:pt x="0" y="19998"/>
                        <a:pt x="2539" y="-4416"/>
                        <a:pt x="31950" y="655"/>
                      </a:cubicBezTo>
                      <a:lnTo>
                        <a:pt x="242468" y="49648"/>
                      </a:lnTo>
                      <a:cubicBezTo>
                        <a:pt x="242468" y="49648"/>
                        <a:pt x="268578" y="58584"/>
                        <a:pt x="268216" y="88342"/>
                      </a:cubicBezTo>
                      <a:lnTo>
                        <a:pt x="268216" y="204013"/>
                      </a:lnTo>
                      <a:cubicBezTo>
                        <a:pt x="268216" y="204013"/>
                        <a:pt x="265623" y="224614"/>
                        <a:pt x="238526" y="221192"/>
                      </a:cubicBezTo>
                      <a:cubicBezTo>
                        <a:pt x="238526" y="221192"/>
                        <a:pt x="255277" y="215145"/>
                        <a:pt x="254651" y="204232"/>
                      </a:cubicBezTo>
                      <a:lnTo>
                        <a:pt x="254651" y="89674"/>
                      </a:lnTo>
                      <a:cubicBezTo>
                        <a:pt x="254651" y="89674"/>
                        <a:pt x="253559" y="69055"/>
                        <a:pt x="234711" y="63116"/>
                      </a:cubicBezTo>
                      <a:lnTo>
                        <a:pt x="18402" y="12776"/>
                      </a:lnTo>
                      <a:cubicBezTo>
                        <a:pt x="18402" y="12776"/>
                        <a:pt x="6973" y="10735"/>
                        <a:pt x="0" y="19998"/>
                      </a:cubicBezTo>
                      <a:close/>
                    </a:path>
                  </a:pathLst>
                </a:custGeom>
                <a:solidFill>
                  <a:srgbClr val="658FC5"/>
                </a:solidFill>
                <a:ln w="7700" cap="flat">
                  <a:noFill/>
                  <a:bevel/>
                </a:ln>
              </p:spPr>
            </p:sp>
            <p:sp>
              <p:nvSpPr>
                <p:cNvPr id="4338" name="Freeform 4337"/>
                <p:cNvSpPr/>
                <p:nvPr/>
              </p:nvSpPr>
              <p:spPr>
                <a:xfrm>
                  <a:off x="205829" y="5032287"/>
                  <a:ext cx="256091" cy="20899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56091" h="208990">
                      <a:moveTo>
                        <a:pt x="19910" y="137559"/>
                      </a:moveTo>
                      <a:cubicBezTo>
                        <a:pt x="19910" y="137559"/>
                        <a:pt x="0" y="132910"/>
                        <a:pt x="0" y="111052"/>
                      </a:cubicBezTo>
                      <a:cubicBezTo>
                        <a:pt x="0" y="89347"/>
                        <a:pt x="0" y="-1886"/>
                        <a:pt x="0" y="-1886"/>
                      </a:cubicBezTo>
                      <a:cubicBezTo>
                        <a:pt x="0" y="-1886"/>
                        <a:pt x="-2449" y="-23528"/>
                        <a:pt x="19910" y="-20775"/>
                      </a:cubicBezTo>
                      <a:lnTo>
                        <a:pt x="236219" y="29565"/>
                      </a:lnTo>
                      <a:cubicBezTo>
                        <a:pt x="236219" y="29565"/>
                        <a:pt x="253754" y="32764"/>
                        <a:pt x="256091" y="56123"/>
                      </a:cubicBezTo>
                      <a:lnTo>
                        <a:pt x="256091" y="170682"/>
                      </a:lnTo>
                      <a:cubicBezTo>
                        <a:pt x="256091" y="170682"/>
                        <a:pt x="257764" y="189200"/>
                        <a:pt x="236219" y="187899"/>
                      </a:cubicBezTo>
                      <a:lnTo>
                        <a:pt x="101853" y="156629"/>
                      </a:lnTo>
                      <a:lnTo>
                        <a:pt x="44361" y="185123"/>
                      </a:lnTo>
                      <a:lnTo>
                        <a:pt x="55245" y="145994"/>
                      </a:lnTo>
                      <a:lnTo>
                        <a:pt x="19910" y="137559"/>
                      </a:lnTo>
                      <a:close/>
                    </a:path>
                  </a:pathLst>
                </a:custGeom>
                <a:solidFill>
                  <a:srgbClr val="D6E1EF"/>
                </a:solidFill>
                <a:ln w="7700" cap="flat">
                  <a:noFill/>
                  <a:bevel/>
                </a:ln>
              </p:spPr>
            </p:sp>
            <p:grpSp>
              <p:nvGrpSpPr>
                <p:cNvPr id="4339" name="Group 4338"/>
                <p:cNvGrpSpPr/>
                <p:nvPr/>
              </p:nvGrpSpPr>
              <p:grpSpPr>
                <a:xfrm>
                  <a:off x="257808" y="5075595"/>
                  <a:ext cx="154683" cy="66544"/>
                  <a:chOff x="257808" y="5075595"/>
                  <a:chExt cx="154683" cy="66544"/>
                </a:xfrm>
              </p:grpSpPr>
              <p:sp>
                <p:nvSpPr>
                  <p:cNvPr id="4340" name="Freeform 4339"/>
                  <p:cNvSpPr/>
                  <p:nvPr/>
                </p:nvSpPr>
                <p:spPr>
                  <a:xfrm>
                    <a:off x="257703" y="5075559"/>
                    <a:ext cx="35272" cy="3881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5272" h="38817">
                        <a:moveTo>
                          <a:pt x="85" y="15239"/>
                        </a:moveTo>
                        <a:cubicBezTo>
                          <a:pt x="85" y="4555"/>
                          <a:pt x="7943" y="-2278"/>
                          <a:pt x="17636" y="0"/>
                        </a:cubicBezTo>
                        <a:cubicBezTo>
                          <a:pt x="27329" y="2233"/>
                          <a:pt x="35187" y="12724"/>
                          <a:pt x="35187" y="23408"/>
                        </a:cubicBezTo>
                        <a:cubicBezTo>
                          <a:pt x="35187" y="34093"/>
                          <a:pt x="27329" y="40926"/>
                          <a:pt x="17636" y="38670"/>
                        </a:cubicBezTo>
                        <a:cubicBezTo>
                          <a:pt x="7943" y="36414"/>
                          <a:pt x="85" y="25924"/>
                          <a:pt x="85" y="15239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4341" name="Freeform 4340"/>
                  <p:cNvSpPr/>
                  <p:nvPr/>
                </p:nvSpPr>
                <p:spPr>
                  <a:xfrm>
                    <a:off x="316422" y="5089355"/>
                    <a:ext cx="34905" cy="3847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4905" h="38471">
                        <a:moveTo>
                          <a:pt x="-99" y="15066"/>
                        </a:moveTo>
                        <a:cubicBezTo>
                          <a:pt x="-99" y="4381"/>
                          <a:pt x="7759" y="-2452"/>
                          <a:pt x="17452" y="-196"/>
                        </a:cubicBezTo>
                        <a:cubicBezTo>
                          <a:pt x="27145" y="2060"/>
                          <a:pt x="35004" y="12550"/>
                          <a:pt x="35004" y="23235"/>
                        </a:cubicBezTo>
                        <a:cubicBezTo>
                          <a:pt x="35004" y="33920"/>
                          <a:pt x="27145" y="40753"/>
                          <a:pt x="17452" y="38471"/>
                        </a:cubicBezTo>
                        <a:cubicBezTo>
                          <a:pt x="7759" y="36241"/>
                          <a:pt x="-99" y="25751"/>
                          <a:pt x="-99" y="15066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4342" name="Freeform 4341"/>
                  <p:cNvSpPr/>
                  <p:nvPr/>
                </p:nvSpPr>
                <p:spPr>
                  <a:xfrm>
                    <a:off x="377388" y="5103370"/>
                    <a:ext cx="34905" cy="3881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4905" h="38817">
                        <a:moveTo>
                          <a:pt x="-99" y="15239"/>
                        </a:moveTo>
                        <a:cubicBezTo>
                          <a:pt x="-99" y="4555"/>
                          <a:pt x="7759" y="-2278"/>
                          <a:pt x="17452" y="0"/>
                        </a:cubicBezTo>
                        <a:cubicBezTo>
                          <a:pt x="27145" y="2233"/>
                          <a:pt x="35004" y="12724"/>
                          <a:pt x="35004" y="23408"/>
                        </a:cubicBezTo>
                        <a:cubicBezTo>
                          <a:pt x="35004" y="34093"/>
                          <a:pt x="27145" y="40926"/>
                          <a:pt x="17452" y="38670"/>
                        </a:cubicBezTo>
                        <a:cubicBezTo>
                          <a:pt x="7759" y="36414"/>
                          <a:pt x="-99" y="25924"/>
                          <a:pt x="-99" y="15239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7700" cap="flat">
                    <a:noFill/>
                    <a:bevel/>
                  </a:ln>
                </p:spPr>
              </p:sp>
            </p:grpSp>
          </p:grpSp>
          <p:sp>
            <p:nvSpPr>
              <p:cNvPr id="5857" name="Text 5857"/>
              <p:cNvSpPr txBox="1"/>
              <p:nvPr/>
            </p:nvSpPr>
            <p:spPr>
              <a:xfrm>
                <a:off x="474877" y="6157252"/>
                <a:ext cx="823900" cy="1540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80">
                    <a:solidFill>
                      <a:srgbClr val="948650"/>
                    </a:solidFill>
                    <a:latin typeface="Arial"/>
                  </a:rPr>
                  <a:t>Talk with friends</a:t>
                </a:r>
              </a:p>
            </p:txBody>
          </p:sp>
        </p:grpSp>
        <p:grpSp>
          <p:nvGrpSpPr>
            <p:cNvPr id="4343" name="Footballer"/>
            <p:cNvGrpSpPr/>
            <p:nvPr/>
          </p:nvGrpSpPr>
          <p:grpSpPr>
            <a:xfrm>
              <a:off x="6997739" y="4924254"/>
              <a:ext cx="1039377" cy="1290669"/>
              <a:chOff x="6997739" y="4924254"/>
              <a:chExt cx="1039377" cy="1290669"/>
            </a:xfrm>
          </p:grpSpPr>
          <p:sp>
            <p:nvSpPr>
              <p:cNvPr id="4344" name="Freeform 4343"/>
              <p:cNvSpPr/>
              <p:nvPr/>
            </p:nvSpPr>
            <p:spPr>
              <a:xfrm>
                <a:off x="7666106" y="5292201"/>
                <a:ext cx="93613" cy="156296"/>
              </a:xfrm>
              <a:custGeom>
                <a:avLst/>
                <a:gdLst/>
                <a:ahLst/>
                <a:cxnLst/>
                <a:rect l="0" t="0" r="0" b="0"/>
                <a:pathLst>
                  <a:path w="93613" h="156296">
                    <a:moveTo>
                      <a:pt x="0" y="16932"/>
                    </a:moveTo>
                    <a:cubicBezTo>
                      <a:pt x="2753" y="44536"/>
                      <a:pt x="7456" y="32211"/>
                      <a:pt x="24780" y="84660"/>
                    </a:cubicBezTo>
                    <a:cubicBezTo>
                      <a:pt x="38546" y="126339"/>
                      <a:pt x="60743" y="149765"/>
                      <a:pt x="57819" y="154994"/>
                    </a:cubicBezTo>
                    <a:cubicBezTo>
                      <a:pt x="55237" y="160185"/>
                      <a:pt x="93613" y="131549"/>
                      <a:pt x="93613" y="131549"/>
                    </a:cubicBezTo>
                    <a:cubicBezTo>
                      <a:pt x="93613" y="131549"/>
                      <a:pt x="87689" y="108351"/>
                      <a:pt x="82599" y="79450"/>
                    </a:cubicBezTo>
                    <a:cubicBezTo>
                      <a:pt x="74339" y="32562"/>
                      <a:pt x="63292" y="-1270"/>
                      <a:pt x="63292" y="-1271"/>
                    </a:cubicBezTo>
                    <a:lnTo>
                      <a:pt x="0" y="16932"/>
                    </a:lnTo>
                    <a:close/>
                  </a:path>
                </a:pathLst>
              </a:custGeom>
              <a:solidFill>
                <a:srgbClr val="FBDABF"/>
              </a:solidFill>
              <a:ln w="3850" cap="flat">
                <a:noFill/>
                <a:miter lim="800000"/>
              </a:ln>
            </p:spPr>
          </p:sp>
          <p:sp>
            <p:nvSpPr>
              <p:cNvPr id="4345" name="Freeform 4344"/>
              <p:cNvSpPr/>
              <p:nvPr/>
            </p:nvSpPr>
            <p:spPr>
              <a:xfrm>
                <a:off x="7035425" y="5191911"/>
                <a:ext cx="286345" cy="205791"/>
              </a:xfrm>
              <a:custGeom>
                <a:avLst/>
                <a:gdLst/>
                <a:ahLst/>
                <a:cxnLst/>
                <a:rect l="0" t="0" r="0" b="0"/>
                <a:pathLst>
                  <a:path w="286345" h="205791">
                    <a:moveTo>
                      <a:pt x="242463" y="0"/>
                    </a:moveTo>
                    <a:cubicBezTo>
                      <a:pt x="209423" y="31259"/>
                      <a:pt x="181890" y="62519"/>
                      <a:pt x="146890" y="78148"/>
                    </a:cubicBezTo>
                    <a:cubicBezTo>
                      <a:pt x="108500" y="95292"/>
                      <a:pt x="2924" y="169321"/>
                      <a:pt x="0" y="174531"/>
                    </a:cubicBezTo>
                    <a:cubicBezTo>
                      <a:pt x="-2583" y="179741"/>
                      <a:pt x="16108" y="205239"/>
                      <a:pt x="16108" y="205239"/>
                    </a:cubicBezTo>
                    <a:cubicBezTo>
                      <a:pt x="16108" y="205239"/>
                      <a:pt x="174329" y="145877"/>
                      <a:pt x="192903" y="122432"/>
                    </a:cubicBezTo>
                    <a:cubicBezTo>
                      <a:pt x="211477" y="98988"/>
                      <a:pt x="285137" y="59914"/>
                      <a:pt x="285137" y="59914"/>
                    </a:cubicBezTo>
                    <a:lnTo>
                      <a:pt x="242463" y="0"/>
                    </a:lnTo>
                    <a:close/>
                  </a:path>
                </a:pathLst>
              </a:custGeom>
              <a:solidFill>
                <a:srgbClr val="FBDABF"/>
              </a:solidFill>
              <a:ln w="3850" cap="flat">
                <a:noFill/>
                <a:miter lim="800000"/>
              </a:ln>
            </p:spPr>
          </p:sp>
          <p:sp>
            <p:nvSpPr>
              <p:cNvPr id="4346" name="Freeform 4345"/>
              <p:cNvSpPr/>
              <p:nvPr/>
            </p:nvSpPr>
            <p:spPr>
              <a:xfrm>
                <a:off x="7315445" y="5802737"/>
                <a:ext cx="226327" cy="188078"/>
              </a:xfrm>
              <a:custGeom>
                <a:avLst/>
                <a:gdLst/>
                <a:ahLst/>
                <a:cxnLst/>
                <a:rect l="0" t="0" r="0" b="0"/>
                <a:pathLst>
                  <a:path w="226327" h="188078">
                    <a:moveTo>
                      <a:pt x="116954" y="0"/>
                    </a:moveTo>
                    <a:cubicBezTo>
                      <a:pt x="116954" y="6002"/>
                      <a:pt x="87717" y="-26010"/>
                      <a:pt x="0" y="144059"/>
                    </a:cubicBezTo>
                    <a:cubicBezTo>
                      <a:pt x="-7396" y="158410"/>
                      <a:pt x="43860" y="188078"/>
                      <a:pt x="43861" y="188078"/>
                    </a:cubicBezTo>
                    <a:lnTo>
                      <a:pt x="225550" y="12005"/>
                    </a:lnTo>
                    <a:lnTo>
                      <a:pt x="116954" y="0"/>
                    </a:lnTo>
                    <a:close/>
                  </a:path>
                </a:pathLst>
              </a:custGeom>
              <a:solidFill>
                <a:srgbClr val="FBDABF"/>
              </a:solidFill>
              <a:ln w="3850" cap="flat">
                <a:noFill/>
                <a:miter lim="800000"/>
              </a:ln>
            </p:spPr>
          </p:sp>
          <p:sp>
            <p:nvSpPr>
              <p:cNvPr id="4347" name="Freeform 4346"/>
              <p:cNvSpPr/>
              <p:nvPr/>
            </p:nvSpPr>
            <p:spPr>
              <a:xfrm>
                <a:off x="7413660" y="5521702"/>
                <a:ext cx="169550" cy="333384"/>
              </a:xfrm>
              <a:custGeom>
                <a:avLst/>
                <a:gdLst/>
                <a:ahLst/>
                <a:cxnLst/>
                <a:rect l="0" t="0" r="0" b="0"/>
                <a:pathLst>
                  <a:path w="169550" h="333384">
                    <a:moveTo>
                      <a:pt x="169290" y="70951"/>
                    </a:moveTo>
                    <a:cubicBezTo>
                      <a:pt x="171261" y="91976"/>
                      <a:pt x="164600" y="282266"/>
                      <a:pt x="114802" y="331054"/>
                    </a:cubicBezTo>
                    <a:cubicBezTo>
                      <a:pt x="88821" y="340255"/>
                      <a:pt x="4211" y="327747"/>
                      <a:pt x="0" y="279035"/>
                    </a:cubicBezTo>
                    <a:cubicBezTo>
                      <a:pt x="18736" y="156986"/>
                      <a:pt x="14804" y="0"/>
                      <a:pt x="14804" y="0"/>
                    </a:cubicBezTo>
                    <a:lnTo>
                      <a:pt x="169290" y="70951"/>
                    </a:lnTo>
                    <a:close/>
                  </a:path>
                </a:pathLst>
              </a:custGeom>
              <a:solidFill>
                <a:srgbClr val="89AA45"/>
              </a:solidFill>
              <a:ln w="3850" cap="flat">
                <a:noFill/>
                <a:miter lim="800000"/>
              </a:ln>
            </p:spPr>
          </p:sp>
          <p:sp>
            <p:nvSpPr>
              <p:cNvPr id="4348" name="Freeform 4347"/>
              <p:cNvSpPr/>
              <p:nvPr/>
            </p:nvSpPr>
            <p:spPr>
              <a:xfrm>
                <a:off x="7369753" y="5676678"/>
                <a:ext cx="173335" cy="255856"/>
              </a:xfrm>
              <a:custGeom>
                <a:avLst/>
                <a:gdLst/>
                <a:ahLst/>
                <a:cxnLst/>
                <a:rect l="0" t="0" r="0" b="0"/>
                <a:pathLst>
                  <a:path w="173335" h="255856">
                    <a:moveTo>
                      <a:pt x="135744" y="38019"/>
                    </a:moveTo>
                    <a:cubicBezTo>
                      <a:pt x="135744" y="38019"/>
                      <a:pt x="173335" y="86038"/>
                      <a:pt x="173335" y="122053"/>
                    </a:cubicBezTo>
                    <a:cubicBezTo>
                      <a:pt x="173335" y="158068"/>
                      <a:pt x="129479" y="246105"/>
                      <a:pt x="129479" y="254108"/>
                    </a:cubicBezTo>
                    <a:cubicBezTo>
                      <a:pt x="129479" y="262111"/>
                      <a:pt x="54298" y="240102"/>
                      <a:pt x="52209" y="236101"/>
                    </a:cubicBezTo>
                    <a:cubicBezTo>
                      <a:pt x="50121" y="232099"/>
                      <a:pt x="64739" y="148064"/>
                      <a:pt x="56386" y="130057"/>
                    </a:cubicBezTo>
                    <a:cubicBezTo>
                      <a:pt x="47182" y="110215"/>
                      <a:pt x="0" y="60028"/>
                      <a:pt x="0" y="60028"/>
                    </a:cubicBezTo>
                    <a:lnTo>
                      <a:pt x="102330" y="0"/>
                    </a:lnTo>
                    <a:lnTo>
                      <a:pt x="135744" y="38019"/>
                    </a:lnTo>
                    <a:close/>
                  </a:path>
                </a:pathLst>
              </a:custGeom>
              <a:solidFill>
                <a:srgbClr val="FBDABF"/>
              </a:solidFill>
              <a:ln w="3850" cap="flat">
                <a:noFill/>
                <a:miter lim="800000"/>
              </a:ln>
            </p:spPr>
          </p:sp>
          <p:sp>
            <p:nvSpPr>
              <p:cNvPr id="4349" name="Freeform 4348"/>
              <p:cNvSpPr/>
              <p:nvPr/>
            </p:nvSpPr>
            <p:spPr>
              <a:xfrm>
                <a:off x="7480433" y="5081446"/>
                <a:ext cx="148341" cy="117048"/>
              </a:xfrm>
              <a:custGeom>
                <a:avLst/>
                <a:gdLst/>
                <a:ahLst/>
                <a:cxnLst/>
                <a:rect l="0" t="0" r="0" b="0"/>
                <a:pathLst>
                  <a:path w="148341" h="117048">
                    <a:moveTo>
                      <a:pt x="58997" y="500"/>
                    </a:moveTo>
                    <a:cubicBezTo>
                      <a:pt x="48294" y="25261"/>
                      <a:pt x="37590" y="41017"/>
                      <a:pt x="16707" y="41017"/>
                    </a:cubicBezTo>
                    <a:cubicBezTo>
                      <a:pt x="-4177" y="41017"/>
                      <a:pt x="-4177" y="67027"/>
                      <a:pt x="8353" y="85035"/>
                    </a:cubicBezTo>
                    <a:cubicBezTo>
                      <a:pt x="20883" y="103042"/>
                      <a:pt x="116949" y="117048"/>
                      <a:pt x="116949" y="117048"/>
                    </a:cubicBezTo>
                    <a:cubicBezTo>
                      <a:pt x="116949" y="117048"/>
                      <a:pt x="155584" y="69027"/>
                      <a:pt x="147230" y="69027"/>
                    </a:cubicBezTo>
                    <a:cubicBezTo>
                      <a:pt x="138877" y="69027"/>
                      <a:pt x="113824" y="30307"/>
                      <a:pt x="113824" y="30307"/>
                    </a:cubicBezTo>
                    <a:lnTo>
                      <a:pt x="58997" y="500"/>
                    </a:lnTo>
                    <a:close/>
                  </a:path>
                </a:pathLst>
              </a:custGeom>
              <a:solidFill>
                <a:srgbClr val="FBDABF"/>
              </a:solidFill>
              <a:ln w="3850" cap="flat">
                <a:noFill/>
                <a:miter lim="800000"/>
              </a:ln>
            </p:spPr>
          </p:sp>
          <p:sp>
            <p:nvSpPr>
              <p:cNvPr id="4350" name="Freeform 4349"/>
              <p:cNvSpPr/>
              <p:nvPr/>
            </p:nvSpPr>
            <p:spPr>
              <a:xfrm>
                <a:off x="7289592" y="5477742"/>
                <a:ext cx="248650" cy="298123"/>
              </a:xfrm>
              <a:custGeom>
                <a:avLst/>
                <a:gdLst/>
                <a:ahLst/>
                <a:cxnLst/>
                <a:rect l="0" t="0" r="0" b="0"/>
                <a:pathLst>
                  <a:path w="248650" h="298123">
                    <a:moveTo>
                      <a:pt x="42568" y="866"/>
                    </a:moveTo>
                    <a:cubicBezTo>
                      <a:pt x="16587" y="21746"/>
                      <a:pt x="10390" y="36215"/>
                      <a:pt x="4977" y="62892"/>
                    </a:cubicBezTo>
                    <a:cubicBezTo>
                      <a:pt x="-436" y="89569"/>
                      <a:pt x="-3330" y="123105"/>
                      <a:pt x="7066" y="154929"/>
                    </a:cubicBezTo>
                    <a:cubicBezTo>
                      <a:pt x="22222" y="201324"/>
                      <a:pt x="79890" y="298987"/>
                      <a:pt x="86425" y="298987"/>
                    </a:cubicBezTo>
                    <a:cubicBezTo>
                      <a:pt x="130810" y="300153"/>
                      <a:pt x="151165" y="232962"/>
                      <a:pt x="190844" y="242966"/>
                    </a:cubicBezTo>
                    <a:cubicBezTo>
                      <a:pt x="248289" y="257449"/>
                      <a:pt x="249319" y="294987"/>
                      <a:pt x="249319" y="294987"/>
                    </a:cubicBezTo>
                    <a:cubicBezTo>
                      <a:pt x="249319" y="294987"/>
                      <a:pt x="212487" y="157629"/>
                      <a:pt x="165937" y="84557"/>
                    </a:cubicBezTo>
                    <a:cubicBezTo>
                      <a:pt x="151264" y="61526"/>
                      <a:pt x="42568" y="866"/>
                      <a:pt x="42568" y="866"/>
                    </a:cubicBezTo>
                    <a:close/>
                  </a:path>
                </a:pathLst>
              </a:custGeom>
              <a:solidFill>
                <a:srgbClr val="9BBB59"/>
              </a:solidFill>
              <a:ln w="3850" cap="flat">
                <a:noFill/>
                <a:miter lim="800000"/>
              </a:ln>
            </p:spPr>
          </p:sp>
          <p:sp>
            <p:nvSpPr>
              <p:cNvPr id="4351" name="Freeform 4350"/>
              <p:cNvSpPr/>
              <p:nvPr/>
            </p:nvSpPr>
            <p:spPr>
              <a:xfrm>
                <a:off x="7524865" y="5086095"/>
                <a:ext cx="85167" cy="65652"/>
              </a:xfrm>
              <a:custGeom>
                <a:avLst/>
                <a:gdLst/>
                <a:ahLst/>
                <a:cxnLst/>
                <a:rect l="0" t="0" r="0" b="0"/>
                <a:pathLst>
                  <a:path w="85167" h="65652">
                    <a:moveTo>
                      <a:pt x="11865" y="0"/>
                    </a:moveTo>
                    <a:cubicBezTo>
                      <a:pt x="11865" y="5700"/>
                      <a:pt x="11865" y="0"/>
                      <a:pt x="391" y="26365"/>
                    </a:cubicBezTo>
                    <a:cubicBezTo>
                      <a:pt x="-2954" y="34263"/>
                      <a:pt x="13044" y="59099"/>
                      <a:pt x="25749" y="62663"/>
                    </a:cubicBezTo>
                    <a:cubicBezTo>
                      <a:pt x="38454" y="66228"/>
                      <a:pt x="62069" y="71384"/>
                      <a:pt x="85041" y="44373"/>
                    </a:cubicBezTo>
                    <a:cubicBezTo>
                      <a:pt x="87146" y="41899"/>
                      <a:pt x="69387" y="25659"/>
                      <a:pt x="69387" y="25659"/>
                    </a:cubicBezTo>
                    <a:lnTo>
                      <a:pt x="11865" y="0"/>
                    </a:lnTo>
                    <a:close/>
                  </a:path>
                </a:pathLst>
              </a:custGeom>
              <a:solidFill>
                <a:srgbClr val="C9A376">
                  <a:alpha val="50000"/>
                </a:srgbClr>
              </a:solidFill>
              <a:ln w="3850" cap="flat">
                <a:noFill/>
                <a:miter lim="800000"/>
              </a:ln>
            </p:spPr>
          </p:sp>
          <p:sp>
            <p:nvSpPr>
              <p:cNvPr id="4352" name="Freeform 4351"/>
              <p:cNvSpPr/>
              <p:nvPr/>
            </p:nvSpPr>
            <p:spPr>
              <a:xfrm>
                <a:off x="7255162" y="5111858"/>
                <a:ext cx="488814" cy="533968"/>
              </a:xfrm>
              <a:custGeom>
                <a:avLst/>
                <a:gdLst/>
                <a:ahLst/>
                <a:cxnLst/>
                <a:rect l="0" t="0" r="0" b="0"/>
                <a:pathLst>
                  <a:path w="488814" h="533968">
                    <a:moveTo>
                      <a:pt x="236754" y="7601"/>
                    </a:moveTo>
                    <a:cubicBezTo>
                      <a:pt x="233622" y="21607"/>
                      <a:pt x="239091" y="32926"/>
                      <a:pt x="250329" y="42615"/>
                    </a:cubicBezTo>
                    <a:cubicBezTo>
                      <a:pt x="271213" y="60622"/>
                      <a:pt x="297477" y="62017"/>
                      <a:pt x="320290" y="62623"/>
                    </a:cubicBezTo>
                    <a:cubicBezTo>
                      <a:pt x="357882" y="63622"/>
                      <a:pt x="344308" y="15604"/>
                      <a:pt x="344308" y="15604"/>
                    </a:cubicBezTo>
                    <a:cubicBezTo>
                      <a:pt x="344308" y="15604"/>
                      <a:pt x="425756" y="40615"/>
                      <a:pt x="438562" y="63046"/>
                    </a:cubicBezTo>
                    <a:cubicBezTo>
                      <a:pt x="461037" y="102411"/>
                      <a:pt x="491253" y="191235"/>
                      <a:pt x="488814" y="200679"/>
                    </a:cubicBezTo>
                    <a:cubicBezTo>
                      <a:pt x="484517" y="211617"/>
                      <a:pt x="403321" y="224698"/>
                      <a:pt x="398607" y="232695"/>
                    </a:cubicBezTo>
                    <a:cubicBezTo>
                      <a:pt x="391419" y="244878"/>
                      <a:pt x="380309" y="332871"/>
                      <a:pt x="365193" y="382754"/>
                    </a:cubicBezTo>
                    <a:cubicBezTo>
                      <a:pt x="346397" y="444780"/>
                      <a:pt x="333867" y="478794"/>
                      <a:pt x="333867" y="533218"/>
                    </a:cubicBezTo>
                    <a:cubicBezTo>
                      <a:pt x="235713" y="552827"/>
                      <a:pt x="170973" y="340738"/>
                      <a:pt x="28963" y="402763"/>
                    </a:cubicBezTo>
                    <a:cubicBezTo>
                      <a:pt x="20339" y="405990"/>
                      <a:pt x="97880" y="328732"/>
                      <a:pt x="104145" y="270709"/>
                    </a:cubicBezTo>
                    <a:cubicBezTo>
                      <a:pt x="108411" y="231201"/>
                      <a:pt x="128287" y="130656"/>
                      <a:pt x="125028" y="114644"/>
                    </a:cubicBezTo>
                    <a:cubicBezTo>
                      <a:pt x="123400" y="106640"/>
                      <a:pt x="51563" y="155624"/>
                      <a:pt x="49846" y="148659"/>
                    </a:cubicBezTo>
                    <a:cubicBezTo>
                      <a:pt x="45986" y="132989"/>
                      <a:pt x="2156" y="101017"/>
                      <a:pt x="0" y="92636"/>
                    </a:cubicBezTo>
                    <a:cubicBezTo>
                      <a:pt x="-2848" y="85528"/>
                      <a:pt x="79084" y="10603"/>
                      <a:pt x="114587" y="2633"/>
                    </a:cubicBezTo>
                    <a:cubicBezTo>
                      <a:pt x="150089" y="-5403"/>
                      <a:pt x="236754" y="7601"/>
                      <a:pt x="236754" y="7601"/>
                    </a:cubicBezTo>
                    <a:close/>
                  </a:path>
                </a:pathLst>
              </a:custGeom>
              <a:solidFill>
                <a:srgbClr val="FF9933"/>
              </a:solidFill>
              <a:ln w="3850" cap="flat">
                <a:noFill/>
                <a:miter lim="800000"/>
              </a:ln>
            </p:spPr>
          </p:sp>
          <p:sp>
            <p:nvSpPr>
              <p:cNvPr id="4353" name="Freeform 4352"/>
              <p:cNvSpPr/>
              <p:nvPr/>
            </p:nvSpPr>
            <p:spPr>
              <a:xfrm>
                <a:off x="7476712" y="5277045"/>
                <a:ext cx="93586" cy="332134"/>
              </a:xfrm>
              <a:custGeom>
                <a:avLst/>
                <a:gdLst/>
                <a:ahLst/>
                <a:cxnLst/>
                <a:rect l="0" t="0" r="0" b="0"/>
                <a:pathLst>
                  <a:path w="93586" h="332134">
                    <a:moveTo>
                      <a:pt x="93586" y="331615"/>
                    </a:moveTo>
                    <a:cubicBezTo>
                      <a:pt x="51348" y="283594"/>
                      <a:pt x="-33916" y="222162"/>
                      <a:pt x="14192" y="-345"/>
                    </a:cubicBezTo>
                    <a:cubicBezTo>
                      <a:pt x="-5715" y="147463"/>
                      <a:pt x="58014" y="259585"/>
                      <a:pt x="93586" y="331615"/>
                    </a:cubicBezTo>
                    <a:close/>
                  </a:path>
                </a:pathLst>
              </a:custGeom>
              <a:solidFill>
                <a:srgbClr val="993300">
                  <a:alpha val="21000"/>
                </a:srgbClr>
              </a:solidFill>
              <a:ln w="3850" cap="flat">
                <a:noFill/>
                <a:miter lim="800000"/>
              </a:ln>
            </p:spPr>
          </p:sp>
          <p:sp>
            <p:nvSpPr>
              <p:cNvPr id="4354" name="Freeform 4353"/>
              <p:cNvSpPr/>
              <p:nvPr/>
            </p:nvSpPr>
            <p:spPr>
              <a:xfrm>
                <a:off x="6996865" y="5343307"/>
                <a:ext cx="82599" cy="72938"/>
              </a:xfrm>
              <a:custGeom>
                <a:avLst/>
                <a:gdLst/>
                <a:ahLst/>
                <a:cxnLst/>
                <a:rect l="0" t="0" r="0" b="0"/>
                <a:pathLst>
                  <a:path w="82599" h="72938">
                    <a:moveTo>
                      <a:pt x="0" y="38845"/>
                    </a:moveTo>
                    <a:cubicBezTo>
                      <a:pt x="0" y="20269"/>
                      <a:pt x="13951" y="-310"/>
                      <a:pt x="41484" y="-310"/>
                    </a:cubicBezTo>
                    <a:cubicBezTo>
                      <a:pt x="69017" y="-2915"/>
                      <a:pt x="82785" y="22793"/>
                      <a:pt x="82785" y="41369"/>
                    </a:cubicBezTo>
                    <a:cubicBezTo>
                      <a:pt x="82785" y="59945"/>
                      <a:pt x="42012" y="72480"/>
                      <a:pt x="27065" y="72480"/>
                    </a:cubicBezTo>
                    <a:cubicBezTo>
                      <a:pt x="12118" y="72480"/>
                      <a:pt x="0" y="57421"/>
                      <a:pt x="0" y="38845"/>
                    </a:cubicBezTo>
                    <a:close/>
                  </a:path>
                </a:pathLst>
              </a:custGeom>
              <a:solidFill>
                <a:srgbClr val="FBDABF"/>
              </a:solidFill>
              <a:ln w="3850" cap="flat">
                <a:noFill/>
                <a:miter lim="800000"/>
              </a:ln>
            </p:spPr>
          </p:sp>
          <p:sp>
            <p:nvSpPr>
              <p:cNvPr id="4355" name="Freeform 4354"/>
              <p:cNvSpPr/>
              <p:nvPr/>
            </p:nvSpPr>
            <p:spPr>
              <a:xfrm>
                <a:off x="7365893" y="5180856"/>
                <a:ext cx="112772" cy="358148"/>
              </a:xfrm>
              <a:custGeom>
                <a:avLst/>
                <a:gdLst/>
                <a:ahLst/>
                <a:cxnLst/>
                <a:rect l="0" t="0" r="0" b="0"/>
                <a:pathLst>
                  <a:path w="112772" h="358148">
                    <a:moveTo>
                      <a:pt x="112448" y="357775"/>
                    </a:moveTo>
                    <a:cubicBezTo>
                      <a:pt x="-5908" y="303741"/>
                      <a:pt x="-12854" y="245729"/>
                      <a:pt x="11342" y="123679"/>
                    </a:cubicBezTo>
                    <a:cubicBezTo>
                      <a:pt x="18472" y="61653"/>
                      <a:pt x="37267" y="-372"/>
                      <a:pt x="37267" y="-372"/>
                    </a:cubicBezTo>
                    <a:cubicBezTo>
                      <a:pt x="37267" y="-372"/>
                      <a:pt x="-14942" y="237726"/>
                      <a:pt x="112448" y="357775"/>
                    </a:cubicBezTo>
                    <a:close/>
                  </a:path>
                </a:pathLst>
              </a:custGeom>
              <a:solidFill>
                <a:srgbClr val="993300">
                  <a:alpha val="16000"/>
                </a:srgbClr>
              </a:solidFill>
              <a:ln w="3850" cap="flat">
                <a:noFill/>
                <a:miter lim="800000"/>
              </a:ln>
            </p:spPr>
          </p:sp>
          <p:sp>
            <p:nvSpPr>
              <p:cNvPr id="4356" name="Freeform 4355"/>
              <p:cNvSpPr/>
              <p:nvPr/>
            </p:nvSpPr>
            <p:spPr>
              <a:xfrm>
                <a:off x="7851635" y="6033110"/>
                <a:ext cx="185794" cy="179777"/>
              </a:xfrm>
              <a:custGeom>
                <a:avLst/>
                <a:gdLst/>
                <a:ahLst/>
                <a:cxnLst/>
                <a:rect l="0" t="0" r="0" b="0"/>
                <a:pathLst>
                  <a:path w="185794" h="179777">
                    <a:moveTo>
                      <a:pt x="0" y="89889"/>
                    </a:moveTo>
                    <a:cubicBezTo>
                      <a:pt x="0" y="40245"/>
                      <a:pt x="41591" y="0"/>
                      <a:pt x="92897" y="0"/>
                    </a:cubicBezTo>
                    <a:cubicBezTo>
                      <a:pt x="144202" y="0"/>
                      <a:pt x="185794" y="40245"/>
                      <a:pt x="185794" y="89889"/>
                    </a:cubicBezTo>
                    <a:cubicBezTo>
                      <a:pt x="185794" y="139533"/>
                      <a:pt x="144202" y="179777"/>
                      <a:pt x="92897" y="179777"/>
                    </a:cubicBezTo>
                    <a:cubicBezTo>
                      <a:pt x="41591" y="179777"/>
                      <a:pt x="0" y="139533"/>
                      <a:pt x="0" y="89889"/>
                    </a:cubicBezTo>
                    <a:close/>
                  </a:path>
                </a:pathLst>
              </a:custGeom>
              <a:solidFill>
                <a:srgbClr val="595959"/>
              </a:solidFill>
              <a:ln w="3850" cap="flat">
                <a:noFill/>
                <a:miter lim="800000"/>
              </a:ln>
            </p:spPr>
          </p:sp>
          <p:sp>
            <p:nvSpPr>
              <p:cNvPr id="4357" name="Freeform 4356"/>
              <p:cNvSpPr/>
              <p:nvPr/>
            </p:nvSpPr>
            <p:spPr>
              <a:xfrm>
                <a:off x="7536553" y="4953553"/>
                <a:ext cx="144210" cy="187266"/>
              </a:xfrm>
              <a:custGeom>
                <a:avLst/>
                <a:gdLst/>
                <a:ahLst/>
                <a:cxnLst/>
                <a:rect l="0" t="0" r="0" b="0"/>
                <a:pathLst>
                  <a:path w="144210" h="187266">
                    <a:moveTo>
                      <a:pt x="8263" y="55762"/>
                    </a:moveTo>
                    <a:cubicBezTo>
                      <a:pt x="21713" y="0"/>
                      <a:pt x="54385" y="0"/>
                      <a:pt x="89463" y="0"/>
                    </a:cubicBezTo>
                    <a:cubicBezTo>
                      <a:pt x="113823" y="0"/>
                      <a:pt x="134271" y="20949"/>
                      <a:pt x="140574" y="52424"/>
                    </a:cubicBezTo>
                    <a:cubicBezTo>
                      <a:pt x="146490" y="81966"/>
                      <a:pt x="146492" y="91056"/>
                      <a:pt x="128420" y="103524"/>
                    </a:cubicBezTo>
                    <a:cubicBezTo>
                      <a:pt x="116910" y="154685"/>
                      <a:pt x="60113" y="202406"/>
                      <a:pt x="45913" y="183090"/>
                    </a:cubicBezTo>
                    <a:cubicBezTo>
                      <a:pt x="4499" y="162639"/>
                      <a:pt x="-11321" y="114860"/>
                      <a:pt x="8263" y="55762"/>
                    </a:cubicBezTo>
                    <a:close/>
                  </a:path>
                </a:pathLst>
              </a:custGeom>
              <a:solidFill>
                <a:srgbClr val="FBDABF"/>
              </a:solidFill>
              <a:ln w="3850" cap="flat">
                <a:noFill/>
                <a:miter lim="800000"/>
              </a:ln>
            </p:spPr>
          </p:sp>
          <p:sp>
            <p:nvSpPr>
              <p:cNvPr id="4358" name="Freeform 4357"/>
              <p:cNvSpPr/>
              <p:nvPr/>
            </p:nvSpPr>
            <p:spPr>
              <a:xfrm>
                <a:off x="7511658" y="4924171"/>
                <a:ext cx="189251" cy="162480"/>
              </a:xfrm>
              <a:custGeom>
                <a:avLst/>
                <a:gdLst/>
                <a:ahLst/>
                <a:cxnLst/>
                <a:rect l="0" t="0" r="0" b="0"/>
                <a:pathLst>
                  <a:path w="189251" h="162480">
                    <a:moveTo>
                      <a:pt x="174940" y="86353"/>
                    </a:moveTo>
                    <a:cubicBezTo>
                      <a:pt x="167841" y="96578"/>
                      <a:pt x="153642" y="96579"/>
                      <a:pt x="148908" y="96579"/>
                    </a:cubicBezTo>
                    <a:cubicBezTo>
                      <a:pt x="144176" y="96579"/>
                      <a:pt x="127610" y="70446"/>
                      <a:pt x="107494" y="68173"/>
                    </a:cubicBezTo>
                    <a:cubicBezTo>
                      <a:pt x="87378" y="65901"/>
                      <a:pt x="77913" y="63628"/>
                      <a:pt x="74362" y="71582"/>
                    </a:cubicBezTo>
                    <a:cubicBezTo>
                      <a:pt x="70813" y="79535"/>
                      <a:pt x="81462" y="99987"/>
                      <a:pt x="81462" y="99987"/>
                    </a:cubicBezTo>
                    <a:cubicBezTo>
                      <a:pt x="81462" y="99987"/>
                      <a:pt x="66080" y="82944"/>
                      <a:pt x="45963" y="98851"/>
                    </a:cubicBezTo>
                    <a:cubicBezTo>
                      <a:pt x="36648" y="106217"/>
                      <a:pt x="27622" y="162480"/>
                      <a:pt x="27622" y="162480"/>
                    </a:cubicBezTo>
                    <a:cubicBezTo>
                      <a:pt x="27622" y="162480"/>
                      <a:pt x="-12017" y="117031"/>
                      <a:pt x="3366" y="69877"/>
                    </a:cubicBezTo>
                    <a:cubicBezTo>
                      <a:pt x="12624" y="41500"/>
                      <a:pt x="24073" y="27837"/>
                      <a:pt x="53654" y="11930"/>
                    </a:cubicBezTo>
                    <a:cubicBezTo>
                      <a:pt x="63145" y="6827"/>
                      <a:pt x="94478" y="0"/>
                      <a:pt x="94478" y="0"/>
                    </a:cubicBezTo>
                    <a:lnTo>
                      <a:pt x="85011" y="9090"/>
                    </a:lnTo>
                    <a:lnTo>
                      <a:pt x="109861" y="0"/>
                    </a:lnTo>
                    <a:lnTo>
                      <a:pt x="103944" y="12498"/>
                    </a:lnTo>
                    <a:lnTo>
                      <a:pt x="126426" y="4545"/>
                    </a:lnTo>
                    <a:lnTo>
                      <a:pt x="126426" y="15907"/>
                    </a:lnTo>
                    <a:cubicBezTo>
                      <a:pt x="126426" y="15907"/>
                      <a:pt x="135893" y="10226"/>
                      <a:pt x="138259" y="10226"/>
                    </a:cubicBezTo>
                    <a:cubicBezTo>
                      <a:pt x="140626" y="10226"/>
                      <a:pt x="138259" y="23861"/>
                      <a:pt x="138259" y="23861"/>
                    </a:cubicBezTo>
                    <a:lnTo>
                      <a:pt x="152458" y="17043"/>
                    </a:lnTo>
                    <a:lnTo>
                      <a:pt x="154825" y="26133"/>
                    </a:lnTo>
                    <a:cubicBezTo>
                      <a:pt x="154825" y="26133"/>
                      <a:pt x="172575" y="17043"/>
                      <a:pt x="172575" y="19316"/>
                    </a:cubicBezTo>
                    <a:cubicBezTo>
                      <a:pt x="172575" y="21588"/>
                      <a:pt x="166658" y="37495"/>
                      <a:pt x="166658" y="37495"/>
                    </a:cubicBezTo>
                    <a:lnTo>
                      <a:pt x="178491" y="26133"/>
                    </a:lnTo>
                    <a:lnTo>
                      <a:pt x="179674" y="49994"/>
                    </a:lnTo>
                    <a:lnTo>
                      <a:pt x="189251" y="40904"/>
                    </a:lnTo>
                    <a:lnTo>
                      <a:pt x="174940" y="86353"/>
                    </a:lnTo>
                    <a:close/>
                  </a:path>
                </a:pathLst>
              </a:custGeom>
              <a:solidFill>
                <a:srgbClr val="FFC000"/>
              </a:solidFill>
              <a:ln w="3850" cap="flat">
                <a:noFill/>
                <a:miter lim="800000"/>
              </a:ln>
            </p:spPr>
          </p:sp>
          <p:sp>
            <p:nvSpPr>
              <p:cNvPr id="4359" name="Freeform 4358"/>
              <p:cNvSpPr/>
              <p:nvPr/>
            </p:nvSpPr>
            <p:spPr>
              <a:xfrm>
                <a:off x="7637117" y="5209544"/>
                <a:ext cx="16968" cy="134055"/>
              </a:xfrm>
              <a:custGeom>
                <a:avLst/>
                <a:gdLst/>
                <a:ahLst/>
                <a:cxnLst/>
                <a:rect l="0" t="0" r="0" b="0"/>
                <a:pathLst>
                  <a:path w="16968" h="134055">
                    <a:moveTo>
                      <a:pt x="16647" y="135010"/>
                    </a:moveTo>
                    <a:cubicBezTo>
                      <a:pt x="-12590" y="102997"/>
                      <a:pt x="2029" y="32968"/>
                      <a:pt x="14559" y="954"/>
                    </a:cubicBezTo>
                    <a:cubicBezTo>
                      <a:pt x="10382" y="38970"/>
                      <a:pt x="8294" y="78987"/>
                      <a:pt x="16647" y="135010"/>
                    </a:cubicBezTo>
                    <a:close/>
                  </a:path>
                </a:pathLst>
              </a:custGeom>
              <a:solidFill>
                <a:srgbClr val="993300">
                  <a:alpha val="21000"/>
                </a:srgbClr>
              </a:solidFill>
              <a:ln w="3850" cap="flat">
                <a:noFill/>
                <a:miter lim="800000"/>
              </a:ln>
            </p:spPr>
          </p:sp>
          <p:sp>
            <p:nvSpPr>
              <p:cNvPr id="4360" name="Freeform 4359"/>
              <p:cNvSpPr/>
              <p:nvPr/>
            </p:nvSpPr>
            <p:spPr>
              <a:xfrm>
                <a:off x="7387836" y="5900778"/>
                <a:ext cx="119382" cy="229156"/>
              </a:xfrm>
              <a:custGeom>
                <a:avLst/>
                <a:gdLst/>
                <a:ahLst/>
                <a:cxnLst/>
                <a:rect l="0" t="0" r="0" b="0"/>
                <a:pathLst>
                  <a:path w="119382" h="229156">
                    <a:moveTo>
                      <a:pt x="32038" y="0"/>
                    </a:moveTo>
                    <a:cubicBezTo>
                      <a:pt x="40391" y="14005"/>
                      <a:pt x="108264" y="25010"/>
                      <a:pt x="115573" y="18007"/>
                    </a:cubicBezTo>
                    <a:cubicBezTo>
                      <a:pt x="122883" y="11004"/>
                      <a:pt x="119382" y="32828"/>
                      <a:pt x="108942" y="76846"/>
                    </a:cubicBezTo>
                    <a:cubicBezTo>
                      <a:pt x="96723" y="128356"/>
                      <a:pt x="62480" y="164764"/>
                      <a:pt x="48745" y="224093"/>
                    </a:cubicBezTo>
                    <a:cubicBezTo>
                      <a:pt x="46033" y="235808"/>
                      <a:pt x="-547" y="224034"/>
                      <a:pt x="712" y="212088"/>
                    </a:cubicBezTo>
                    <a:cubicBezTo>
                      <a:pt x="7414" y="148483"/>
                      <a:pt x="-322" y="90037"/>
                      <a:pt x="14297" y="54022"/>
                    </a:cubicBezTo>
                    <a:cubicBezTo>
                      <a:pt x="28916" y="18007"/>
                      <a:pt x="32038" y="4001"/>
                      <a:pt x="32038" y="0"/>
                    </a:cubicBezTo>
                    <a:close/>
                  </a:path>
                </a:pathLst>
              </a:custGeom>
              <a:solidFill>
                <a:srgbClr val="CC9900"/>
              </a:solidFill>
              <a:ln w="3850" cap="flat">
                <a:noFill/>
                <a:miter lim="800000"/>
              </a:ln>
            </p:spPr>
          </p:sp>
          <p:sp>
            <p:nvSpPr>
              <p:cNvPr id="4361" name="Freeform 4360"/>
              <p:cNvSpPr/>
              <p:nvPr/>
            </p:nvSpPr>
            <p:spPr>
              <a:xfrm>
                <a:off x="7359926" y="6100225"/>
                <a:ext cx="92602" cy="105216"/>
              </a:xfrm>
              <a:custGeom>
                <a:avLst/>
                <a:gdLst/>
                <a:ahLst/>
                <a:cxnLst/>
                <a:rect l="0" t="0" r="0" b="0"/>
                <a:pathLst>
                  <a:path w="92602" h="105216">
                    <a:moveTo>
                      <a:pt x="28612" y="629"/>
                    </a:moveTo>
                    <a:cubicBezTo>
                      <a:pt x="23392" y="5631"/>
                      <a:pt x="14674" y="23603"/>
                      <a:pt x="4349" y="43140"/>
                    </a:cubicBezTo>
                    <a:cubicBezTo>
                      <a:pt x="-4297" y="59501"/>
                      <a:pt x="1661" y="79164"/>
                      <a:pt x="4349" y="82215"/>
                    </a:cubicBezTo>
                    <a:cubicBezTo>
                      <a:pt x="21557" y="101752"/>
                      <a:pt x="52532" y="111520"/>
                      <a:pt x="74902" y="101752"/>
                    </a:cubicBezTo>
                    <a:cubicBezTo>
                      <a:pt x="90072" y="95128"/>
                      <a:pt x="92064" y="85687"/>
                      <a:pt x="92064" y="62678"/>
                    </a:cubicBezTo>
                    <a:cubicBezTo>
                      <a:pt x="92064" y="39668"/>
                      <a:pt x="82911" y="10633"/>
                      <a:pt x="82911" y="10633"/>
                    </a:cubicBezTo>
                    <a:cubicBezTo>
                      <a:pt x="82911" y="10633"/>
                      <a:pt x="51585" y="34643"/>
                      <a:pt x="28612" y="629"/>
                    </a:cubicBezTo>
                    <a:close/>
                  </a:path>
                </a:pathLst>
              </a:custGeom>
              <a:solidFill>
                <a:srgbClr val="663300"/>
              </a:solidFill>
              <a:ln w="3850" cap="flat">
                <a:noFill/>
                <a:miter lim="800000"/>
              </a:ln>
            </p:spPr>
          </p:sp>
          <p:sp>
            <p:nvSpPr>
              <p:cNvPr id="4362" name="Freeform 4361"/>
              <p:cNvSpPr/>
              <p:nvPr/>
            </p:nvSpPr>
            <p:spPr>
              <a:xfrm>
                <a:off x="7243477" y="5865833"/>
                <a:ext cx="172513" cy="247776"/>
              </a:xfrm>
              <a:custGeom>
                <a:avLst/>
                <a:gdLst/>
                <a:ahLst/>
                <a:cxnLst/>
                <a:rect l="0" t="0" r="0" b="0"/>
                <a:pathLst>
                  <a:path w="172513" h="247776">
                    <a:moveTo>
                      <a:pt x="117355" y="760"/>
                    </a:moveTo>
                    <a:cubicBezTo>
                      <a:pt x="121532" y="24770"/>
                      <a:pt x="172301" y="47975"/>
                      <a:pt x="172301" y="47975"/>
                    </a:cubicBezTo>
                    <a:cubicBezTo>
                      <a:pt x="172301" y="47975"/>
                      <a:pt x="173548" y="71560"/>
                      <a:pt x="146609" y="104958"/>
                    </a:cubicBezTo>
                    <a:cubicBezTo>
                      <a:pt x="111106" y="148976"/>
                      <a:pt x="53683" y="207528"/>
                      <a:pt x="43359" y="231949"/>
                    </a:cubicBezTo>
                    <a:cubicBezTo>
                      <a:pt x="20755" y="285423"/>
                      <a:pt x="-8265" y="189945"/>
                      <a:pt x="2060" y="183432"/>
                    </a:cubicBezTo>
                    <a:cubicBezTo>
                      <a:pt x="43359" y="113424"/>
                      <a:pt x="58525" y="51981"/>
                      <a:pt x="76055" y="33322"/>
                    </a:cubicBezTo>
                    <a:cubicBezTo>
                      <a:pt x="103588" y="4016"/>
                      <a:pt x="117355" y="760"/>
                      <a:pt x="117355" y="760"/>
                    </a:cubicBezTo>
                    <a:close/>
                  </a:path>
                </a:pathLst>
              </a:custGeom>
              <a:solidFill>
                <a:srgbClr val="CC9900"/>
              </a:solidFill>
              <a:ln w="3850" cap="flat">
                <a:noFill/>
                <a:miter lim="800000"/>
              </a:ln>
            </p:spPr>
          </p:sp>
          <p:sp>
            <p:nvSpPr>
              <p:cNvPr id="4363" name="Freeform 4362"/>
              <p:cNvSpPr/>
              <p:nvPr/>
            </p:nvSpPr>
            <p:spPr>
              <a:xfrm>
                <a:off x="7200151" y="6038353"/>
                <a:ext cx="98302" cy="177361"/>
              </a:xfrm>
              <a:custGeom>
                <a:avLst/>
                <a:gdLst/>
                <a:ahLst/>
                <a:cxnLst/>
                <a:rect l="0" t="0" r="0" b="0"/>
                <a:pathLst>
                  <a:path w="98302" h="177361">
                    <a:moveTo>
                      <a:pt x="50548" y="813"/>
                    </a:moveTo>
                    <a:cubicBezTo>
                      <a:pt x="50548" y="26863"/>
                      <a:pt x="49690" y="39073"/>
                      <a:pt x="60013" y="48842"/>
                    </a:cubicBezTo>
                    <a:cubicBezTo>
                      <a:pt x="81522" y="69195"/>
                      <a:pt x="91848" y="49656"/>
                      <a:pt x="91848" y="49656"/>
                    </a:cubicBezTo>
                    <a:cubicBezTo>
                      <a:pt x="91848" y="49656"/>
                      <a:pt x="87469" y="74374"/>
                      <a:pt x="91848" y="103385"/>
                    </a:cubicBezTo>
                    <a:cubicBezTo>
                      <a:pt x="96904" y="137575"/>
                      <a:pt x="105613" y="166880"/>
                      <a:pt x="88405" y="173393"/>
                    </a:cubicBezTo>
                    <a:cubicBezTo>
                      <a:pt x="63690" y="182742"/>
                      <a:pt x="51474" y="171932"/>
                      <a:pt x="40222" y="161997"/>
                    </a:cubicBezTo>
                    <a:cubicBezTo>
                      <a:pt x="14410" y="139204"/>
                      <a:pt x="35059" y="80592"/>
                      <a:pt x="19573" y="62683"/>
                    </a:cubicBezTo>
                    <a:cubicBezTo>
                      <a:pt x="-11590" y="26643"/>
                      <a:pt x="643" y="8956"/>
                      <a:pt x="14409" y="4071"/>
                    </a:cubicBezTo>
                    <a:cubicBezTo>
                      <a:pt x="35602" y="-3448"/>
                      <a:pt x="47105" y="2443"/>
                      <a:pt x="50548" y="813"/>
                    </a:cubicBezTo>
                    <a:close/>
                  </a:path>
                </a:pathLst>
              </a:custGeom>
              <a:solidFill>
                <a:srgbClr val="663300"/>
              </a:solidFill>
              <a:ln w="3850" cap="flat">
                <a:noFill/>
                <a:miter lim="800000"/>
              </a:ln>
            </p:spPr>
          </p:sp>
          <p:sp>
            <p:nvSpPr>
              <p:cNvPr id="4364" name="Freeform 4363"/>
              <p:cNvSpPr/>
              <p:nvPr/>
            </p:nvSpPr>
            <p:spPr>
              <a:xfrm>
                <a:off x="7704653" y="5402912"/>
                <a:ext cx="82599" cy="72938"/>
              </a:xfrm>
              <a:custGeom>
                <a:avLst/>
                <a:gdLst/>
                <a:ahLst/>
                <a:cxnLst/>
                <a:rect l="0" t="0" r="0" b="0"/>
                <a:pathLst>
                  <a:path w="82599" h="72938">
                    <a:moveTo>
                      <a:pt x="0" y="38845"/>
                    </a:moveTo>
                    <a:cubicBezTo>
                      <a:pt x="0" y="20269"/>
                      <a:pt x="13951" y="-310"/>
                      <a:pt x="41484" y="-310"/>
                    </a:cubicBezTo>
                    <a:cubicBezTo>
                      <a:pt x="69017" y="-2915"/>
                      <a:pt x="82785" y="22793"/>
                      <a:pt x="82785" y="41369"/>
                    </a:cubicBezTo>
                    <a:cubicBezTo>
                      <a:pt x="82785" y="59945"/>
                      <a:pt x="42012" y="72480"/>
                      <a:pt x="27065" y="72480"/>
                    </a:cubicBezTo>
                    <a:cubicBezTo>
                      <a:pt x="12118" y="72480"/>
                      <a:pt x="0" y="57421"/>
                      <a:pt x="0" y="38845"/>
                    </a:cubicBezTo>
                    <a:close/>
                  </a:path>
                </a:pathLst>
              </a:custGeom>
              <a:solidFill>
                <a:srgbClr val="FBDABF"/>
              </a:solidFill>
              <a:ln w="3850" cap="flat">
                <a:noFill/>
                <a:miter lim="800000"/>
              </a:ln>
            </p:spPr>
          </p:sp>
          <p:sp>
            <p:nvSpPr>
              <p:cNvPr id="5858" name="Text 5858"/>
              <p:cNvSpPr txBox="1"/>
              <p:nvPr/>
            </p:nvSpPr>
            <p:spPr>
              <a:xfrm>
                <a:off x="7132427" y="6230323"/>
                <a:ext cx="770000" cy="1540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80">
                    <a:solidFill>
                      <a:srgbClr val="000000"/>
                    </a:solidFill>
                    <a:latin typeface="Arial"/>
                  </a:rPr>
                  <a:t>Exercise</a:t>
                </a:r>
              </a:p>
            </p:txBody>
          </p:sp>
        </p:grpSp>
        <p:grpSp>
          <p:nvGrpSpPr>
            <p:cNvPr id="4365" name="Musician"/>
            <p:cNvGrpSpPr/>
            <p:nvPr/>
          </p:nvGrpSpPr>
          <p:grpSpPr>
            <a:xfrm>
              <a:off x="8337181" y="4825189"/>
              <a:ext cx="724515" cy="1340447"/>
              <a:chOff x="8337181" y="4825189"/>
              <a:chExt cx="724515" cy="1340447"/>
            </a:xfrm>
          </p:grpSpPr>
          <p:sp>
            <p:nvSpPr>
              <p:cNvPr id="4366" name="Freeform 4365"/>
              <p:cNvSpPr/>
              <p:nvPr/>
            </p:nvSpPr>
            <p:spPr>
              <a:xfrm>
                <a:off x="8539981" y="4911888"/>
                <a:ext cx="308404" cy="487420"/>
              </a:xfrm>
              <a:custGeom>
                <a:avLst/>
                <a:gdLst/>
                <a:ahLst/>
                <a:cxnLst/>
                <a:rect l="0" t="0" r="0" b="0"/>
                <a:pathLst>
                  <a:path w="308404" h="487420">
                    <a:moveTo>
                      <a:pt x="165581" y="24037"/>
                    </a:moveTo>
                    <a:cubicBezTo>
                      <a:pt x="163767" y="53223"/>
                      <a:pt x="166679" y="132483"/>
                      <a:pt x="180100" y="193149"/>
                    </a:cubicBezTo>
                    <a:cubicBezTo>
                      <a:pt x="202965" y="296504"/>
                      <a:pt x="307769" y="421493"/>
                      <a:pt x="307769" y="421493"/>
                    </a:cubicBezTo>
                    <a:cubicBezTo>
                      <a:pt x="307769" y="421493"/>
                      <a:pt x="110054" y="388529"/>
                      <a:pt x="102795" y="476432"/>
                    </a:cubicBezTo>
                    <a:cubicBezTo>
                      <a:pt x="97377" y="542040"/>
                      <a:pt x="6798" y="295303"/>
                      <a:pt x="1354" y="212892"/>
                    </a:cubicBezTo>
                    <a:cubicBezTo>
                      <a:pt x="-4706" y="121155"/>
                      <a:pt x="22223" y="0"/>
                      <a:pt x="22223" y="0"/>
                    </a:cubicBezTo>
                    <a:lnTo>
                      <a:pt x="165581" y="24037"/>
                    </a:lnTo>
                    <a:close/>
                  </a:path>
                </a:pathLst>
              </a:custGeom>
              <a:solidFill>
                <a:srgbClr val="C7AB37"/>
              </a:solidFill>
              <a:ln w="3850" cap="flat">
                <a:noFill/>
                <a:miter lim="800000"/>
              </a:ln>
            </p:spPr>
          </p:sp>
          <p:sp>
            <p:nvSpPr>
              <p:cNvPr id="4367" name="Freeform 4366"/>
              <p:cNvSpPr/>
              <p:nvPr/>
            </p:nvSpPr>
            <p:spPr>
              <a:xfrm>
                <a:off x="8655657" y="5062972"/>
                <a:ext cx="228651" cy="277168"/>
              </a:xfrm>
              <a:custGeom>
                <a:avLst/>
                <a:gdLst/>
                <a:ahLst/>
                <a:cxnLst/>
                <a:rect l="0" t="0" r="0" b="0"/>
                <a:pathLst>
                  <a:path w="228651" h="277168">
                    <a:moveTo>
                      <a:pt x="10887" y="0"/>
                    </a:moveTo>
                    <a:cubicBezTo>
                      <a:pt x="10887" y="0"/>
                      <a:pt x="80754" y="25754"/>
                      <a:pt x="84383" y="30905"/>
                    </a:cubicBezTo>
                    <a:cubicBezTo>
                      <a:pt x="95224" y="46291"/>
                      <a:pt x="139731" y="230923"/>
                      <a:pt x="139731" y="230923"/>
                    </a:cubicBezTo>
                    <a:lnTo>
                      <a:pt x="205967" y="42064"/>
                    </a:lnTo>
                    <a:lnTo>
                      <a:pt x="228651" y="52368"/>
                    </a:lnTo>
                    <a:cubicBezTo>
                      <a:pt x="228651" y="52368"/>
                      <a:pt x="163184" y="258842"/>
                      <a:pt x="160600" y="265261"/>
                    </a:cubicBezTo>
                    <a:cubicBezTo>
                      <a:pt x="153342" y="283291"/>
                      <a:pt x="140638" y="277168"/>
                      <a:pt x="124306" y="270408"/>
                    </a:cubicBezTo>
                    <a:cubicBezTo>
                      <a:pt x="114098" y="266116"/>
                      <a:pt x="83677" y="163447"/>
                      <a:pt x="53533" y="109024"/>
                    </a:cubicBezTo>
                    <a:cubicBezTo>
                      <a:pt x="35446" y="76370"/>
                      <a:pt x="0" y="90998"/>
                      <a:pt x="0" y="90998"/>
                    </a:cubicBezTo>
                    <a:lnTo>
                      <a:pt x="10887" y="0"/>
                    </a:lnTo>
                    <a:close/>
                  </a:path>
                </a:pathLst>
              </a:custGeom>
              <a:solidFill>
                <a:srgbClr val="FBDABF"/>
              </a:solidFill>
              <a:ln w="3850" cap="flat">
                <a:noFill/>
                <a:miter lim="800000"/>
              </a:ln>
            </p:spPr>
          </p:sp>
          <p:sp>
            <p:nvSpPr>
              <p:cNvPr id="4368" name="Freeform 4367"/>
              <p:cNvSpPr/>
              <p:nvPr/>
            </p:nvSpPr>
            <p:spPr>
              <a:xfrm>
                <a:off x="8576838" y="4950949"/>
                <a:ext cx="102530" cy="206883"/>
              </a:xfrm>
              <a:custGeom>
                <a:avLst/>
                <a:gdLst/>
                <a:ahLst/>
                <a:cxnLst/>
                <a:rect l="0" t="0" r="0" b="0"/>
                <a:pathLst>
                  <a:path w="102530" h="206883">
                    <a:moveTo>
                      <a:pt x="14403" y="3005"/>
                    </a:moveTo>
                    <a:cubicBezTo>
                      <a:pt x="14403" y="28758"/>
                      <a:pt x="18940" y="98291"/>
                      <a:pt x="7144" y="109451"/>
                    </a:cubicBezTo>
                    <a:cubicBezTo>
                      <a:pt x="-4651" y="120610"/>
                      <a:pt x="-114" y="164391"/>
                      <a:pt x="7144" y="176409"/>
                    </a:cubicBezTo>
                    <a:cubicBezTo>
                      <a:pt x="14403" y="188427"/>
                      <a:pt x="74288" y="215897"/>
                      <a:pt x="86991" y="203879"/>
                    </a:cubicBezTo>
                    <a:cubicBezTo>
                      <a:pt x="99693" y="191861"/>
                      <a:pt x="110581" y="124902"/>
                      <a:pt x="94249" y="109451"/>
                    </a:cubicBezTo>
                    <a:cubicBezTo>
                      <a:pt x="77917" y="93999"/>
                      <a:pt x="70659" y="9872"/>
                      <a:pt x="70659" y="3005"/>
                    </a:cubicBezTo>
                    <a:cubicBezTo>
                      <a:pt x="70659" y="-3863"/>
                      <a:pt x="14403" y="3005"/>
                      <a:pt x="14403" y="3005"/>
                    </a:cubicBezTo>
                    <a:close/>
                  </a:path>
                </a:pathLst>
              </a:custGeom>
              <a:solidFill>
                <a:srgbClr val="FBDABF"/>
              </a:solidFill>
              <a:ln w="3850" cap="flat">
                <a:noFill/>
                <a:miter lim="800000"/>
              </a:ln>
            </p:spPr>
          </p:sp>
          <p:sp>
            <p:nvSpPr>
              <p:cNvPr id="4369" name="Freeform 4368"/>
              <p:cNvSpPr/>
              <p:nvPr/>
            </p:nvSpPr>
            <p:spPr>
              <a:xfrm>
                <a:off x="8585791" y="4959104"/>
                <a:ext cx="70773" cy="89277"/>
              </a:xfrm>
              <a:custGeom>
                <a:avLst/>
                <a:gdLst/>
                <a:ahLst/>
                <a:cxnLst/>
                <a:rect l="0" t="0" r="0" b="0"/>
                <a:pathLst>
                  <a:path w="70773" h="89277">
                    <a:moveTo>
                      <a:pt x="0" y="0"/>
                    </a:moveTo>
                    <a:cubicBezTo>
                      <a:pt x="3629" y="8584"/>
                      <a:pt x="7259" y="51506"/>
                      <a:pt x="7259" y="58374"/>
                    </a:cubicBezTo>
                    <a:cubicBezTo>
                      <a:pt x="7259" y="65241"/>
                      <a:pt x="16332" y="89277"/>
                      <a:pt x="32664" y="89277"/>
                    </a:cubicBezTo>
                    <a:cubicBezTo>
                      <a:pt x="48997" y="89277"/>
                      <a:pt x="70773" y="63524"/>
                      <a:pt x="70773" y="58374"/>
                    </a:cubicBezTo>
                    <a:cubicBezTo>
                      <a:pt x="70773" y="53223"/>
                      <a:pt x="57163" y="7726"/>
                      <a:pt x="57163" y="2575"/>
                    </a:cubicBezTo>
                    <a:cubicBezTo>
                      <a:pt x="57163" y="-2575"/>
                      <a:pt x="0" y="5151"/>
                      <a:pt x="0" y="0"/>
                    </a:cubicBezTo>
                    <a:close/>
                  </a:path>
                </a:pathLst>
              </a:custGeom>
              <a:solidFill>
                <a:srgbClr val="CBA68A">
                  <a:alpha val="63000"/>
                </a:srgbClr>
              </a:solidFill>
              <a:ln w="3850" cap="flat">
                <a:noFill/>
                <a:miter lim="800000"/>
              </a:ln>
            </p:spPr>
          </p:sp>
          <p:sp>
            <p:nvSpPr>
              <p:cNvPr id="4370" name="Freeform 4369"/>
              <p:cNvSpPr/>
              <p:nvPr/>
            </p:nvSpPr>
            <p:spPr>
              <a:xfrm>
                <a:off x="8575246" y="4838064"/>
                <a:ext cx="124760" cy="175979"/>
              </a:xfrm>
              <a:custGeom>
                <a:avLst/>
                <a:gdLst/>
                <a:ahLst/>
                <a:cxnLst/>
                <a:rect l="0" t="0" r="0" b="0"/>
                <a:pathLst>
                  <a:path w="124760" h="175979">
                    <a:moveTo>
                      <a:pt x="562" y="56656"/>
                    </a:moveTo>
                    <a:cubicBezTo>
                      <a:pt x="3284" y="25752"/>
                      <a:pt x="34437" y="2288"/>
                      <a:pt x="58633" y="0"/>
                    </a:cubicBezTo>
                    <a:cubicBezTo>
                      <a:pt x="105815" y="5722"/>
                      <a:pt x="126684" y="28328"/>
                      <a:pt x="124760" y="79834"/>
                    </a:cubicBezTo>
                    <a:cubicBezTo>
                      <a:pt x="112768" y="111882"/>
                      <a:pt x="90991" y="161099"/>
                      <a:pt x="46229" y="175979"/>
                    </a:cubicBezTo>
                    <a:cubicBezTo>
                      <a:pt x="-3448" y="137063"/>
                      <a:pt x="-572" y="90993"/>
                      <a:pt x="562" y="56656"/>
                    </a:cubicBezTo>
                    <a:close/>
                  </a:path>
                </a:pathLst>
              </a:custGeom>
              <a:solidFill>
                <a:srgbClr val="FBDABF"/>
              </a:solidFill>
              <a:ln w="3850" cap="flat">
                <a:noFill/>
                <a:miter lim="800000"/>
              </a:ln>
            </p:spPr>
          </p:sp>
          <p:sp>
            <p:nvSpPr>
              <p:cNvPr id="4371" name="Freeform 4370"/>
              <p:cNvSpPr/>
              <p:nvPr/>
            </p:nvSpPr>
            <p:spPr>
              <a:xfrm>
                <a:off x="8335527" y="5125720"/>
                <a:ext cx="472727" cy="1039782"/>
              </a:xfrm>
              <a:custGeom>
                <a:avLst/>
                <a:gdLst/>
                <a:ahLst/>
                <a:cxnLst/>
                <a:rect l="0" t="0" r="0" b="0"/>
                <a:pathLst>
                  <a:path w="472727" h="1039782">
                    <a:moveTo>
                      <a:pt x="298354" y="13655"/>
                    </a:moveTo>
                    <a:cubicBezTo>
                      <a:pt x="330112" y="19664"/>
                      <a:pt x="343722" y="20522"/>
                      <a:pt x="368221" y="27390"/>
                    </a:cubicBezTo>
                    <a:cubicBezTo>
                      <a:pt x="383646" y="39408"/>
                      <a:pt x="383949" y="74604"/>
                      <a:pt x="383949" y="96923"/>
                    </a:cubicBezTo>
                    <a:cubicBezTo>
                      <a:pt x="383949" y="119241"/>
                      <a:pt x="333741" y="138987"/>
                      <a:pt x="314686" y="230839"/>
                    </a:cubicBezTo>
                    <a:cubicBezTo>
                      <a:pt x="307697" y="264534"/>
                      <a:pt x="342815" y="267752"/>
                      <a:pt x="360962" y="338144"/>
                    </a:cubicBezTo>
                    <a:cubicBezTo>
                      <a:pt x="373070" y="385113"/>
                      <a:pt x="462220" y="900932"/>
                      <a:pt x="471292" y="954158"/>
                    </a:cubicBezTo>
                    <a:cubicBezTo>
                      <a:pt x="480361" y="1007383"/>
                      <a:pt x="422297" y="1010816"/>
                      <a:pt x="384188" y="1003948"/>
                    </a:cubicBezTo>
                    <a:cubicBezTo>
                      <a:pt x="346079" y="997078"/>
                      <a:pt x="355153" y="954158"/>
                      <a:pt x="306155" y="983342"/>
                    </a:cubicBezTo>
                    <a:cubicBezTo>
                      <a:pt x="257159" y="1012533"/>
                      <a:pt x="188201" y="1065746"/>
                      <a:pt x="144648" y="1024549"/>
                    </a:cubicBezTo>
                    <a:cubicBezTo>
                      <a:pt x="101094" y="983342"/>
                      <a:pt x="22522" y="972528"/>
                      <a:pt x="0" y="968236"/>
                    </a:cubicBezTo>
                    <a:cubicBezTo>
                      <a:pt x="27966" y="892694"/>
                      <a:pt x="33410" y="842904"/>
                      <a:pt x="50649" y="759636"/>
                    </a:cubicBezTo>
                    <a:cubicBezTo>
                      <a:pt x="89664" y="576789"/>
                      <a:pt x="126833" y="353438"/>
                      <a:pt x="137755" y="319259"/>
                    </a:cubicBezTo>
                    <a:cubicBezTo>
                      <a:pt x="161346" y="245433"/>
                      <a:pt x="193818" y="231622"/>
                      <a:pt x="195825" y="207662"/>
                    </a:cubicBezTo>
                    <a:cubicBezTo>
                      <a:pt x="203083" y="120959"/>
                      <a:pt x="177677" y="109800"/>
                      <a:pt x="181308" y="70312"/>
                    </a:cubicBezTo>
                    <a:cubicBezTo>
                      <a:pt x="184798" y="32335"/>
                      <a:pt x="189471" y="9361"/>
                      <a:pt x="194917" y="0"/>
                    </a:cubicBezTo>
                    <a:cubicBezTo>
                      <a:pt x="200362" y="0"/>
                      <a:pt x="266598" y="7646"/>
                      <a:pt x="298354" y="13655"/>
                    </a:cubicBezTo>
                    <a:close/>
                  </a:path>
                </a:pathLst>
              </a:custGeom>
              <a:solidFill>
                <a:srgbClr val="000000"/>
              </a:solidFill>
              <a:ln w="3850" cap="flat">
                <a:noFill/>
                <a:miter lim="800000"/>
              </a:ln>
            </p:spPr>
          </p:sp>
          <p:sp>
            <p:nvSpPr>
              <p:cNvPr id="4372" name="Freeform 4371"/>
              <p:cNvSpPr/>
              <p:nvPr/>
            </p:nvSpPr>
            <p:spPr>
              <a:xfrm>
                <a:off x="8377102" y="5050956"/>
                <a:ext cx="217763" cy="298736"/>
              </a:xfrm>
              <a:custGeom>
                <a:avLst/>
                <a:gdLst/>
                <a:ahLst/>
                <a:cxnLst/>
                <a:rect l="0" t="0" r="0" b="0"/>
                <a:pathLst>
                  <a:path w="217763" h="298736">
                    <a:moveTo>
                      <a:pt x="214134" y="0"/>
                    </a:moveTo>
                    <a:cubicBezTo>
                      <a:pt x="182377" y="20602"/>
                      <a:pt x="134287" y="6867"/>
                      <a:pt x="127028" y="6867"/>
                    </a:cubicBezTo>
                    <a:cubicBezTo>
                      <a:pt x="119770" y="6867"/>
                      <a:pt x="586" y="171704"/>
                      <a:pt x="0" y="181130"/>
                    </a:cubicBezTo>
                    <a:cubicBezTo>
                      <a:pt x="-908" y="195724"/>
                      <a:pt x="5228" y="201154"/>
                      <a:pt x="16332" y="208600"/>
                    </a:cubicBezTo>
                    <a:cubicBezTo>
                      <a:pt x="63952" y="240867"/>
                      <a:pt x="192357" y="298736"/>
                      <a:pt x="192357" y="298736"/>
                    </a:cubicBezTo>
                    <a:lnTo>
                      <a:pt x="197801" y="280709"/>
                    </a:lnTo>
                    <a:lnTo>
                      <a:pt x="42645" y="185422"/>
                    </a:lnTo>
                    <a:cubicBezTo>
                      <a:pt x="42645" y="185422"/>
                      <a:pt x="130658" y="88419"/>
                      <a:pt x="147897" y="79835"/>
                    </a:cubicBezTo>
                    <a:cubicBezTo>
                      <a:pt x="165137" y="71250"/>
                      <a:pt x="217763" y="83269"/>
                      <a:pt x="217763" y="83269"/>
                    </a:cubicBezTo>
                    <a:lnTo>
                      <a:pt x="214134" y="0"/>
                    </a:lnTo>
                    <a:close/>
                  </a:path>
                </a:pathLst>
              </a:custGeom>
              <a:solidFill>
                <a:srgbClr val="FBDABF"/>
              </a:solidFill>
              <a:ln w="3850" cap="flat">
                <a:noFill/>
                <a:miter lim="800000"/>
              </a:ln>
            </p:spPr>
          </p:sp>
          <p:sp>
            <p:nvSpPr>
              <p:cNvPr id="4373" name="Freeform 4372"/>
              <p:cNvSpPr/>
              <p:nvPr/>
            </p:nvSpPr>
            <p:spPr>
              <a:xfrm>
                <a:off x="8550013" y="4826759"/>
                <a:ext cx="167133" cy="502014"/>
              </a:xfrm>
              <a:custGeom>
                <a:avLst/>
                <a:gdLst/>
                <a:ahLst/>
                <a:cxnLst/>
                <a:rect l="0" t="0" r="0" b="0"/>
                <a:pathLst>
                  <a:path w="167133" h="502014">
                    <a:moveTo>
                      <a:pt x="105343" y="36201"/>
                    </a:moveTo>
                    <a:cubicBezTo>
                      <a:pt x="90221" y="52512"/>
                      <a:pt x="54834" y="51654"/>
                      <a:pt x="39409" y="90284"/>
                    </a:cubicBezTo>
                    <a:cubicBezTo>
                      <a:pt x="31561" y="109939"/>
                      <a:pt x="24522" y="241708"/>
                      <a:pt x="25981" y="270381"/>
                    </a:cubicBezTo>
                    <a:cubicBezTo>
                      <a:pt x="29610" y="341704"/>
                      <a:pt x="53565" y="426960"/>
                      <a:pt x="55016" y="490339"/>
                    </a:cubicBezTo>
                    <a:cubicBezTo>
                      <a:pt x="55124" y="494830"/>
                      <a:pt x="8938" y="335919"/>
                      <a:pt x="394" y="266263"/>
                    </a:cubicBezTo>
                    <a:cubicBezTo>
                      <a:pt x="-609" y="243455"/>
                      <a:pt x="4023" y="89424"/>
                      <a:pt x="14910" y="58520"/>
                    </a:cubicBezTo>
                    <a:cubicBezTo>
                      <a:pt x="25799" y="27616"/>
                      <a:pt x="59371" y="2723"/>
                      <a:pt x="85684" y="0"/>
                    </a:cubicBezTo>
                    <a:cubicBezTo>
                      <a:pt x="99146" y="-1170"/>
                      <a:pt x="108368" y="7874"/>
                      <a:pt x="108368" y="7874"/>
                    </a:cubicBezTo>
                    <a:cubicBezTo>
                      <a:pt x="108368" y="7874"/>
                      <a:pt x="121330" y="3827"/>
                      <a:pt x="133774" y="8732"/>
                    </a:cubicBezTo>
                    <a:cubicBezTo>
                      <a:pt x="149120" y="14781"/>
                      <a:pt x="161902" y="50510"/>
                      <a:pt x="161902" y="85991"/>
                    </a:cubicBezTo>
                    <a:cubicBezTo>
                      <a:pt x="161902" y="121472"/>
                      <a:pt x="150069" y="191374"/>
                      <a:pt x="145439" y="234377"/>
                    </a:cubicBezTo>
                    <a:cubicBezTo>
                      <a:pt x="139736" y="287355"/>
                      <a:pt x="162446" y="472285"/>
                      <a:pt x="166801" y="499754"/>
                    </a:cubicBezTo>
                    <a:cubicBezTo>
                      <a:pt x="170575" y="523555"/>
                      <a:pt x="133169" y="336081"/>
                      <a:pt x="127121" y="304032"/>
                    </a:cubicBezTo>
                    <a:cubicBezTo>
                      <a:pt x="121071" y="271985"/>
                      <a:pt x="116232" y="174694"/>
                      <a:pt x="127121" y="136925"/>
                    </a:cubicBezTo>
                    <a:cubicBezTo>
                      <a:pt x="138009" y="99154"/>
                      <a:pt x="105343" y="36201"/>
                      <a:pt x="105343" y="36201"/>
                    </a:cubicBezTo>
                    <a:close/>
                  </a:path>
                </a:pathLst>
              </a:custGeom>
              <a:solidFill>
                <a:srgbClr val="FFFF66"/>
              </a:solidFill>
              <a:ln w="3850" cap="flat">
                <a:noFill/>
                <a:miter lim="800000"/>
              </a:ln>
            </p:spPr>
          </p:sp>
          <p:sp>
            <p:nvSpPr>
              <p:cNvPr id="4374" name="Freeform 4373"/>
              <p:cNvSpPr/>
              <p:nvPr/>
            </p:nvSpPr>
            <p:spPr>
              <a:xfrm>
                <a:off x="8627968" y="5036362"/>
                <a:ext cx="434169" cy="88956"/>
              </a:xfrm>
              <a:custGeom>
                <a:avLst/>
                <a:gdLst/>
                <a:ahLst/>
                <a:cxnLst/>
                <a:rect l="0" t="0" r="0" b="0"/>
                <a:pathLst>
                  <a:path w="434169" h="88956">
                    <a:moveTo>
                      <a:pt x="201441" y="10733"/>
                    </a:moveTo>
                    <a:cubicBezTo>
                      <a:pt x="194182" y="10733"/>
                      <a:pt x="48552" y="0"/>
                      <a:pt x="39479" y="0"/>
                    </a:cubicBezTo>
                    <a:cubicBezTo>
                      <a:pt x="30405" y="0"/>
                      <a:pt x="-1352" y="6870"/>
                      <a:pt x="-450" y="30906"/>
                    </a:cubicBezTo>
                    <a:cubicBezTo>
                      <a:pt x="1102" y="71879"/>
                      <a:pt x="57522" y="77261"/>
                      <a:pt x="116604" y="77261"/>
                    </a:cubicBezTo>
                    <a:cubicBezTo>
                      <a:pt x="140195" y="77261"/>
                      <a:pt x="117512" y="58376"/>
                      <a:pt x="125678" y="58376"/>
                    </a:cubicBezTo>
                    <a:cubicBezTo>
                      <a:pt x="133843" y="58376"/>
                      <a:pt x="163142" y="54997"/>
                      <a:pt x="166508" y="60093"/>
                    </a:cubicBezTo>
                    <a:cubicBezTo>
                      <a:pt x="171045" y="66960"/>
                      <a:pt x="160361" y="80712"/>
                      <a:pt x="170138" y="83271"/>
                    </a:cubicBezTo>
                    <a:cubicBezTo>
                      <a:pt x="212783" y="94431"/>
                      <a:pt x="235467" y="88422"/>
                      <a:pt x="256337" y="72111"/>
                    </a:cubicBezTo>
                    <a:cubicBezTo>
                      <a:pt x="265240" y="65152"/>
                      <a:pt x="264028" y="44191"/>
                      <a:pt x="264028" y="39898"/>
                    </a:cubicBezTo>
                    <a:cubicBezTo>
                      <a:pt x="264028" y="35606"/>
                      <a:pt x="416938" y="42065"/>
                      <a:pt x="416938" y="42065"/>
                    </a:cubicBezTo>
                    <a:cubicBezTo>
                      <a:pt x="416938" y="42065"/>
                      <a:pt x="410586" y="49791"/>
                      <a:pt x="426011" y="49791"/>
                    </a:cubicBezTo>
                    <a:cubicBezTo>
                      <a:pt x="441437" y="49791"/>
                      <a:pt x="429808" y="21463"/>
                      <a:pt x="429808" y="21463"/>
                    </a:cubicBezTo>
                    <a:lnTo>
                      <a:pt x="416938" y="24038"/>
                    </a:lnTo>
                    <a:lnTo>
                      <a:pt x="201441" y="10733"/>
                    </a:lnTo>
                    <a:close/>
                  </a:path>
                </a:pathLst>
              </a:custGeom>
              <a:solidFill>
                <a:srgbClr val="6B0210"/>
              </a:solidFill>
              <a:ln w="3850" cap="flat">
                <a:noFill/>
                <a:miter lim="800000"/>
              </a:ln>
            </p:spPr>
          </p:sp>
          <p:sp>
            <p:nvSpPr>
              <p:cNvPr id="4375" name="Freeform 4374"/>
              <p:cNvSpPr/>
              <p:nvPr/>
            </p:nvSpPr>
            <p:spPr>
              <a:xfrm>
                <a:off x="8837713" y="5026063"/>
                <a:ext cx="56483" cy="97862"/>
              </a:xfrm>
              <a:custGeom>
                <a:avLst/>
                <a:gdLst/>
                <a:ahLst/>
                <a:cxnLst/>
                <a:rect l="0" t="0" r="0" b="0"/>
                <a:pathLst>
                  <a:path w="56483" h="97862">
                    <a:moveTo>
                      <a:pt x="7581" y="48072"/>
                    </a:moveTo>
                    <a:cubicBezTo>
                      <a:pt x="5766" y="21461"/>
                      <a:pt x="-9993" y="0"/>
                      <a:pt x="10303" y="0"/>
                    </a:cubicBezTo>
                    <a:cubicBezTo>
                      <a:pt x="32079" y="-859"/>
                      <a:pt x="46597" y="23178"/>
                      <a:pt x="54287" y="50198"/>
                    </a:cubicBezTo>
                    <a:cubicBezTo>
                      <a:pt x="60207" y="72109"/>
                      <a:pt x="53282" y="97862"/>
                      <a:pt x="32987" y="97862"/>
                    </a:cubicBezTo>
                    <a:cubicBezTo>
                      <a:pt x="12691" y="97862"/>
                      <a:pt x="18469" y="78976"/>
                      <a:pt x="7581" y="48072"/>
                    </a:cubicBezTo>
                    <a:close/>
                  </a:path>
                </a:pathLst>
              </a:custGeom>
              <a:solidFill>
                <a:srgbClr val="FBDABF"/>
              </a:solidFill>
              <a:ln w="3850" cap="flat">
                <a:noFill/>
                <a:miter lim="800000"/>
              </a:ln>
            </p:spPr>
          </p:sp>
          <p:sp>
            <p:nvSpPr>
              <p:cNvPr id="4376" name="Freeform 4375"/>
              <p:cNvSpPr/>
              <p:nvPr/>
            </p:nvSpPr>
            <p:spPr>
              <a:xfrm>
                <a:off x="8583251" y="4973526"/>
                <a:ext cx="267122" cy="423037"/>
              </a:xfrm>
              <a:custGeom>
                <a:avLst/>
                <a:gdLst/>
                <a:ahLst/>
                <a:cxnLst/>
                <a:rect l="0" t="0" r="0" b="0"/>
                <a:pathLst>
                  <a:path w="267122" h="423037">
                    <a:moveTo>
                      <a:pt x="257686" y="0"/>
                    </a:moveTo>
                    <a:lnTo>
                      <a:pt x="266395" y="0"/>
                    </a:lnTo>
                    <a:lnTo>
                      <a:pt x="7985" y="423037"/>
                    </a:lnTo>
                    <a:lnTo>
                      <a:pt x="-726" y="423037"/>
                    </a:lnTo>
                    <a:lnTo>
                      <a:pt x="257686" y="0"/>
                    </a:lnTo>
                    <a:close/>
                  </a:path>
                </a:pathLst>
              </a:custGeom>
              <a:solidFill>
                <a:srgbClr val="7B4B23"/>
              </a:solidFill>
              <a:ln w="3850" cap="flat">
                <a:noFill/>
                <a:miter lim="800000"/>
              </a:ln>
            </p:spPr>
          </p:sp>
          <p:sp>
            <p:nvSpPr>
              <p:cNvPr id="4377" name="Freeform 4376"/>
              <p:cNvSpPr/>
              <p:nvPr/>
            </p:nvSpPr>
            <p:spPr>
              <a:xfrm>
                <a:off x="8554651" y="5324180"/>
                <a:ext cx="67144" cy="55316"/>
              </a:xfrm>
              <a:custGeom>
                <a:avLst/>
                <a:gdLst/>
                <a:ahLst/>
                <a:cxnLst/>
                <a:rect l="0" t="0" r="0" b="0"/>
                <a:pathLst>
                  <a:path w="67144" h="55316">
                    <a:moveTo>
                      <a:pt x="290" y="8262"/>
                    </a:moveTo>
                    <a:cubicBezTo>
                      <a:pt x="5734" y="-4614"/>
                      <a:pt x="18437" y="-243"/>
                      <a:pt x="38398" y="5766"/>
                    </a:cubicBezTo>
                    <a:cubicBezTo>
                      <a:pt x="65619" y="18642"/>
                      <a:pt x="67434" y="39805"/>
                      <a:pt x="67434" y="51184"/>
                    </a:cubicBezTo>
                    <a:cubicBezTo>
                      <a:pt x="67434" y="62562"/>
                      <a:pt x="45658" y="46971"/>
                      <a:pt x="24789" y="34094"/>
                    </a:cubicBezTo>
                    <a:cubicBezTo>
                      <a:pt x="2105" y="27227"/>
                      <a:pt x="290" y="19640"/>
                      <a:pt x="290" y="8262"/>
                    </a:cubicBezTo>
                    <a:close/>
                  </a:path>
                </a:pathLst>
              </a:custGeom>
              <a:solidFill>
                <a:srgbClr val="FBDABF"/>
              </a:solidFill>
              <a:ln w="3850" cap="flat">
                <a:noFill/>
                <a:miter lim="800000"/>
              </a:ln>
            </p:spPr>
          </p:sp>
          <p:sp>
            <p:nvSpPr>
              <p:cNvPr id="4378" name="Freeform 4377"/>
              <p:cNvSpPr/>
              <p:nvPr/>
            </p:nvSpPr>
            <p:spPr>
              <a:xfrm>
                <a:off x="8654434" y="5577011"/>
                <a:ext cx="63514" cy="551975"/>
              </a:xfrm>
              <a:custGeom>
                <a:avLst/>
                <a:gdLst/>
                <a:ahLst/>
                <a:cxnLst/>
                <a:rect l="0" t="0" r="0" b="0"/>
                <a:pathLst>
                  <a:path w="63514" h="551975">
                    <a:moveTo>
                      <a:pt x="680" y="0"/>
                    </a:moveTo>
                    <a:cubicBezTo>
                      <a:pt x="680" y="9091"/>
                      <a:pt x="7576" y="523809"/>
                      <a:pt x="12113" y="522951"/>
                    </a:cubicBezTo>
                    <a:cubicBezTo>
                      <a:pt x="30260" y="518659"/>
                      <a:pt x="35704" y="546987"/>
                      <a:pt x="62924" y="551975"/>
                    </a:cubicBezTo>
                    <a:cubicBezTo>
                      <a:pt x="70959" y="555353"/>
                      <a:pt x="680" y="0"/>
                      <a:pt x="68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0000">
                      <a:alpha val="59000"/>
                    </a:srgbClr>
                  </a:gs>
                  <a:gs pos="100000">
                    <a:srgbClr val="DFBDD0">
                      <a:alpha val="59000"/>
                    </a:srgbClr>
                  </a:gs>
                </a:gsLst>
                <a:lin ang="5400000" scaled="0"/>
              </a:gradFill>
              <a:ln w="3850" cap="flat">
                <a:noFill/>
                <a:miter lim="800000"/>
              </a:ln>
            </p:spPr>
          </p:sp>
          <p:sp>
            <p:nvSpPr>
              <p:cNvPr id="4379" name="Freeform 4378"/>
              <p:cNvSpPr/>
              <p:nvPr/>
            </p:nvSpPr>
            <p:spPr>
              <a:xfrm>
                <a:off x="8412184" y="5534408"/>
                <a:ext cx="135195" cy="629395"/>
              </a:xfrm>
              <a:custGeom>
                <a:avLst/>
                <a:gdLst/>
                <a:ahLst/>
                <a:cxnLst/>
                <a:rect l="0" t="0" r="0" b="0"/>
                <a:pathLst>
                  <a:path w="135195" h="629395">
                    <a:moveTo>
                      <a:pt x="135478" y="0"/>
                    </a:moveTo>
                    <a:cubicBezTo>
                      <a:pt x="135478" y="18734"/>
                      <a:pt x="102832" y="579293"/>
                      <a:pt x="91944" y="629395"/>
                    </a:cubicBezTo>
                    <a:cubicBezTo>
                      <a:pt x="72890" y="625649"/>
                      <a:pt x="55650" y="598179"/>
                      <a:pt x="302" y="576717"/>
                    </a:cubicBezTo>
                    <a:cubicBezTo>
                      <a:pt x="13912" y="531221"/>
                      <a:pt x="135478" y="-3242"/>
                      <a:pt x="135478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0000">
                      <a:alpha val="60000"/>
                    </a:srgbClr>
                  </a:gs>
                  <a:gs pos="100000">
                    <a:srgbClr val="D1BAC6">
                      <a:alpha val="60000"/>
                    </a:srgbClr>
                  </a:gs>
                </a:gsLst>
                <a:lin ang="5400000" scaled="0"/>
              </a:gradFill>
              <a:ln w="3850" cap="flat">
                <a:noFill/>
                <a:miter lim="800000"/>
              </a:ln>
            </p:spPr>
          </p:sp>
          <p:sp>
            <p:nvSpPr>
              <p:cNvPr id="5859" name="Text 5859"/>
              <p:cNvSpPr txBox="1"/>
              <p:nvPr/>
            </p:nvSpPr>
            <p:spPr>
              <a:xfrm>
                <a:off x="8302889" y="6181036"/>
                <a:ext cx="793100" cy="1540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80">
                    <a:solidFill>
                      <a:srgbClr val="000000"/>
                    </a:solidFill>
                    <a:latin typeface="Arial"/>
                  </a:rPr>
                  <a:t>Listen to music</a:t>
                </a:r>
              </a:p>
            </p:txBody>
          </p:sp>
        </p:grpSp>
        <p:grpSp>
          <p:nvGrpSpPr>
            <p:cNvPr id="4380" name="Coffee Time"/>
            <p:cNvGrpSpPr/>
            <p:nvPr/>
          </p:nvGrpSpPr>
          <p:grpSpPr>
            <a:xfrm>
              <a:off x="1904802" y="5495411"/>
              <a:ext cx="899676" cy="706650"/>
              <a:chOff x="1904802" y="5495411"/>
              <a:chExt cx="899676" cy="706650"/>
            </a:xfrm>
          </p:grpSpPr>
          <p:sp>
            <p:nvSpPr>
              <p:cNvPr id="4381" name="Freeform 4380"/>
              <p:cNvSpPr/>
              <p:nvPr/>
            </p:nvSpPr>
            <p:spPr>
              <a:xfrm>
                <a:off x="1904802" y="5625243"/>
                <a:ext cx="899676" cy="576814"/>
              </a:xfrm>
              <a:custGeom>
                <a:avLst/>
                <a:gdLst/>
                <a:ahLst/>
                <a:cxnLst/>
                <a:rect l="0" t="0" r="0" b="0"/>
                <a:pathLst>
                  <a:path w="899676" h="576814">
                    <a:moveTo>
                      <a:pt x="0" y="288407"/>
                    </a:moveTo>
                    <a:cubicBezTo>
                      <a:pt x="0" y="129124"/>
                      <a:pt x="201400" y="0"/>
                      <a:pt x="449838" y="0"/>
                    </a:cubicBezTo>
                    <a:cubicBezTo>
                      <a:pt x="698276" y="0"/>
                      <a:pt x="899676" y="129124"/>
                      <a:pt x="899676" y="288407"/>
                    </a:cubicBezTo>
                    <a:cubicBezTo>
                      <a:pt x="899676" y="447689"/>
                      <a:pt x="698276" y="576814"/>
                      <a:pt x="449838" y="576814"/>
                    </a:cubicBezTo>
                    <a:cubicBezTo>
                      <a:pt x="201400" y="576814"/>
                      <a:pt x="0" y="447689"/>
                      <a:pt x="0" y="288407"/>
                    </a:cubicBezTo>
                    <a:close/>
                  </a:path>
                </a:pathLst>
              </a:custGeom>
              <a:solidFill>
                <a:srgbClr val="BD3A2A"/>
              </a:solidFill>
              <a:ln w="7700" cap="flat">
                <a:noFill/>
                <a:bevel/>
              </a:ln>
            </p:spPr>
          </p:sp>
          <p:sp>
            <p:nvSpPr>
              <p:cNvPr id="4382" name="Freeform 4381"/>
              <p:cNvSpPr/>
              <p:nvPr/>
            </p:nvSpPr>
            <p:spPr>
              <a:xfrm>
                <a:off x="1904802" y="5610344"/>
                <a:ext cx="899676" cy="576814"/>
              </a:xfrm>
              <a:custGeom>
                <a:avLst/>
                <a:gdLst/>
                <a:ahLst/>
                <a:cxnLst/>
                <a:rect l="0" t="0" r="0" b="0"/>
                <a:pathLst>
                  <a:path w="899676" h="576814">
                    <a:moveTo>
                      <a:pt x="0" y="288407"/>
                    </a:moveTo>
                    <a:cubicBezTo>
                      <a:pt x="0" y="129124"/>
                      <a:pt x="201400" y="0"/>
                      <a:pt x="449838" y="0"/>
                    </a:cubicBezTo>
                    <a:cubicBezTo>
                      <a:pt x="698276" y="0"/>
                      <a:pt x="899676" y="129124"/>
                      <a:pt x="899676" y="288407"/>
                    </a:cubicBezTo>
                    <a:cubicBezTo>
                      <a:pt x="899676" y="447689"/>
                      <a:pt x="698276" y="576814"/>
                      <a:pt x="449838" y="576814"/>
                    </a:cubicBezTo>
                    <a:cubicBezTo>
                      <a:pt x="201400" y="576814"/>
                      <a:pt x="0" y="447689"/>
                      <a:pt x="0" y="288407"/>
                    </a:cubicBezTo>
                    <a:close/>
                  </a:path>
                </a:pathLst>
              </a:custGeom>
              <a:gradFill>
                <a:gsLst>
                  <a:gs pos="0">
                    <a:srgbClr val="B73B2A"/>
                  </a:gs>
                  <a:gs pos="100000">
                    <a:srgbClr val="7D1709"/>
                  </a:gs>
                </a:gsLst>
                <a:lin ang="2700000" scaled="0"/>
              </a:gradFill>
              <a:ln w="7700" cap="flat">
                <a:noFill/>
                <a:bevel/>
              </a:ln>
            </p:spPr>
          </p:sp>
          <p:sp>
            <p:nvSpPr>
              <p:cNvPr id="4383" name="Freeform 4382"/>
              <p:cNvSpPr/>
              <p:nvPr/>
            </p:nvSpPr>
            <p:spPr>
              <a:xfrm>
                <a:off x="2022375" y="5698675"/>
                <a:ext cx="654310" cy="393766"/>
              </a:xfrm>
              <a:custGeom>
                <a:avLst/>
                <a:gdLst/>
                <a:ahLst/>
                <a:cxnLst/>
                <a:rect l="0" t="0" r="0" b="0"/>
                <a:pathLst>
                  <a:path w="654310" h="393766">
                    <a:moveTo>
                      <a:pt x="0" y="196883"/>
                    </a:moveTo>
                    <a:cubicBezTo>
                      <a:pt x="0" y="88148"/>
                      <a:pt x="146472" y="0"/>
                      <a:pt x="327155" y="0"/>
                    </a:cubicBezTo>
                    <a:cubicBezTo>
                      <a:pt x="507837" y="0"/>
                      <a:pt x="654310" y="88148"/>
                      <a:pt x="654310" y="196883"/>
                    </a:cubicBezTo>
                    <a:cubicBezTo>
                      <a:pt x="654310" y="305618"/>
                      <a:pt x="507837" y="393766"/>
                      <a:pt x="327155" y="393766"/>
                    </a:cubicBezTo>
                    <a:cubicBezTo>
                      <a:pt x="146472" y="393766"/>
                      <a:pt x="0" y="305618"/>
                      <a:pt x="0" y="196883"/>
                    </a:cubicBezTo>
                    <a:close/>
                  </a:path>
                </a:pathLst>
              </a:custGeom>
              <a:gradFill>
                <a:gsLst>
                  <a:gs pos="0">
                    <a:srgbClr val="C80F12">
                      <a:alpha val="0"/>
                    </a:srgbClr>
                  </a:gs>
                  <a:gs pos="100000">
                    <a:srgbClr val="3A0501">
                      <a:alpha val="25000"/>
                    </a:srgbClr>
                  </a:gs>
                  <a:gs pos="100000">
                    <a:srgbClr val="3A0501">
                      <a:alpha val="23000"/>
                    </a:srgbClr>
                  </a:gs>
                  <a:gs pos="22000">
                    <a:srgbClr val="3A0501">
                      <a:alpha val="73000"/>
                    </a:srgbClr>
                  </a:gs>
                </a:gsLst>
                <a:lin ang="2700000" scaled="0"/>
              </a:gradFill>
              <a:ln w="7700" cap="flat">
                <a:noFill/>
                <a:bevel/>
              </a:ln>
            </p:spPr>
          </p:sp>
          <p:sp>
            <p:nvSpPr>
              <p:cNvPr id="4384" name="Freeform 4383"/>
              <p:cNvSpPr/>
              <p:nvPr/>
            </p:nvSpPr>
            <p:spPr>
              <a:xfrm>
                <a:off x="2064774" y="5809350"/>
                <a:ext cx="376671" cy="226683"/>
              </a:xfrm>
              <a:custGeom>
                <a:avLst/>
                <a:gdLst/>
                <a:ahLst/>
                <a:cxnLst/>
                <a:rect l="0" t="0" r="0" b="0"/>
                <a:pathLst>
                  <a:path w="376671" h="226683">
                    <a:moveTo>
                      <a:pt x="0" y="113341"/>
                    </a:moveTo>
                    <a:cubicBezTo>
                      <a:pt x="0" y="50745"/>
                      <a:pt x="84321" y="0"/>
                      <a:pt x="188335" y="0"/>
                    </a:cubicBezTo>
                    <a:cubicBezTo>
                      <a:pt x="292350" y="0"/>
                      <a:pt x="376671" y="50745"/>
                      <a:pt x="376671" y="113341"/>
                    </a:cubicBezTo>
                    <a:cubicBezTo>
                      <a:pt x="376671" y="175938"/>
                      <a:pt x="292350" y="226683"/>
                      <a:pt x="188335" y="226683"/>
                    </a:cubicBezTo>
                    <a:cubicBezTo>
                      <a:pt x="84321" y="226683"/>
                      <a:pt x="0" y="175938"/>
                      <a:pt x="0" y="113341"/>
                    </a:cubicBezTo>
                    <a:close/>
                  </a:path>
                </a:pathLst>
              </a:custGeom>
              <a:solidFill>
                <a:srgbClr val="240C03">
                  <a:alpha val="37000"/>
                </a:srgbClr>
              </a:solidFill>
              <a:ln w="7700" cap="flat">
                <a:noFill/>
                <a:bevel/>
              </a:ln>
            </p:spPr>
          </p:sp>
          <p:sp>
            <p:nvSpPr>
              <p:cNvPr id="4385" name="Freeform 4384"/>
              <p:cNvSpPr/>
              <p:nvPr/>
            </p:nvSpPr>
            <p:spPr>
              <a:xfrm>
                <a:off x="2587513" y="5710116"/>
                <a:ext cx="184024" cy="150855"/>
              </a:xfrm>
              <a:custGeom>
                <a:avLst/>
                <a:gdLst/>
                <a:ahLst/>
                <a:cxnLst/>
                <a:rect l="0" t="0" r="0" b="0"/>
                <a:pathLst>
                  <a:path w="184024" h="150855">
                    <a:moveTo>
                      <a:pt x="23855" y="99772"/>
                    </a:moveTo>
                    <a:cubicBezTo>
                      <a:pt x="23855" y="99772"/>
                      <a:pt x="101100" y="70505"/>
                      <a:pt x="119843" y="58267"/>
                    </a:cubicBezTo>
                    <a:cubicBezTo>
                      <a:pt x="138586" y="46028"/>
                      <a:pt x="170393" y="18890"/>
                      <a:pt x="168121" y="5055"/>
                    </a:cubicBezTo>
                    <a:cubicBezTo>
                      <a:pt x="165849" y="-8780"/>
                      <a:pt x="184024" y="8780"/>
                      <a:pt x="184024" y="19954"/>
                    </a:cubicBezTo>
                    <a:cubicBezTo>
                      <a:pt x="184024" y="31129"/>
                      <a:pt x="166417" y="73698"/>
                      <a:pt x="156193" y="81680"/>
                    </a:cubicBezTo>
                    <a:cubicBezTo>
                      <a:pt x="145970" y="89662"/>
                      <a:pt x="94852" y="115735"/>
                      <a:pt x="76677" y="120524"/>
                    </a:cubicBezTo>
                    <a:cubicBezTo>
                      <a:pt x="58501" y="125313"/>
                      <a:pt x="29819" y="133029"/>
                      <a:pt x="24991" y="137552"/>
                    </a:cubicBezTo>
                    <a:cubicBezTo>
                      <a:pt x="20163" y="142075"/>
                      <a:pt x="0" y="150855"/>
                      <a:pt x="0" y="150855"/>
                    </a:cubicBezTo>
                    <a:cubicBezTo>
                      <a:pt x="0" y="150855"/>
                      <a:pt x="16471" y="102432"/>
                      <a:pt x="23855" y="99772"/>
                    </a:cubicBezTo>
                    <a:close/>
                  </a:path>
                </a:pathLst>
              </a:custGeom>
              <a:gradFill>
                <a:gsLst>
                  <a:gs pos="0">
                    <a:srgbClr val="5E0D15"/>
                  </a:gs>
                  <a:gs pos="100000">
                    <a:srgbClr val="38050A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4386" name="Freeform 4385"/>
              <p:cNvSpPr/>
              <p:nvPr/>
            </p:nvSpPr>
            <p:spPr>
              <a:xfrm>
                <a:off x="2056668" y="5649521"/>
                <a:ext cx="587572" cy="335632"/>
              </a:xfrm>
              <a:custGeom>
                <a:avLst/>
                <a:gdLst/>
                <a:ahLst/>
                <a:cxnLst/>
                <a:rect l="0" t="0" r="0" b="0"/>
                <a:pathLst>
                  <a:path w="587572" h="335632">
                    <a:moveTo>
                      <a:pt x="0" y="27018"/>
                    </a:moveTo>
                    <a:cubicBezTo>
                      <a:pt x="0" y="27018"/>
                      <a:pt x="-1576" y="143658"/>
                      <a:pt x="59311" y="218580"/>
                    </a:cubicBezTo>
                    <a:cubicBezTo>
                      <a:pt x="120198" y="293502"/>
                      <a:pt x="175632" y="328409"/>
                      <a:pt x="294680" y="335220"/>
                    </a:cubicBezTo>
                    <a:cubicBezTo>
                      <a:pt x="413728" y="342029"/>
                      <a:pt x="503696" y="262000"/>
                      <a:pt x="529141" y="215174"/>
                    </a:cubicBezTo>
                    <a:cubicBezTo>
                      <a:pt x="554587" y="168348"/>
                      <a:pt x="596391" y="55114"/>
                      <a:pt x="585939" y="15099"/>
                    </a:cubicBezTo>
                    <a:cubicBezTo>
                      <a:pt x="575488" y="-24916"/>
                      <a:pt x="0" y="27018"/>
                      <a:pt x="0" y="27018"/>
                    </a:cubicBezTo>
                    <a:close/>
                  </a:path>
                </a:pathLst>
              </a:custGeom>
              <a:gradFill>
                <a:gsLst>
                  <a:gs pos="0">
                    <a:srgbClr val="872529"/>
                  </a:gs>
                  <a:gs pos="100000">
                    <a:srgbClr val="540E11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4387" name="Freeform 4386"/>
              <p:cNvSpPr/>
              <p:nvPr/>
            </p:nvSpPr>
            <p:spPr>
              <a:xfrm>
                <a:off x="2630253" y="5657502"/>
                <a:ext cx="155768" cy="136421"/>
              </a:xfrm>
              <a:custGeom>
                <a:avLst/>
                <a:gdLst/>
                <a:ahLst/>
                <a:cxnLst/>
                <a:rect l="0" t="0" r="0" b="0"/>
                <a:pathLst>
                  <a:path w="155768" h="136421">
                    <a:moveTo>
                      <a:pt x="14057" y="15099"/>
                    </a:moveTo>
                    <a:cubicBezTo>
                      <a:pt x="14057" y="15099"/>
                      <a:pt x="64608" y="-4057"/>
                      <a:pt x="87895" y="732"/>
                    </a:cubicBezTo>
                    <a:cubicBezTo>
                      <a:pt x="111182" y="5521"/>
                      <a:pt x="140717" y="10310"/>
                      <a:pt x="153780" y="62457"/>
                    </a:cubicBezTo>
                    <a:cubicBezTo>
                      <a:pt x="166843" y="114604"/>
                      <a:pt x="112318" y="136421"/>
                      <a:pt x="112318" y="136421"/>
                    </a:cubicBezTo>
                    <a:cubicBezTo>
                      <a:pt x="112318" y="136421"/>
                      <a:pt x="157756" y="78420"/>
                      <a:pt x="116862" y="49686"/>
                    </a:cubicBezTo>
                    <a:cubicBezTo>
                      <a:pt x="75967" y="20952"/>
                      <a:pt x="33937" y="64585"/>
                      <a:pt x="32233" y="66182"/>
                    </a:cubicBezTo>
                    <a:cubicBezTo>
                      <a:pt x="30529" y="67778"/>
                      <a:pt x="20873" y="87466"/>
                      <a:pt x="6106" y="81081"/>
                    </a:cubicBezTo>
                    <a:cubicBezTo>
                      <a:pt x="-8662" y="74696"/>
                      <a:pt x="7242" y="16695"/>
                      <a:pt x="14057" y="15099"/>
                    </a:cubicBezTo>
                    <a:close/>
                  </a:path>
                </a:pathLst>
              </a:custGeom>
              <a:gradFill>
                <a:gsLst>
                  <a:gs pos="0">
                    <a:srgbClr val="A73D3C"/>
                  </a:gs>
                  <a:gs pos="100000">
                    <a:srgbClr val="701818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4388" name="Freeform 4387"/>
              <p:cNvSpPr/>
              <p:nvPr/>
            </p:nvSpPr>
            <p:spPr>
              <a:xfrm>
                <a:off x="2056454" y="5495407"/>
                <a:ext cx="586152" cy="353325"/>
              </a:xfrm>
              <a:custGeom>
                <a:avLst/>
                <a:gdLst/>
                <a:ahLst/>
                <a:cxnLst/>
                <a:rect l="0" t="0" r="0" b="0"/>
                <a:pathLst>
                  <a:path w="586152" h="353325">
                    <a:moveTo>
                      <a:pt x="0" y="176663"/>
                    </a:moveTo>
                    <a:cubicBezTo>
                      <a:pt x="0" y="79033"/>
                      <a:pt x="131161" y="0"/>
                      <a:pt x="293076" y="0"/>
                    </a:cubicBezTo>
                    <a:cubicBezTo>
                      <a:pt x="454900" y="0"/>
                      <a:pt x="586152" y="79033"/>
                      <a:pt x="586152" y="176663"/>
                    </a:cubicBezTo>
                    <a:cubicBezTo>
                      <a:pt x="586152" y="274169"/>
                      <a:pt x="454900" y="353325"/>
                      <a:pt x="293076" y="353325"/>
                    </a:cubicBezTo>
                    <a:cubicBezTo>
                      <a:pt x="131161" y="353325"/>
                      <a:pt x="0" y="274169"/>
                      <a:pt x="0" y="176663"/>
                    </a:cubicBezTo>
                    <a:close/>
                  </a:path>
                </a:pathLst>
              </a:custGeom>
              <a:gradFill>
                <a:gsLst>
                  <a:gs pos="40000">
                    <a:srgbClr val="F5F5F5"/>
                  </a:gs>
                  <a:gs pos="100000">
                    <a:srgbClr val="EDEDED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4389" name="Freeform 4388"/>
              <p:cNvSpPr/>
              <p:nvPr/>
            </p:nvSpPr>
            <p:spPr>
              <a:xfrm>
                <a:off x="2067814" y="5507113"/>
                <a:ext cx="558889" cy="326985"/>
              </a:xfrm>
              <a:custGeom>
                <a:avLst/>
                <a:gdLst/>
                <a:ahLst/>
                <a:cxnLst/>
                <a:rect l="0" t="0" r="0" b="0"/>
                <a:pathLst>
                  <a:path w="558889" h="326985">
                    <a:moveTo>
                      <a:pt x="0" y="163493"/>
                    </a:moveTo>
                    <a:cubicBezTo>
                      <a:pt x="0" y="73168"/>
                      <a:pt x="125092" y="0"/>
                      <a:pt x="279445" y="0"/>
                    </a:cubicBezTo>
                    <a:cubicBezTo>
                      <a:pt x="433750" y="0"/>
                      <a:pt x="558889" y="73168"/>
                      <a:pt x="558889" y="163493"/>
                    </a:cubicBezTo>
                    <a:cubicBezTo>
                      <a:pt x="558889" y="253726"/>
                      <a:pt x="433750" y="326985"/>
                      <a:pt x="279445" y="326985"/>
                    </a:cubicBezTo>
                    <a:cubicBezTo>
                      <a:pt x="125092" y="326985"/>
                      <a:pt x="0" y="253726"/>
                      <a:pt x="0" y="163493"/>
                    </a:cubicBezTo>
                    <a:close/>
                  </a:path>
                </a:pathLst>
              </a:custGeom>
              <a:solidFill>
                <a:srgbClr val="DADBD7"/>
              </a:solidFill>
              <a:ln w="7700" cap="flat">
                <a:noFill/>
                <a:bevel/>
              </a:ln>
            </p:spPr>
          </p:sp>
          <p:sp>
            <p:nvSpPr>
              <p:cNvPr id="4390" name="Freeform 4389"/>
              <p:cNvSpPr/>
              <p:nvPr/>
            </p:nvSpPr>
            <p:spPr>
              <a:xfrm>
                <a:off x="2070866" y="5608282"/>
                <a:ext cx="551293" cy="226748"/>
              </a:xfrm>
              <a:custGeom>
                <a:avLst/>
                <a:gdLst/>
                <a:ahLst/>
                <a:cxnLst/>
                <a:rect l="0" t="0" r="0" b="0"/>
                <a:pathLst>
                  <a:path w="551293" h="226748">
                    <a:moveTo>
                      <a:pt x="0" y="87200"/>
                    </a:moveTo>
                    <a:cubicBezTo>
                      <a:pt x="0" y="87200"/>
                      <a:pt x="24967" y="207104"/>
                      <a:pt x="237013" y="224841"/>
                    </a:cubicBezTo>
                    <a:cubicBezTo>
                      <a:pt x="449057" y="242577"/>
                      <a:pt x="530846" y="131898"/>
                      <a:pt x="530846" y="131898"/>
                    </a:cubicBezTo>
                    <a:cubicBezTo>
                      <a:pt x="530846" y="131898"/>
                      <a:pt x="548264" y="107775"/>
                      <a:pt x="551293" y="93586"/>
                    </a:cubicBezTo>
                    <a:cubicBezTo>
                      <a:pt x="554320" y="79396"/>
                      <a:pt x="402105" y="-26672"/>
                      <a:pt x="286995" y="6319"/>
                    </a:cubicBezTo>
                    <a:cubicBezTo>
                      <a:pt x="171884" y="39310"/>
                      <a:pt x="19666" y="4900"/>
                      <a:pt x="0" y="87200"/>
                    </a:cubicBezTo>
                    <a:close/>
                  </a:path>
                </a:pathLst>
              </a:custGeom>
              <a:solidFill>
                <a:srgbClr val="490D0D"/>
              </a:solidFill>
              <a:ln w="7700" cap="flat">
                <a:noFill/>
                <a:bevel/>
              </a:ln>
            </p:spPr>
          </p:sp>
          <p:sp>
            <p:nvSpPr>
              <p:cNvPr id="4391" name="Freeform 4390"/>
              <p:cNvSpPr/>
              <p:nvPr/>
            </p:nvSpPr>
            <p:spPr>
              <a:xfrm>
                <a:off x="2070866" y="5573829"/>
                <a:ext cx="551293" cy="263663"/>
              </a:xfrm>
              <a:custGeom>
                <a:avLst/>
                <a:gdLst/>
                <a:ahLst/>
                <a:cxnLst/>
                <a:rect l="0" t="0" r="0" b="0"/>
                <a:pathLst>
                  <a:path w="551293" h="263663">
                    <a:moveTo>
                      <a:pt x="0" y="116760"/>
                    </a:moveTo>
                    <a:cubicBezTo>
                      <a:pt x="0" y="116760"/>
                      <a:pt x="-1235" y="193384"/>
                      <a:pt x="128718" y="240210"/>
                    </a:cubicBezTo>
                    <a:cubicBezTo>
                      <a:pt x="258671" y="287037"/>
                      <a:pt x="416797" y="255535"/>
                      <a:pt x="472231" y="218074"/>
                    </a:cubicBezTo>
                    <a:cubicBezTo>
                      <a:pt x="527665" y="180613"/>
                      <a:pt x="546750" y="152518"/>
                      <a:pt x="551293" y="122719"/>
                    </a:cubicBezTo>
                    <a:cubicBezTo>
                      <a:pt x="555836" y="92921"/>
                      <a:pt x="413161" y="-4137"/>
                      <a:pt x="279573" y="0"/>
                    </a:cubicBezTo>
                    <a:cubicBezTo>
                      <a:pt x="145984" y="4377"/>
                      <a:pt x="25772" y="43540"/>
                      <a:pt x="0" y="116760"/>
                    </a:cubicBezTo>
                    <a:close/>
                  </a:path>
                </a:pathLst>
              </a:custGeom>
              <a:gradFill>
                <a:gsLst>
                  <a:gs pos="37000">
                    <a:srgbClr val="D5C090">
                      <a:alpha val="75000"/>
                    </a:srgbClr>
                  </a:gs>
                  <a:gs pos="100000">
                    <a:srgbClr val="BA994A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4392" name="Freeform 4391"/>
              <p:cNvSpPr/>
              <p:nvPr/>
            </p:nvSpPr>
            <p:spPr>
              <a:xfrm>
                <a:off x="2084781" y="5643868"/>
                <a:ext cx="511676" cy="192692"/>
              </a:xfrm>
              <a:custGeom>
                <a:avLst/>
                <a:gdLst/>
                <a:ahLst/>
                <a:cxnLst/>
                <a:rect l="0" t="0" r="0" b="0"/>
                <a:pathLst>
                  <a:path w="511676" h="192692">
                    <a:moveTo>
                      <a:pt x="0" y="84607"/>
                    </a:moveTo>
                    <a:cubicBezTo>
                      <a:pt x="0" y="84607"/>
                      <a:pt x="35285" y="167616"/>
                      <a:pt x="205679" y="188901"/>
                    </a:cubicBezTo>
                    <a:cubicBezTo>
                      <a:pt x="376071" y="210187"/>
                      <a:pt x="482851" y="135157"/>
                      <a:pt x="490803" y="123451"/>
                    </a:cubicBezTo>
                    <a:cubicBezTo>
                      <a:pt x="498755" y="111744"/>
                      <a:pt x="544193" y="64386"/>
                      <a:pt x="469220" y="45230"/>
                    </a:cubicBezTo>
                    <a:cubicBezTo>
                      <a:pt x="394247" y="26074"/>
                      <a:pt x="409014" y="-26074"/>
                      <a:pt x="282355" y="15963"/>
                    </a:cubicBezTo>
                    <a:cubicBezTo>
                      <a:pt x="155696" y="58001"/>
                      <a:pt x="177280" y="7982"/>
                      <a:pt x="118778" y="10642"/>
                    </a:cubicBezTo>
                    <a:cubicBezTo>
                      <a:pt x="60276" y="13303"/>
                      <a:pt x="-3053" y="50285"/>
                      <a:pt x="0" y="84607"/>
                    </a:cubicBezTo>
                    <a:close/>
                  </a:path>
                </a:pathLst>
              </a:custGeom>
              <a:gradFill>
                <a:gsLst>
                  <a:gs pos="0">
                    <a:srgbClr val="66401D"/>
                  </a:gs>
                  <a:gs pos="33000">
                    <a:srgbClr val="3D240D">
                      <a:alpha val="51000"/>
                    </a:srgbClr>
                  </a:gs>
                </a:gsLst>
                <a:lin ang="16200000" scaled="0"/>
              </a:gradFill>
              <a:ln w="46200" cap="flat">
                <a:gradFill>
                  <a:gsLst>
                    <a:gs pos="100000">
                      <a:srgbClr val="FFFFFF">
                        <a:alpha val="4000"/>
                      </a:srgbClr>
                    </a:gs>
                    <a:gs pos="100000">
                      <a:srgbClr val="BBBBBB">
                        <a:alpha val="27000"/>
                      </a:srgbClr>
                    </a:gs>
                  </a:gsLst>
                  <a:lin ang="16500000" scaled="0"/>
                </a:gradFill>
                <a:bevel/>
              </a:ln>
            </p:spPr>
          </p:sp>
          <p:sp>
            <p:nvSpPr>
              <p:cNvPr id="4393" name="Freeform 4392"/>
              <p:cNvSpPr/>
              <p:nvPr/>
            </p:nvSpPr>
            <p:spPr>
              <a:xfrm>
                <a:off x="2141295" y="5732730"/>
                <a:ext cx="404400" cy="109616"/>
              </a:xfrm>
              <a:custGeom>
                <a:avLst/>
                <a:gdLst/>
                <a:ahLst/>
                <a:cxnLst/>
                <a:rect l="0" t="0" r="0" b="0"/>
                <a:pathLst>
                  <a:path w="404400" h="109616">
                    <a:moveTo>
                      <a:pt x="0" y="56005"/>
                    </a:moveTo>
                    <a:cubicBezTo>
                      <a:pt x="0" y="56005"/>
                      <a:pt x="47256" y="92189"/>
                      <a:pt x="138587" y="104534"/>
                    </a:cubicBezTo>
                    <a:cubicBezTo>
                      <a:pt x="229917" y="116879"/>
                      <a:pt x="296257" y="103683"/>
                      <a:pt x="319885" y="97297"/>
                    </a:cubicBezTo>
                    <a:cubicBezTo>
                      <a:pt x="343512" y="90912"/>
                      <a:pt x="401673" y="68776"/>
                      <a:pt x="404400" y="64093"/>
                    </a:cubicBezTo>
                    <a:cubicBezTo>
                      <a:pt x="407125" y="59411"/>
                      <a:pt x="194475" y="-72554"/>
                      <a:pt x="0" y="56005"/>
                    </a:cubicBezTo>
                    <a:close/>
                  </a:path>
                </a:pathLst>
              </a:custGeom>
              <a:gradFill>
                <a:gsLst>
                  <a:gs pos="48000">
                    <a:srgbClr val="FFFFFF">
                      <a:alpha val="0"/>
                    </a:srgbClr>
                  </a:gs>
                  <a:gs pos="100000">
                    <a:srgbClr val="FFFFFF"/>
                  </a:gs>
                </a:gsLst>
                <a:lin ang="15300000" scaled="0"/>
              </a:gradFill>
              <a:ln w="7700" cap="flat">
                <a:noFill/>
                <a:bevel/>
              </a:ln>
            </p:spPr>
          </p:sp>
          <p:sp>
            <p:nvSpPr>
              <p:cNvPr id="4394" name="Freeform 4393"/>
              <p:cNvSpPr/>
              <p:nvPr/>
            </p:nvSpPr>
            <p:spPr>
              <a:xfrm>
                <a:off x="2312317" y="5672863"/>
                <a:ext cx="231593" cy="102898"/>
              </a:xfrm>
              <a:custGeom>
                <a:avLst/>
                <a:gdLst/>
                <a:ahLst/>
                <a:cxnLst/>
                <a:rect l="0" t="0" r="0" b="0"/>
                <a:pathLst>
                  <a:path w="231593" h="102898">
                    <a:moveTo>
                      <a:pt x="0" y="31173"/>
                    </a:moveTo>
                    <a:cubicBezTo>
                      <a:pt x="0" y="31173"/>
                      <a:pt x="177654" y="-11396"/>
                      <a:pt x="215216" y="82256"/>
                    </a:cubicBezTo>
                    <a:cubicBezTo>
                      <a:pt x="252779" y="175910"/>
                      <a:pt x="242480" y="-86886"/>
                      <a:pt x="0" y="31173"/>
                    </a:cubicBezTo>
                    <a:close/>
                  </a:path>
                </a:pathLst>
              </a:custGeom>
              <a:solidFill>
                <a:srgbClr val="FFFFFF">
                  <a:alpha val="51000"/>
                </a:srgbClr>
              </a:solidFill>
              <a:ln w="7700" cap="flat">
                <a:noFill/>
                <a:bevel/>
              </a:ln>
            </p:spPr>
          </p:sp>
          <p:sp>
            <p:nvSpPr>
              <p:cNvPr id="4395" name="Freeform 4394"/>
              <p:cNvSpPr/>
              <p:nvPr/>
            </p:nvSpPr>
            <p:spPr>
              <a:xfrm rot="-900000">
                <a:off x="1943743" y="5825782"/>
                <a:ext cx="149029" cy="267793"/>
              </a:xfrm>
              <a:custGeom>
                <a:avLst/>
                <a:gdLst/>
                <a:ahLst/>
                <a:cxnLst/>
                <a:rect l="0" t="0" r="0" b="0"/>
                <a:pathLst>
                  <a:path w="149029" h="267793">
                    <a:moveTo>
                      <a:pt x="22435" y="0"/>
                    </a:moveTo>
                    <a:lnTo>
                      <a:pt x="61648" y="22806"/>
                    </a:lnTo>
                    <a:cubicBezTo>
                      <a:pt x="61648" y="22806"/>
                      <a:pt x="1320" y="199553"/>
                      <a:pt x="121976" y="248016"/>
                    </a:cubicBezTo>
                    <a:cubicBezTo>
                      <a:pt x="242632" y="296479"/>
                      <a:pt x="-86156" y="270822"/>
                      <a:pt x="22435" y="0"/>
                    </a:cubicBezTo>
                    <a:close/>
                  </a:path>
                </a:pathLst>
              </a:custGeom>
              <a:solidFill>
                <a:srgbClr val="FFFFFF">
                  <a:alpha val="13000"/>
                </a:srgbClr>
              </a:solidFill>
              <a:ln w="7700" cap="flat">
                <a:noFill/>
                <a:bevel/>
              </a:ln>
            </p:spPr>
          </p:sp>
          <p:grpSp>
            <p:nvGrpSpPr>
              <p:cNvPr id="4396" name="Group 4395"/>
              <p:cNvGrpSpPr/>
              <p:nvPr/>
            </p:nvGrpSpPr>
            <p:grpSpPr>
              <a:xfrm rot="1800000">
                <a:off x="2211796" y="5612328"/>
                <a:ext cx="18383" cy="12073"/>
                <a:chOff x="2211796" y="5612328"/>
                <a:chExt cx="18383" cy="12073"/>
              </a:xfrm>
            </p:grpSpPr>
            <p:sp>
              <p:nvSpPr>
                <p:cNvPr id="4397" name="Freeform 4396"/>
                <p:cNvSpPr/>
                <p:nvPr/>
              </p:nvSpPr>
              <p:spPr>
                <a:xfrm>
                  <a:off x="2211784" y="5612320"/>
                  <a:ext cx="18408" cy="1209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408" h="12090">
                      <a:moveTo>
                        <a:pt x="0" y="6045"/>
                      </a:moveTo>
                      <a:cubicBezTo>
                        <a:pt x="0" y="2707"/>
                        <a:pt x="4121" y="0"/>
                        <a:pt x="9204" y="0"/>
                      </a:cubicBezTo>
                      <a:cubicBezTo>
                        <a:pt x="14287" y="0"/>
                        <a:pt x="18408" y="2707"/>
                        <a:pt x="18408" y="6045"/>
                      </a:cubicBezTo>
                      <a:cubicBezTo>
                        <a:pt x="18408" y="9384"/>
                        <a:pt x="14287" y="12090"/>
                        <a:pt x="9204" y="12090"/>
                      </a:cubicBezTo>
                      <a:cubicBezTo>
                        <a:pt x="4121" y="12090"/>
                        <a:pt x="0" y="9384"/>
                        <a:pt x="0" y="6045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9C790"/>
                    </a:gs>
                    <a:gs pos="100000">
                      <a:srgbClr val="C0A349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4398" name="Freeform 4397"/>
                <p:cNvSpPr/>
                <p:nvPr/>
              </p:nvSpPr>
              <p:spPr>
                <a:xfrm>
                  <a:off x="2216698" y="5617719"/>
                  <a:ext cx="4602" cy="3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602" h="3500">
                      <a:moveTo>
                        <a:pt x="0" y="1750"/>
                      </a:moveTo>
                      <a:cubicBezTo>
                        <a:pt x="0" y="783"/>
                        <a:pt x="1030" y="0"/>
                        <a:pt x="2301" y="0"/>
                      </a:cubicBezTo>
                      <a:cubicBezTo>
                        <a:pt x="3572" y="0"/>
                        <a:pt x="4602" y="783"/>
                        <a:pt x="4602" y="1750"/>
                      </a:cubicBezTo>
                      <a:cubicBezTo>
                        <a:pt x="4602" y="2716"/>
                        <a:pt x="3572" y="3500"/>
                        <a:pt x="2301" y="3500"/>
                      </a:cubicBezTo>
                      <a:cubicBezTo>
                        <a:pt x="1030" y="3500"/>
                        <a:pt x="0" y="2716"/>
                        <a:pt x="0" y="1750"/>
                      </a:cubicBezTo>
                      <a:close/>
                    </a:path>
                  </a:pathLst>
                </a:custGeom>
                <a:solidFill>
                  <a:srgbClr val="FFFFFF">
                    <a:alpha val="58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4399" name="Freeform 4398"/>
                <p:cNvSpPr/>
                <p:nvPr/>
              </p:nvSpPr>
              <p:spPr>
                <a:xfrm>
                  <a:off x="2224259" y="5618991"/>
                  <a:ext cx="3616" cy="254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616" h="2545">
                      <a:moveTo>
                        <a:pt x="0" y="1273"/>
                      </a:moveTo>
                      <a:cubicBezTo>
                        <a:pt x="0" y="570"/>
                        <a:pt x="809" y="0"/>
                        <a:pt x="1808" y="0"/>
                      </a:cubicBezTo>
                      <a:cubicBezTo>
                        <a:pt x="2806" y="0"/>
                        <a:pt x="3616" y="570"/>
                        <a:pt x="3616" y="1273"/>
                      </a:cubicBezTo>
                      <a:cubicBezTo>
                        <a:pt x="3616" y="1976"/>
                        <a:pt x="2806" y="2545"/>
                        <a:pt x="1808" y="2545"/>
                      </a:cubicBezTo>
                      <a:cubicBezTo>
                        <a:pt x="809" y="2545"/>
                        <a:pt x="0" y="1976"/>
                        <a:pt x="0" y="1273"/>
                      </a:cubicBezTo>
                      <a:close/>
                    </a:path>
                  </a:pathLst>
                </a:custGeom>
                <a:solidFill>
                  <a:srgbClr val="FFFFFF">
                    <a:alpha val="26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4400" name="Freeform 4399"/>
                <p:cNvSpPr/>
                <p:nvPr/>
              </p:nvSpPr>
              <p:spPr>
                <a:xfrm rot="900000" flipH="1">
                  <a:off x="2220650" y="5613579"/>
                  <a:ext cx="6519" cy="326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519" h="3268">
                      <a:moveTo>
                        <a:pt x="0" y="0"/>
                      </a:moveTo>
                      <a:cubicBezTo>
                        <a:pt x="0" y="0"/>
                        <a:pt x="4756" y="797"/>
                        <a:pt x="6232" y="2232"/>
                      </a:cubicBezTo>
                      <a:cubicBezTo>
                        <a:pt x="7708" y="3667"/>
                        <a:pt x="3280" y="3189"/>
                        <a:pt x="3280" y="3189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7700" cap="flat">
                  <a:noFill/>
                  <a:bevel/>
                </a:ln>
              </p:spPr>
            </p:sp>
          </p:grpSp>
          <p:grpSp>
            <p:nvGrpSpPr>
              <p:cNvPr id="4401" name="Group 4400"/>
              <p:cNvGrpSpPr/>
              <p:nvPr/>
            </p:nvGrpSpPr>
            <p:grpSpPr>
              <a:xfrm>
                <a:off x="2237353" y="5597463"/>
                <a:ext cx="19098" cy="12140"/>
                <a:chOff x="2237353" y="5597463"/>
                <a:chExt cx="19098" cy="12140"/>
              </a:xfrm>
            </p:grpSpPr>
            <p:sp>
              <p:nvSpPr>
                <p:cNvPr id="4402" name="Freeform 4401"/>
                <p:cNvSpPr/>
                <p:nvPr/>
              </p:nvSpPr>
              <p:spPr>
                <a:xfrm>
                  <a:off x="2237340" y="5597454"/>
                  <a:ext cx="19124" cy="1215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124" h="12158">
                      <a:moveTo>
                        <a:pt x="0" y="6079"/>
                      </a:moveTo>
                      <a:cubicBezTo>
                        <a:pt x="0" y="2722"/>
                        <a:pt x="4281" y="0"/>
                        <a:pt x="9562" y="0"/>
                      </a:cubicBezTo>
                      <a:cubicBezTo>
                        <a:pt x="14843" y="0"/>
                        <a:pt x="19124" y="2722"/>
                        <a:pt x="19124" y="6079"/>
                      </a:cubicBezTo>
                      <a:cubicBezTo>
                        <a:pt x="19124" y="9436"/>
                        <a:pt x="14843" y="12158"/>
                        <a:pt x="9562" y="12158"/>
                      </a:cubicBezTo>
                      <a:cubicBezTo>
                        <a:pt x="4281" y="12158"/>
                        <a:pt x="0" y="9436"/>
                        <a:pt x="0" y="6079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9C790"/>
                    </a:gs>
                    <a:gs pos="100000">
                      <a:srgbClr val="C0A349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4403" name="Freeform 4402"/>
                <p:cNvSpPr/>
                <p:nvPr/>
              </p:nvSpPr>
              <p:spPr>
                <a:xfrm>
                  <a:off x="2242446" y="5602883"/>
                  <a:ext cx="4781" cy="351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781" h="3519">
                      <a:moveTo>
                        <a:pt x="0" y="1760"/>
                      </a:moveTo>
                      <a:cubicBezTo>
                        <a:pt x="0" y="788"/>
                        <a:pt x="1070" y="0"/>
                        <a:pt x="2391" y="0"/>
                      </a:cubicBezTo>
                      <a:cubicBezTo>
                        <a:pt x="3711" y="0"/>
                        <a:pt x="4781" y="788"/>
                        <a:pt x="4781" y="1760"/>
                      </a:cubicBezTo>
                      <a:cubicBezTo>
                        <a:pt x="4781" y="2732"/>
                        <a:pt x="3711" y="3519"/>
                        <a:pt x="2391" y="3519"/>
                      </a:cubicBezTo>
                      <a:cubicBezTo>
                        <a:pt x="1070" y="3519"/>
                        <a:pt x="0" y="2732"/>
                        <a:pt x="0" y="1760"/>
                      </a:cubicBezTo>
                      <a:close/>
                    </a:path>
                  </a:pathLst>
                </a:custGeom>
                <a:solidFill>
                  <a:srgbClr val="FFFFFF">
                    <a:alpha val="58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4404" name="Freeform 4403"/>
                <p:cNvSpPr/>
                <p:nvPr/>
              </p:nvSpPr>
              <p:spPr>
                <a:xfrm>
                  <a:off x="2250300" y="5604163"/>
                  <a:ext cx="3757" cy="256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757" h="2560">
                      <a:moveTo>
                        <a:pt x="0" y="1280"/>
                      </a:moveTo>
                      <a:cubicBezTo>
                        <a:pt x="0" y="573"/>
                        <a:pt x="841" y="0"/>
                        <a:pt x="1878" y="0"/>
                      </a:cubicBezTo>
                      <a:cubicBezTo>
                        <a:pt x="2916" y="0"/>
                        <a:pt x="3757" y="573"/>
                        <a:pt x="3757" y="1280"/>
                      </a:cubicBezTo>
                      <a:cubicBezTo>
                        <a:pt x="3757" y="1987"/>
                        <a:pt x="2916" y="2560"/>
                        <a:pt x="1878" y="2560"/>
                      </a:cubicBezTo>
                      <a:cubicBezTo>
                        <a:pt x="841" y="2560"/>
                        <a:pt x="0" y="1987"/>
                        <a:pt x="0" y="1280"/>
                      </a:cubicBezTo>
                      <a:close/>
                    </a:path>
                  </a:pathLst>
                </a:custGeom>
                <a:solidFill>
                  <a:srgbClr val="FFFFFF">
                    <a:alpha val="26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4405" name="Freeform 4404"/>
                <p:cNvSpPr/>
                <p:nvPr/>
              </p:nvSpPr>
              <p:spPr>
                <a:xfrm rot="900000" flipH="1">
                  <a:off x="2246558" y="5598717"/>
                  <a:ext cx="6759" cy="329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759" h="3294">
                      <a:moveTo>
                        <a:pt x="0" y="0"/>
                      </a:moveTo>
                      <a:cubicBezTo>
                        <a:pt x="0" y="0"/>
                        <a:pt x="4931" y="803"/>
                        <a:pt x="6461" y="2250"/>
                      </a:cubicBezTo>
                      <a:cubicBezTo>
                        <a:pt x="7991" y="3696"/>
                        <a:pt x="3401" y="3214"/>
                        <a:pt x="3401" y="3214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7700" cap="flat">
                  <a:noFill/>
                  <a:bevel/>
                </a:ln>
              </p:spPr>
            </p:sp>
          </p:grpSp>
          <p:grpSp>
            <p:nvGrpSpPr>
              <p:cNvPr id="4406" name="Group 4405"/>
              <p:cNvGrpSpPr/>
              <p:nvPr/>
            </p:nvGrpSpPr>
            <p:grpSpPr>
              <a:xfrm>
                <a:off x="2276899" y="5593130"/>
                <a:ext cx="32730" cy="20805"/>
                <a:chOff x="2276899" y="5593130"/>
                <a:chExt cx="32730" cy="20805"/>
              </a:xfrm>
            </p:grpSpPr>
            <p:sp>
              <p:nvSpPr>
                <p:cNvPr id="4407" name="Freeform 4406"/>
                <p:cNvSpPr/>
                <p:nvPr/>
              </p:nvSpPr>
              <p:spPr>
                <a:xfrm>
                  <a:off x="2276877" y="5593115"/>
                  <a:ext cx="32774" cy="2083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2774" h="20835">
                      <a:moveTo>
                        <a:pt x="0" y="10417"/>
                      </a:moveTo>
                      <a:cubicBezTo>
                        <a:pt x="0" y="4664"/>
                        <a:pt x="7337" y="0"/>
                        <a:pt x="16387" y="0"/>
                      </a:cubicBezTo>
                      <a:cubicBezTo>
                        <a:pt x="25437" y="0"/>
                        <a:pt x="32774" y="4664"/>
                        <a:pt x="32774" y="10417"/>
                      </a:cubicBezTo>
                      <a:cubicBezTo>
                        <a:pt x="32774" y="16171"/>
                        <a:pt x="25437" y="20835"/>
                        <a:pt x="16387" y="20835"/>
                      </a:cubicBezTo>
                      <a:cubicBezTo>
                        <a:pt x="7337" y="20835"/>
                        <a:pt x="0" y="16171"/>
                        <a:pt x="0" y="10417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9C790"/>
                    </a:gs>
                    <a:gs pos="100000">
                      <a:srgbClr val="C0A349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4408" name="Freeform 4407"/>
                <p:cNvSpPr/>
                <p:nvPr/>
              </p:nvSpPr>
              <p:spPr>
                <a:xfrm>
                  <a:off x="2285627" y="5602419"/>
                  <a:ext cx="8193" cy="603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193" h="6031">
                      <a:moveTo>
                        <a:pt x="0" y="3016"/>
                      </a:moveTo>
                      <a:cubicBezTo>
                        <a:pt x="0" y="1350"/>
                        <a:pt x="1834" y="0"/>
                        <a:pt x="4097" y="0"/>
                      </a:cubicBezTo>
                      <a:cubicBezTo>
                        <a:pt x="6359" y="0"/>
                        <a:pt x="8193" y="1350"/>
                        <a:pt x="8193" y="3016"/>
                      </a:cubicBezTo>
                      <a:cubicBezTo>
                        <a:pt x="8193" y="4681"/>
                        <a:pt x="6359" y="6031"/>
                        <a:pt x="4097" y="6031"/>
                      </a:cubicBezTo>
                      <a:cubicBezTo>
                        <a:pt x="1834" y="6031"/>
                        <a:pt x="0" y="4681"/>
                        <a:pt x="0" y="3016"/>
                      </a:cubicBezTo>
                      <a:close/>
                    </a:path>
                  </a:pathLst>
                </a:custGeom>
                <a:solidFill>
                  <a:srgbClr val="FFFFFF">
                    <a:alpha val="58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4409" name="Freeform 4408"/>
                <p:cNvSpPr/>
                <p:nvPr/>
              </p:nvSpPr>
              <p:spPr>
                <a:xfrm>
                  <a:off x="2299087" y="5604613"/>
                  <a:ext cx="6438" cy="438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438" h="4386">
                      <a:moveTo>
                        <a:pt x="0" y="2193"/>
                      </a:moveTo>
                      <a:cubicBezTo>
                        <a:pt x="0" y="982"/>
                        <a:pt x="1441" y="0"/>
                        <a:pt x="3219" y="0"/>
                      </a:cubicBezTo>
                      <a:cubicBezTo>
                        <a:pt x="4997" y="0"/>
                        <a:pt x="6438" y="982"/>
                        <a:pt x="6438" y="2193"/>
                      </a:cubicBezTo>
                      <a:cubicBezTo>
                        <a:pt x="6438" y="3404"/>
                        <a:pt x="4997" y="4386"/>
                        <a:pt x="3219" y="4386"/>
                      </a:cubicBezTo>
                      <a:cubicBezTo>
                        <a:pt x="1441" y="4386"/>
                        <a:pt x="0" y="3404"/>
                        <a:pt x="0" y="2193"/>
                      </a:cubicBezTo>
                      <a:close/>
                    </a:path>
                  </a:pathLst>
                </a:custGeom>
                <a:solidFill>
                  <a:srgbClr val="FFFFFF">
                    <a:alpha val="26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4410" name="Freeform 4409"/>
                <p:cNvSpPr/>
                <p:nvPr/>
              </p:nvSpPr>
              <p:spPr>
                <a:xfrm rot="900000" flipH="1">
                  <a:off x="2292674" y="5595279"/>
                  <a:ext cx="11582" cy="564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582" h="5645">
                      <a:moveTo>
                        <a:pt x="0" y="0"/>
                      </a:moveTo>
                      <a:cubicBezTo>
                        <a:pt x="0" y="0"/>
                        <a:pt x="8450" y="1377"/>
                        <a:pt x="11073" y="3855"/>
                      </a:cubicBezTo>
                      <a:cubicBezTo>
                        <a:pt x="13695" y="6334"/>
                        <a:pt x="5828" y="5508"/>
                        <a:pt x="5828" y="5508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7700" cap="flat">
                  <a:noFill/>
                  <a:bevel/>
                </a:ln>
              </p:spPr>
            </p:sp>
          </p:grpSp>
          <p:grpSp>
            <p:nvGrpSpPr>
              <p:cNvPr id="4411" name="Group 4410"/>
              <p:cNvGrpSpPr/>
              <p:nvPr/>
            </p:nvGrpSpPr>
            <p:grpSpPr>
              <a:xfrm>
                <a:off x="2162363" y="5612289"/>
                <a:ext cx="19116" cy="12151"/>
                <a:chOff x="2162363" y="5612289"/>
                <a:chExt cx="19116" cy="12151"/>
              </a:xfrm>
            </p:grpSpPr>
            <p:sp>
              <p:nvSpPr>
                <p:cNvPr id="4412" name="Freeform 4411"/>
                <p:cNvSpPr/>
                <p:nvPr/>
              </p:nvSpPr>
              <p:spPr>
                <a:xfrm>
                  <a:off x="2162350" y="5612281"/>
                  <a:ext cx="19142" cy="1216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142" h="12169">
                      <a:moveTo>
                        <a:pt x="0" y="6084"/>
                      </a:moveTo>
                      <a:cubicBezTo>
                        <a:pt x="0" y="2724"/>
                        <a:pt x="4285" y="0"/>
                        <a:pt x="9571" y="0"/>
                      </a:cubicBezTo>
                      <a:cubicBezTo>
                        <a:pt x="14857" y="0"/>
                        <a:pt x="19142" y="2724"/>
                        <a:pt x="19142" y="6084"/>
                      </a:cubicBezTo>
                      <a:cubicBezTo>
                        <a:pt x="19142" y="9445"/>
                        <a:pt x="14857" y="12169"/>
                        <a:pt x="9571" y="12169"/>
                      </a:cubicBezTo>
                      <a:cubicBezTo>
                        <a:pt x="4285" y="12169"/>
                        <a:pt x="0" y="9445"/>
                        <a:pt x="0" y="6084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9C790"/>
                    </a:gs>
                    <a:gs pos="100000">
                      <a:srgbClr val="C0A349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4413" name="Freeform 4412"/>
                <p:cNvSpPr/>
                <p:nvPr/>
              </p:nvSpPr>
              <p:spPr>
                <a:xfrm>
                  <a:off x="2167461" y="5617714"/>
                  <a:ext cx="4785" cy="352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785" h="3523">
                      <a:moveTo>
                        <a:pt x="0" y="1761"/>
                      </a:moveTo>
                      <a:cubicBezTo>
                        <a:pt x="0" y="789"/>
                        <a:pt x="1071" y="0"/>
                        <a:pt x="2393" y="0"/>
                      </a:cubicBezTo>
                      <a:cubicBezTo>
                        <a:pt x="3714" y="0"/>
                        <a:pt x="4785" y="789"/>
                        <a:pt x="4785" y="1761"/>
                      </a:cubicBezTo>
                      <a:cubicBezTo>
                        <a:pt x="4785" y="2734"/>
                        <a:pt x="3714" y="3523"/>
                        <a:pt x="2393" y="3523"/>
                      </a:cubicBezTo>
                      <a:cubicBezTo>
                        <a:pt x="1071" y="3523"/>
                        <a:pt x="0" y="2734"/>
                        <a:pt x="0" y="1761"/>
                      </a:cubicBezTo>
                      <a:close/>
                    </a:path>
                  </a:pathLst>
                </a:custGeom>
                <a:solidFill>
                  <a:srgbClr val="FFFFFF">
                    <a:alpha val="58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4414" name="Freeform 4413"/>
                <p:cNvSpPr/>
                <p:nvPr/>
              </p:nvSpPr>
              <p:spPr>
                <a:xfrm>
                  <a:off x="2175322" y="5618996"/>
                  <a:ext cx="3760" cy="256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760" h="2562">
                      <a:moveTo>
                        <a:pt x="0" y="1281"/>
                      </a:moveTo>
                      <a:cubicBezTo>
                        <a:pt x="0" y="573"/>
                        <a:pt x="842" y="0"/>
                        <a:pt x="1880" y="0"/>
                      </a:cubicBezTo>
                      <a:cubicBezTo>
                        <a:pt x="2918" y="0"/>
                        <a:pt x="3760" y="573"/>
                        <a:pt x="3760" y="1281"/>
                      </a:cubicBezTo>
                      <a:cubicBezTo>
                        <a:pt x="3760" y="1988"/>
                        <a:pt x="2918" y="2562"/>
                        <a:pt x="1880" y="2562"/>
                      </a:cubicBezTo>
                      <a:cubicBezTo>
                        <a:pt x="842" y="2562"/>
                        <a:pt x="0" y="1988"/>
                        <a:pt x="0" y="1281"/>
                      </a:cubicBezTo>
                      <a:close/>
                    </a:path>
                  </a:pathLst>
                </a:custGeom>
                <a:solidFill>
                  <a:srgbClr val="FFFFFF">
                    <a:alpha val="26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4415" name="Freeform 4414"/>
                <p:cNvSpPr/>
                <p:nvPr/>
              </p:nvSpPr>
              <p:spPr>
                <a:xfrm rot="900000" flipH="1">
                  <a:off x="2171577" y="5613544"/>
                  <a:ext cx="6765" cy="329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765" h="3297">
                      <a:moveTo>
                        <a:pt x="0" y="0"/>
                      </a:moveTo>
                      <a:cubicBezTo>
                        <a:pt x="0" y="0"/>
                        <a:pt x="4935" y="804"/>
                        <a:pt x="6467" y="2252"/>
                      </a:cubicBezTo>
                      <a:cubicBezTo>
                        <a:pt x="7999" y="3699"/>
                        <a:pt x="3404" y="3217"/>
                        <a:pt x="3404" y="3217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7700" cap="flat">
                  <a:noFill/>
                  <a:bevel/>
                </a:ln>
              </p:spPr>
            </p:sp>
          </p:grpSp>
          <p:grpSp>
            <p:nvGrpSpPr>
              <p:cNvPr id="4416" name="Group 4415"/>
              <p:cNvGrpSpPr/>
              <p:nvPr/>
            </p:nvGrpSpPr>
            <p:grpSpPr>
              <a:xfrm rot="-900000" flipH="1">
                <a:off x="2338344" y="5587013"/>
                <a:ext cx="32591" cy="20899"/>
                <a:chOff x="2338344" y="5587013"/>
                <a:chExt cx="32591" cy="20899"/>
              </a:xfrm>
            </p:grpSpPr>
            <p:sp>
              <p:nvSpPr>
                <p:cNvPr id="4417" name="Freeform 4416"/>
                <p:cNvSpPr/>
                <p:nvPr/>
              </p:nvSpPr>
              <p:spPr>
                <a:xfrm>
                  <a:off x="2338323" y="5586998"/>
                  <a:ext cx="32635" cy="2092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2635" h="20929">
                      <a:moveTo>
                        <a:pt x="0" y="10465"/>
                      </a:moveTo>
                      <a:cubicBezTo>
                        <a:pt x="0" y="4685"/>
                        <a:pt x="7306" y="0"/>
                        <a:pt x="16317" y="0"/>
                      </a:cubicBezTo>
                      <a:cubicBezTo>
                        <a:pt x="25329" y="0"/>
                        <a:pt x="32635" y="4685"/>
                        <a:pt x="32635" y="10465"/>
                      </a:cubicBezTo>
                      <a:cubicBezTo>
                        <a:pt x="32635" y="16244"/>
                        <a:pt x="25329" y="20929"/>
                        <a:pt x="16317" y="20929"/>
                      </a:cubicBezTo>
                      <a:cubicBezTo>
                        <a:pt x="7306" y="20929"/>
                        <a:pt x="0" y="16244"/>
                        <a:pt x="0" y="10465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9C790"/>
                    </a:gs>
                    <a:gs pos="100000">
                      <a:srgbClr val="C0A349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4418" name="Freeform 4417"/>
                <p:cNvSpPr/>
                <p:nvPr/>
              </p:nvSpPr>
              <p:spPr>
                <a:xfrm>
                  <a:off x="2347035" y="5596344"/>
                  <a:ext cx="8159" cy="605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159" h="6058">
                      <a:moveTo>
                        <a:pt x="0" y="3029"/>
                      </a:moveTo>
                      <a:cubicBezTo>
                        <a:pt x="0" y="1356"/>
                        <a:pt x="1826" y="0"/>
                        <a:pt x="4079" y="0"/>
                      </a:cubicBezTo>
                      <a:cubicBezTo>
                        <a:pt x="6332" y="0"/>
                        <a:pt x="8159" y="1356"/>
                        <a:pt x="8159" y="3029"/>
                      </a:cubicBezTo>
                      <a:cubicBezTo>
                        <a:pt x="8159" y="4702"/>
                        <a:pt x="6332" y="6058"/>
                        <a:pt x="4079" y="6058"/>
                      </a:cubicBezTo>
                      <a:cubicBezTo>
                        <a:pt x="1826" y="6058"/>
                        <a:pt x="0" y="4702"/>
                        <a:pt x="0" y="3029"/>
                      </a:cubicBezTo>
                      <a:close/>
                    </a:path>
                  </a:pathLst>
                </a:custGeom>
                <a:solidFill>
                  <a:srgbClr val="FFFFFF">
                    <a:alpha val="58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4419" name="Freeform 4418"/>
                <p:cNvSpPr/>
                <p:nvPr/>
              </p:nvSpPr>
              <p:spPr>
                <a:xfrm>
                  <a:off x="2360439" y="5598547"/>
                  <a:ext cx="6410" cy="440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410" h="4406">
                      <a:moveTo>
                        <a:pt x="0" y="2203"/>
                      </a:moveTo>
                      <a:cubicBezTo>
                        <a:pt x="0" y="986"/>
                        <a:pt x="1435" y="0"/>
                        <a:pt x="3205" y="0"/>
                      </a:cubicBezTo>
                      <a:cubicBezTo>
                        <a:pt x="4975" y="0"/>
                        <a:pt x="6410" y="986"/>
                        <a:pt x="6410" y="2203"/>
                      </a:cubicBezTo>
                      <a:cubicBezTo>
                        <a:pt x="6410" y="3420"/>
                        <a:pt x="4975" y="4406"/>
                        <a:pt x="3205" y="4406"/>
                      </a:cubicBezTo>
                      <a:cubicBezTo>
                        <a:pt x="1435" y="4406"/>
                        <a:pt x="0" y="3420"/>
                        <a:pt x="0" y="2203"/>
                      </a:cubicBezTo>
                      <a:close/>
                    </a:path>
                  </a:pathLst>
                </a:custGeom>
                <a:solidFill>
                  <a:srgbClr val="FFFFFF">
                    <a:alpha val="26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4420" name="Freeform 4419"/>
                <p:cNvSpPr/>
                <p:nvPr/>
              </p:nvSpPr>
              <p:spPr>
                <a:xfrm rot="900000" flipH="1">
                  <a:off x="2354049" y="5589173"/>
                  <a:ext cx="11540" cy="566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540" h="5667">
                      <a:moveTo>
                        <a:pt x="0" y="0"/>
                      </a:moveTo>
                      <a:cubicBezTo>
                        <a:pt x="0" y="0"/>
                        <a:pt x="8419" y="1382"/>
                        <a:pt x="11032" y="3870"/>
                      </a:cubicBezTo>
                      <a:cubicBezTo>
                        <a:pt x="13645" y="6358"/>
                        <a:pt x="5806" y="5529"/>
                        <a:pt x="5806" y="5529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7700" cap="flat">
                  <a:noFill/>
                  <a:bevel/>
                </a:ln>
              </p:spPr>
            </p:sp>
          </p:grpSp>
          <p:grpSp>
            <p:nvGrpSpPr>
              <p:cNvPr id="4421" name="Group 4420"/>
              <p:cNvGrpSpPr/>
              <p:nvPr/>
            </p:nvGrpSpPr>
            <p:grpSpPr>
              <a:xfrm rot="-900000" flipH="1">
                <a:off x="2141987" y="5632458"/>
                <a:ext cx="8536" cy="5426"/>
                <a:chOff x="2141987" y="5632458"/>
                <a:chExt cx="8536" cy="5426"/>
              </a:xfrm>
            </p:grpSpPr>
            <p:sp>
              <p:nvSpPr>
                <p:cNvPr id="4422" name="Freeform 4421"/>
                <p:cNvSpPr/>
                <p:nvPr/>
              </p:nvSpPr>
              <p:spPr>
                <a:xfrm>
                  <a:off x="2141981" y="5632454"/>
                  <a:ext cx="8547" cy="543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547" h="5434">
                      <a:moveTo>
                        <a:pt x="0" y="2717"/>
                      </a:moveTo>
                      <a:cubicBezTo>
                        <a:pt x="0" y="1216"/>
                        <a:pt x="1913" y="0"/>
                        <a:pt x="4274" y="0"/>
                      </a:cubicBezTo>
                      <a:cubicBezTo>
                        <a:pt x="6634" y="0"/>
                        <a:pt x="8547" y="1216"/>
                        <a:pt x="8547" y="2717"/>
                      </a:cubicBezTo>
                      <a:cubicBezTo>
                        <a:pt x="8547" y="4217"/>
                        <a:pt x="6634" y="5434"/>
                        <a:pt x="4274" y="5434"/>
                      </a:cubicBezTo>
                      <a:cubicBezTo>
                        <a:pt x="1913" y="5434"/>
                        <a:pt x="0" y="4217"/>
                        <a:pt x="0" y="2717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9C790"/>
                    </a:gs>
                    <a:gs pos="100000">
                      <a:srgbClr val="C0A349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4423" name="Freeform 4422"/>
                <p:cNvSpPr/>
                <p:nvPr/>
              </p:nvSpPr>
              <p:spPr>
                <a:xfrm>
                  <a:off x="2144263" y="5634881"/>
                  <a:ext cx="2137" cy="157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137" h="1573">
                      <a:moveTo>
                        <a:pt x="0" y="786"/>
                      </a:moveTo>
                      <a:cubicBezTo>
                        <a:pt x="0" y="352"/>
                        <a:pt x="478" y="0"/>
                        <a:pt x="1068" y="0"/>
                      </a:cubicBezTo>
                      <a:cubicBezTo>
                        <a:pt x="1658" y="0"/>
                        <a:pt x="2137" y="352"/>
                        <a:pt x="2137" y="786"/>
                      </a:cubicBezTo>
                      <a:cubicBezTo>
                        <a:pt x="2137" y="1221"/>
                        <a:pt x="1658" y="1573"/>
                        <a:pt x="1068" y="1573"/>
                      </a:cubicBezTo>
                      <a:cubicBezTo>
                        <a:pt x="478" y="1573"/>
                        <a:pt x="0" y="1221"/>
                        <a:pt x="0" y="786"/>
                      </a:cubicBezTo>
                      <a:close/>
                    </a:path>
                  </a:pathLst>
                </a:custGeom>
                <a:solidFill>
                  <a:srgbClr val="FFFFFF">
                    <a:alpha val="58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4424" name="Freeform 4423"/>
                <p:cNvSpPr/>
                <p:nvPr/>
              </p:nvSpPr>
              <p:spPr>
                <a:xfrm>
                  <a:off x="2147773" y="5635453"/>
                  <a:ext cx="1679" cy="114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679" h="1144">
                      <a:moveTo>
                        <a:pt x="0" y="572"/>
                      </a:moveTo>
                      <a:cubicBezTo>
                        <a:pt x="0" y="256"/>
                        <a:pt x="376" y="0"/>
                        <a:pt x="839" y="0"/>
                      </a:cubicBezTo>
                      <a:cubicBezTo>
                        <a:pt x="1303" y="0"/>
                        <a:pt x="1679" y="256"/>
                        <a:pt x="1679" y="572"/>
                      </a:cubicBezTo>
                      <a:cubicBezTo>
                        <a:pt x="1679" y="888"/>
                        <a:pt x="1303" y="1144"/>
                        <a:pt x="839" y="1144"/>
                      </a:cubicBezTo>
                      <a:cubicBezTo>
                        <a:pt x="376" y="1144"/>
                        <a:pt x="0" y="888"/>
                        <a:pt x="0" y="572"/>
                      </a:cubicBezTo>
                      <a:close/>
                    </a:path>
                  </a:pathLst>
                </a:custGeom>
                <a:solidFill>
                  <a:srgbClr val="FFFFFF">
                    <a:alpha val="26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4425" name="Freeform 4424"/>
                <p:cNvSpPr/>
                <p:nvPr/>
              </p:nvSpPr>
              <p:spPr>
                <a:xfrm rot="900000" flipH="1">
                  <a:off x="2146101" y="5633018"/>
                  <a:ext cx="3021" cy="147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021" h="1472">
                      <a:moveTo>
                        <a:pt x="0" y="0"/>
                      </a:moveTo>
                      <a:cubicBezTo>
                        <a:pt x="0" y="0"/>
                        <a:pt x="2204" y="359"/>
                        <a:pt x="2888" y="1005"/>
                      </a:cubicBezTo>
                      <a:cubicBezTo>
                        <a:pt x="3572" y="1652"/>
                        <a:pt x="1520" y="1436"/>
                        <a:pt x="1520" y="1436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7700" cap="flat">
                  <a:noFill/>
                  <a:bevel/>
                </a:ln>
              </p:spPr>
            </p:sp>
          </p:grpSp>
          <p:sp>
            <p:nvSpPr>
              <p:cNvPr id="4426" name="Freeform 4425"/>
              <p:cNvSpPr/>
              <p:nvPr/>
            </p:nvSpPr>
            <p:spPr>
              <a:xfrm>
                <a:off x="2146111" y="5615300"/>
                <a:ext cx="9818" cy="6242"/>
              </a:xfrm>
              <a:custGeom>
                <a:avLst/>
                <a:gdLst/>
                <a:ahLst/>
                <a:cxnLst/>
                <a:rect l="0" t="0" r="0" b="0"/>
                <a:pathLst>
                  <a:path w="9818" h="6242">
                    <a:moveTo>
                      <a:pt x="0" y="3121"/>
                    </a:moveTo>
                    <a:cubicBezTo>
                      <a:pt x="0" y="1397"/>
                      <a:pt x="2198" y="0"/>
                      <a:pt x="4909" y="0"/>
                    </a:cubicBezTo>
                    <a:cubicBezTo>
                      <a:pt x="7621" y="0"/>
                      <a:pt x="9818" y="1397"/>
                      <a:pt x="9818" y="3121"/>
                    </a:cubicBezTo>
                    <a:cubicBezTo>
                      <a:pt x="9818" y="4845"/>
                      <a:pt x="7621" y="6242"/>
                      <a:pt x="4909" y="6242"/>
                    </a:cubicBezTo>
                    <a:cubicBezTo>
                      <a:pt x="2198" y="6242"/>
                      <a:pt x="0" y="4845"/>
                      <a:pt x="0" y="3121"/>
                    </a:cubicBezTo>
                    <a:close/>
                  </a:path>
                </a:pathLst>
              </a:custGeom>
              <a:gradFill>
                <a:gsLst>
                  <a:gs pos="0">
                    <a:srgbClr val="D9C790"/>
                  </a:gs>
                  <a:gs pos="100000">
                    <a:srgbClr val="C0A349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grpSp>
            <p:nvGrpSpPr>
              <p:cNvPr id="4427" name="Group 4426"/>
              <p:cNvGrpSpPr/>
              <p:nvPr/>
            </p:nvGrpSpPr>
            <p:grpSpPr>
              <a:xfrm rot="-900000" flipH="1">
                <a:off x="2104333" y="5644099"/>
                <a:ext cx="4611" cy="5426"/>
                <a:chOff x="2104333" y="5644099"/>
                <a:chExt cx="4611" cy="5426"/>
              </a:xfrm>
            </p:grpSpPr>
            <p:sp>
              <p:nvSpPr>
                <p:cNvPr id="4428" name="Freeform 4427"/>
                <p:cNvSpPr/>
                <p:nvPr/>
              </p:nvSpPr>
              <p:spPr>
                <a:xfrm>
                  <a:off x="2104330" y="5644095"/>
                  <a:ext cx="4617" cy="543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617" h="5434">
                      <a:moveTo>
                        <a:pt x="0" y="2717"/>
                      </a:moveTo>
                      <a:cubicBezTo>
                        <a:pt x="0" y="1216"/>
                        <a:pt x="1034" y="0"/>
                        <a:pt x="2309" y="0"/>
                      </a:cubicBezTo>
                      <a:cubicBezTo>
                        <a:pt x="3584" y="0"/>
                        <a:pt x="4617" y="1216"/>
                        <a:pt x="4617" y="2717"/>
                      </a:cubicBezTo>
                      <a:cubicBezTo>
                        <a:pt x="4617" y="4217"/>
                        <a:pt x="3584" y="5434"/>
                        <a:pt x="2309" y="5434"/>
                      </a:cubicBezTo>
                      <a:cubicBezTo>
                        <a:pt x="1034" y="5434"/>
                        <a:pt x="0" y="4217"/>
                        <a:pt x="0" y="2717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9C790"/>
                    </a:gs>
                    <a:gs pos="100000">
                      <a:srgbClr val="C0A349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4429" name="Freeform 4428"/>
                <p:cNvSpPr/>
                <p:nvPr/>
              </p:nvSpPr>
              <p:spPr>
                <a:xfrm>
                  <a:off x="2105562" y="5646521"/>
                  <a:ext cx="1154" cy="157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54" h="1573">
                      <a:moveTo>
                        <a:pt x="0" y="786"/>
                      </a:moveTo>
                      <a:cubicBezTo>
                        <a:pt x="0" y="352"/>
                        <a:pt x="258" y="0"/>
                        <a:pt x="577" y="0"/>
                      </a:cubicBezTo>
                      <a:cubicBezTo>
                        <a:pt x="896" y="0"/>
                        <a:pt x="1154" y="352"/>
                        <a:pt x="1154" y="786"/>
                      </a:cubicBezTo>
                      <a:cubicBezTo>
                        <a:pt x="1154" y="1221"/>
                        <a:pt x="896" y="1573"/>
                        <a:pt x="577" y="1573"/>
                      </a:cubicBezTo>
                      <a:cubicBezTo>
                        <a:pt x="258" y="1573"/>
                        <a:pt x="0" y="1221"/>
                        <a:pt x="0" y="786"/>
                      </a:cubicBezTo>
                      <a:close/>
                    </a:path>
                  </a:pathLst>
                </a:custGeom>
                <a:solidFill>
                  <a:srgbClr val="FFFFFF">
                    <a:alpha val="58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4430" name="Freeform 4429"/>
                <p:cNvSpPr/>
                <p:nvPr/>
              </p:nvSpPr>
              <p:spPr>
                <a:xfrm>
                  <a:off x="2107459" y="5647093"/>
                  <a:ext cx="907" cy="114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07" h="1144">
                      <a:moveTo>
                        <a:pt x="0" y="572"/>
                      </a:moveTo>
                      <a:cubicBezTo>
                        <a:pt x="0" y="256"/>
                        <a:pt x="203" y="0"/>
                        <a:pt x="453" y="0"/>
                      </a:cubicBezTo>
                      <a:cubicBezTo>
                        <a:pt x="704" y="0"/>
                        <a:pt x="907" y="256"/>
                        <a:pt x="907" y="572"/>
                      </a:cubicBezTo>
                      <a:cubicBezTo>
                        <a:pt x="907" y="888"/>
                        <a:pt x="704" y="1144"/>
                        <a:pt x="453" y="1144"/>
                      </a:cubicBezTo>
                      <a:cubicBezTo>
                        <a:pt x="203" y="1144"/>
                        <a:pt x="0" y="888"/>
                        <a:pt x="0" y="572"/>
                      </a:cubicBezTo>
                      <a:close/>
                    </a:path>
                  </a:pathLst>
                </a:custGeom>
                <a:solidFill>
                  <a:srgbClr val="FFFFFF">
                    <a:alpha val="26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4431" name="Freeform 4430"/>
                <p:cNvSpPr/>
                <p:nvPr/>
              </p:nvSpPr>
              <p:spPr>
                <a:xfrm rot="900000" flipH="1">
                  <a:off x="2106511" y="5644683"/>
                  <a:ext cx="1719" cy="142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719" h="1424">
                      <a:moveTo>
                        <a:pt x="0" y="0"/>
                      </a:moveTo>
                      <a:cubicBezTo>
                        <a:pt x="0" y="0"/>
                        <a:pt x="1254" y="347"/>
                        <a:pt x="1644" y="973"/>
                      </a:cubicBezTo>
                      <a:cubicBezTo>
                        <a:pt x="2033" y="1598"/>
                        <a:pt x="865" y="1389"/>
                        <a:pt x="865" y="1389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7700" cap="flat">
                  <a:noFill/>
                  <a:bevel/>
                </a:ln>
              </p:spPr>
            </p:sp>
          </p:grpSp>
          <p:grpSp>
            <p:nvGrpSpPr>
              <p:cNvPr id="4432" name="Group 4431"/>
              <p:cNvGrpSpPr/>
              <p:nvPr/>
            </p:nvGrpSpPr>
            <p:grpSpPr>
              <a:xfrm rot="-900000" flipH="1">
                <a:off x="2115646" y="5633730"/>
                <a:ext cx="8536" cy="5426"/>
                <a:chOff x="2115646" y="5633730"/>
                <a:chExt cx="8536" cy="5426"/>
              </a:xfrm>
            </p:grpSpPr>
            <p:sp>
              <p:nvSpPr>
                <p:cNvPr id="4433" name="Freeform 4432"/>
                <p:cNvSpPr/>
                <p:nvPr/>
              </p:nvSpPr>
              <p:spPr>
                <a:xfrm>
                  <a:off x="2115640" y="5633726"/>
                  <a:ext cx="8547" cy="543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547" h="5434">
                      <a:moveTo>
                        <a:pt x="0" y="2717"/>
                      </a:moveTo>
                      <a:cubicBezTo>
                        <a:pt x="0" y="1216"/>
                        <a:pt x="1913" y="0"/>
                        <a:pt x="4274" y="0"/>
                      </a:cubicBezTo>
                      <a:cubicBezTo>
                        <a:pt x="6634" y="0"/>
                        <a:pt x="8547" y="1216"/>
                        <a:pt x="8547" y="2717"/>
                      </a:cubicBezTo>
                      <a:cubicBezTo>
                        <a:pt x="8547" y="4217"/>
                        <a:pt x="6634" y="5434"/>
                        <a:pt x="4274" y="5434"/>
                      </a:cubicBezTo>
                      <a:cubicBezTo>
                        <a:pt x="1913" y="5434"/>
                        <a:pt x="0" y="4217"/>
                        <a:pt x="0" y="2717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9C790"/>
                    </a:gs>
                    <a:gs pos="100000">
                      <a:srgbClr val="C0A349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4434" name="Freeform 4433"/>
                <p:cNvSpPr/>
                <p:nvPr/>
              </p:nvSpPr>
              <p:spPr>
                <a:xfrm>
                  <a:off x="2117922" y="5636153"/>
                  <a:ext cx="2137" cy="157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137" h="1573">
                      <a:moveTo>
                        <a:pt x="0" y="786"/>
                      </a:moveTo>
                      <a:cubicBezTo>
                        <a:pt x="0" y="352"/>
                        <a:pt x="478" y="0"/>
                        <a:pt x="1068" y="0"/>
                      </a:cubicBezTo>
                      <a:cubicBezTo>
                        <a:pt x="1658" y="0"/>
                        <a:pt x="2137" y="352"/>
                        <a:pt x="2137" y="786"/>
                      </a:cubicBezTo>
                      <a:cubicBezTo>
                        <a:pt x="2137" y="1221"/>
                        <a:pt x="1658" y="1573"/>
                        <a:pt x="1068" y="1573"/>
                      </a:cubicBezTo>
                      <a:cubicBezTo>
                        <a:pt x="478" y="1573"/>
                        <a:pt x="0" y="1221"/>
                        <a:pt x="0" y="786"/>
                      </a:cubicBezTo>
                      <a:close/>
                    </a:path>
                  </a:pathLst>
                </a:custGeom>
                <a:solidFill>
                  <a:srgbClr val="FFFFFF">
                    <a:alpha val="58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4435" name="Freeform 4434"/>
                <p:cNvSpPr/>
                <p:nvPr/>
              </p:nvSpPr>
              <p:spPr>
                <a:xfrm>
                  <a:off x="2121432" y="5636725"/>
                  <a:ext cx="1679" cy="114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679" h="1144">
                      <a:moveTo>
                        <a:pt x="0" y="572"/>
                      </a:moveTo>
                      <a:cubicBezTo>
                        <a:pt x="0" y="256"/>
                        <a:pt x="376" y="0"/>
                        <a:pt x="839" y="0"/>
                      </a:cubicBezTo>
                      <a:cubicBezTo>
                        <a:pt x="1303" y="0"/>
                        <a:pt x="1679" y="256"/>
                        <a:pt x="1679" y="572"/>
                      </a:cubicBezTo>
                      <a:cubicBezTo>
                        <a:pt x="1679" y="888"/>
                        <a:pt x="1303" y="1144"/>
                        <a:pt x="839" y="1144"/>
                      </a:cubicBezTo>
                      <a:cubicBezTo>
                        <a:pt x="376" y="1144"/>
                        <a:pt x="0" y="888"/>
                        <a:pt x="0" y="572"/>
                      </a:cubicBezTo>
                      <a:close/>
                    </a:path>
                  </a:pathLst>
                </a:custGeom>
                <a:solidFill>
                  <a:srgbClr val="FFFFFF">
                    <a:alpha val="26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4436" name="Freeform 4435"/>
                <p:cNvSpPr/>
                <p:nvPr/>
              </p:nvSpPr>
              <p:spPr>
                <a:xfrm rot="900000" flipH="1">
                  <a:off x="2119760" y="5634290"/>
                  <a:ext cx="3021" cy="147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021" h="1472">
                      <a:moveTo>
                        <a:pt x="0" y="0"/>
                      </a:moveTo>
                      <a:cubicBezTo>
                        <a:pt x="0" y="0"/>
                        <a:pt x="2204" y="359"/>
                        <a:pt x="2888" y="1005"/>
                      </a:cubicBezTo>
                      <a:cubicBezTo>
                        <a:pt x="3572" y="1652"/>
                        <a:pt x="1520" y="1436"/>
                        <a:pt x="1520" y="1436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7700" cap="flat">
                  <a:noFill/>
                  <a:bevel/>
                </a:ln>
              </p:spPr>
            </p:sp>
          </p:grpSp>
          <p:grpSp>
            <p:nvGrpSpPr>
              <p:cNvPr id="4437" name="Group 4436"/>
              <p:cNvGrpSpPr/>
              <p:nvPr/>
            </p:nvGrpSpPr>
            <p:grpSpPr>
              <a:xfrm rot="-900000" flipH="1">
                <a:off x="2183973" y="5600779"/>
                <a:ext cx="8536" cy="5426"/>
                <a:chOff x="2183973" y="5600779"/>
                <a:chExt cx="8536" cy="5426"/>
              </a:xfrm>
            </p:grpSpPr>
            <p:sp>
              <p:nvSpPr>
                <p:cNvPr id="4438" name="Freeform 4437"/>
                <p:cNvSpPr/>
                <p:nvPr/>
              </p:nvSpPr>
              <p:spPr>
                <a:xfrm>
                  <a:off x="2183967" y="5600775"/>
                  <a:ext cx="8547" cy="543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547" h="5434">
                      <a:moveTo>
                        <a:pt x="0" y="2717"/>
                      </a:moveTo>
                      <a:cubicBezTo>
                        <a:pt x="0" y="1216"/>
                        <a:pt x="1913" y="0"/>
                        <a:pt x="4274" y="0"/>
                      </a:cubicBezTo>
                      <a:cubicBezTo>
                        <a:pt x="6634" y="0"/>
                        <a:pt x="8547" y="1216"/>
                        <a:pt x="8547" y="2717"/>
                      </a:cubicBezTo>
                      <a:cubicBezTo>
                        <a:pt x="8547" y="4217"/>
                        <a:pt x="6634" y="5434"/>
                        <a:pt x="4274" y="5434"/>
                      </a:cubicBezTo>
                      <a:cubicBezTo>
                        <a:pt x="1913" y="5434"/>
                        <a:pt x="0" y="4217"/>
                        <a:pt x="0" y="2717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9C790"/>
                    </a:gs>
                    <a:gs pos="100000">
                      <a:srgbClr val="C0A349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4439" name="Freeform 4438"/>
                <p:cNvSpPr/>
                <p:nvPr/>
              </p:nvSpPr>
              <p:spPr>
                <a:xfrm>
                  <a:off x="2186249" y="5603202"/>
                  <a:ext cx="2137" cy="157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137" h="1573">
                      <a:moveTo>
                        <a:pt x="0" y="786"/>
                      </a:moveTo>
                      <a:cubicBezTo>
                        <a:pt x="0" y="352"/>
                        <a:pt x="478" y="0"/>
                        <a:pt x="1068" y="0"/>
                      </a:cubicBezTo>
                      <a:cubicBezTo>
                        <a:pt x="1658" y="0"/>
                        <a:pt x="2137" y="352"/>
                        <a:pt x="2137" y="786"/>
                      </a:cubicBezTo>
                      <a:cubicBezTo>
                        <a:pt x="2137" y="1221"/>
                        <a:pt x="1658" y="1573"/>
                        <a:pt x="1068" y="1573"/>
                      </a:cubicBezTo>
                      <a:cubicBezTo>
                        <a:pt x="478" y="1573"/>
                        <a:pt x="0" y="1221"/>
                        <a:pt x="0" y="786"/>
                      </a:cubicBezTo>
                      <a:close/>
                    </a:path>
                  </a:pathLst>
                </a:custGeom>
                <a:solidFill>
                  <a:srgbClr val="FFFFFF">
                    <a:alpha val="58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4440" name="Freeform 4439"/>
                <p:cNvSpPr/>
                <p:nvPr/>
              </p:nvSpPr>
              <p:spPr>
                <a:xfrm>
                  <a:off x="2189759" y="5603774"/>
                  <a:ext cx="1679" cy="114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679" h="1144">
                      <a:moveTo>
                        <a:pt x="0" y="572"/>
                      </a:moveTo>
                      <a:cubicBezTo>
                        <a:pt x="0" y="256"/>
                        <a:pt x="376" y="0"/>
                        <a:pt x="839" y="0"/>
                      </a:cubicBezTo>
                      <a:cubicBezTo>
                        <a:pt x="1303" y="0"/>
                        <a:pt x="1679" y="256"/>
                        <a:pt x="1679" y="572"/>
                      </a:cubicBezTo>
                      <a:cubicBezTo>
                        <a:pt x="1679" y="888"/>
                        <a:pt x="1303" y="1144"/>
                        <a:pt x="839" y="1144"/>
                      </a:cubicBezTo>
                      <a:cubicBezTo>
                        <a:pt x="376" y="1144"/>
                        <a:pt x="0" y="888"/>
                        <a:pt x="0" y="572"/>
                      </a:cubicBezTo>
                      <a:close/>
                    </a:path>
                  </a:pathLst>
                </a:custGeom>
                <a:solidFill>
                  <a:srgbClr val="FFFFFF">
                    <a:alpha val="26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4441" name="Freeform 4440"/>
                <p:cNvSpPr/>
                <p:nvPr/>
              </p:nvSpPr>
              <p:spPr>
                <a:xfrm rot="900000" flipH="1">
                  <a:off x="2188087" y="5601339"/>
                  <a:ext cx="3021" cy="147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021" h="1472">
                      <a:moveTo>
                        <a:pt x="0" y="0"/>
                      </a:moveTo>
                      <a:cubicBezTo>
                        <a:pt x="0" y="0"/>
                        <a:pt x="2204" y="359"/>
                        <a:pt x="2888" y="1005"/>
                      </a:cubicBezTo>
                      <a:cubicBezTo>
                        <a:pt x="3572" y="1652"/>
                        <a:pt x="1520" y="1436"/>
                        <a:pt x="1520" y="1436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7700" cap="flat">
                  <a:noFill/>
                  <a:bevel/>
                </a:ln>
              </p:spPr>
            </p:sp>
          </p:grpSp>
          <p:grpSp>
            <p:nvGrpSpPr>
              <p:cNvPr id="4442" name="Group 4441"/>
              <p:cNvGrpSpPr/>
              <p:nvPr/>
            </p:nvGrpSpPr>
            <p:grpSpPr>
              <a:xfrm rot="-900000" flipH="1">
                <a:off x="2167608" y="5630464"/>
                <a:ext cx="8536" cy="5426"/>
                <a:chOff x="2167608" y="5630464"/>
                <a:chExt cx="8536" cy="5426"/>
              </a:xfrm>
            </p:grpSpPr>
            <p:sp>
              <p:nvSpPr>
                <p:cNvPr id="4443" name="Freeform 4442"/>
                <p:cNvSpPr/>
                <p:nvPr/>
              </p:nvSpPr>
              <p:spPr>
                <a:xfrm>
                  <a:off x="2167602" y="5630460"/>
                  <a:ext cx="8547" cy="543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547" h="5434">
                      <a:moveTo>
                        <a:pt x="0" y="2717"/>
                      </a:moveTo>
                      <a:cubicBezTo>
                        <a:pt x="0" y="1216"/>
                        <a:pt x="1913" y="0"/>
                        <a:pt x="4274" y="0"/>
                      </a:cubicBezTo>
                      <a:cubicBezTo>
                        <a:pt x="6634" y="0"/>
                        <a:pt x="8547" y="1216"/>
                        <a:pt x="8547" y="2717"/>
                      </a:cubicBezTo>
                      <a:cubicBezTo>
                        <a:pt x="8547" y="4217"/>
                        <a:pt x="6634" y="5434"/>
                        <a:pt x="4274" y="5434"/>
                      </a:cubicBezTo>
                      <a:cubicBezTo>
                        <a:pt x="1913" y="5434"/>
                        <a:pt x="0" y="4217"/>
                        <a:pt x="0" y="2717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9C790"/>
                    </a:gs>
                    <a:gs pos="100000">
                      <a:srgbClr val="C0A349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4444" name="Freeform 4443"/>
                <p:cNvSpPr/>
                <p:nvPr/>
              </p:nvSpPr>
              <p:spPr>
                <a:xfrm>
                  <a:off x="2169884" y="5632886"/>
                  <a:ext cx="2137" cy="157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137" h="1573">
                      <a:moveTo>
                        <a:pt x="0" y="786"/>
                      </a:moveTo>
                      <a:cubicBezTo>
                        <a:pt x="0" y="352"/>
                        <a:pt x="478" y="0"/>
                        <a:pt x="1068" y="0"/>
                      </a:cubicBezTo>
                      <a:cubicBezTo>
                        <a:pt x="1658" y="0"/>
                        <a:pt x="2137" y="352"/>
                        <a:pt x="2137" y="786"/>
                      </a:cubicBezTo>
                      <a:cubicBezTo>
                        <a:pt x="2137" y="1221"/>
                        <a:pt x="1658" y="1573"/>
                        <a:pt x="1068" y="1573"/>
                      </a:cubicBezTo>
                      <a:cubicBezTo>
                        <a:pt x="478" y="1573"/>
                        <a:pt x="0" y="1221"/>
                        <a:pt x="0" y="786"/>
                      </a:cubicBezTo>
                      <a:close/>
                    </a:path>
                  </a:pathLst>
                </a:custGeom>
                <a:solidFill>
                  <a:srgbClr val="FFFFFF">
                    <a:alpha val="58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4445" name="Freeform 4444"/>
                <p:cNvSpPr/>
                <p:nvPr/>
              </p:nvSpPr>
              <p:spPr>
                <a:xfrm>
                  <a:off x="2173394" y="5633458"/>
                  <a:ext cx="1679" cy="114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679" h="1144">
                      <a:moveTo>
                        <a:pt x="0" y="572"/>
                      </a:moveTo>
                      <a:cubicBezTo>
                        <a:pt x="0" y="256"/>
                        <a:pt x="376" y="0"/>
                        <a:pt x="839" y="0"/>
                      </a:cubicBezTo>
                      <a:cubicBezTo>
                        <a:pt x="1303" y="0"/>
                        <a:pt x="1679" y="256"/>
                        <a:pt x="1679" y="572"/>
                      </a:cubicBezTo>
                      <a:cubicBezTo>
                        <a:pt x="1679" y="888"/>
                        <a:pt x="1303" y="1144"/>
                        <a:pt x="839" y="1144"/>
                      </a:cubicBezTo>
                      <a:cubicBezTo>
                        <a:pt x="376" y="1144"/>
                        <a:pt x="0" y="888"/>
                        <a:pt x="0" y="572"/>
                      </a:cubicBezTo>
                      <a:close/>
                    </a:path>
                  </a:pathLst>
                </a:custGeom>
                <a:solidFill>
                  <a:srgbClr val="FFFFFF">
                    <a:alpha val="26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4446" name="Freeform 4445"/>
                <p:cNvSpPr/>
                <p:nvPr/>
              </p:nvSpPr>
              <p:spPr>
                <a:xfrm rot="900000" flipH="1">
                  <a:off x="2171721" y="5631024"/>
                  <a:ext cx="3021" cy="147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021" h="1472">
                      <a:moveTo>
                        <a:pt x="0" y="0"/>
                      </a:moveTo>
                      <a:cubicBezTo>
                        <a:pt x="0" y="0"/>
                        <a:pt x="2204" y="359"/>
                        <a:pt x="2888" y="1005"/>
                      </a:cubicBezTo>
                      <a:cubicBezTo>
                        <a:pt x="3572" y="1652"/>
                        <a:pt x="1520" y="1436"/>
                        <a:pt x="1520" y="1436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7700" cap="flat">
                  <a:noFill/>
                  <a:bevel/>
                </a:ln>
              </p:spPr>
            </p:sp>
          </p:grpSp>
          <p:grpSp>
            <p:nvGrpSpPr>
              <p:cNvPr id="4447" name="Group 4446"/>
              <p:cNvGrpSpPr/>
              <p:nvPr/>
            </p:nvGrpSpPr>
            <p:grpSpPr>
              <a:xfrm rot="-900000" flipH="1">
                <a:off x="2188693" y="5629200"/>
                <a:ext cx="8536" cy="5426"/>
                <a:chOff x="2188693" y="5629200"/>
                <a:chExt cx="8536" cy="5426"/>
              </a:xfrm>
            </p:grpSpPr>
            <p:sp>
              <p:nvSpPr>
                <p:cNvPr id="4448" name="Freeform 4447"/>
                <p:cNvSpPr/>
                <p:nvPr/>
              </p:nvSpPr>
              <p:spPr>
                <a:xfrm>
                  <a:off x="2188688" y="5629196"/>
                  <a:ext cx="8547" cy="543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547" h="5434">
                      <a:moveTo>
                        <a:pt x="0" y="2717"/>
                      </a:moveTo>
                      <a:cubicBezTo>
                        <a:pt x="0" y="1216"/>
                        <a:pt x="1913" y="0"/>
                        <a:pt x="4274" y="0"/>
                      </a:cubicBezTo>
                      <a:cubicBezTo>
                        <a:pt x="6634" y="0"/>
                        <a:pt x="8547" y="1216"/>
                        <a:pt x="8547" y="2717"/>
                      </a:cubicBezTo>
                      <a:cubicBezTo>
                        <a:pt x="8547" y="4217"/>
                        <a:pt x="6634" y="5434"/>
                        <a:pt x="4274" y="5434"/>
                      </a:cubicBezTo>
                      <a:cubicBezTo>
                        <a:pt x="1913" y="5434"/>
                        <a:pt x="0" y="4217"/>
                        <a:pt x="0" y="2717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9C790"/>
                    </a:gs>
                    <a:gs pos="100000">
                      <a:srgbClr val="C0A349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4449" name="Freeform 4448"/>
                <p:cNvSpPr/>
                <p:nvPr/>
              </p:nvSpPr>
              <p:spPr>
                <a:xfrm>
                  <a:off x="2190969" y="5631622"/>
                  <a:ext cx="2137" cy="157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137" h="1573">
                      <a:moveTo>
                        <a:pt x="0" y="786"/>
                      </a:moveTo>
                      <a:cubicBezTo>
                        <a:pt x="0" y="352"/>
                        <a:pt x="478" y="0"/>
                        <a:pt x="1068" y="0"/>
                      </a:cubicBezTo>
                      <a:cubicBezTo>
                        <a:pt x="1658" y="0"/>
                        <a:pt x="2137" y="352"/>
                        <a:pt x="2137" y="786"/>
                      </a:cubicBezTo>
                      <a:cubicBezTo>
                        <a:pt x="2137" y="1221"/>
                        <a:pt x="1658" y="1573"/>
                        <a:pt x="1068" y="1573"/>
                      </a:cubicBezTo>
                      <a:cubicBezTo>
                        <a:pt x="478" y="1573"/>
                        <a:pt x="0" y="1221"/>
                        <a:pt x="0" y="786"/>
                      </a:cubicBezTo>
                      <a:close/>
                    </a:path>
                  </a:pathLst>
                </a:custGeom>
                <a:solidFill>
                  <a:srgbClr val="FFFFFF">
                    <a:alpha val="58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4450" name="Freeform 4449"/>
                <p:cNvSpPr/>
                <p:nvPr/>
              </p:nvSpPr>
              <p:spPr>
                <a:xfrm>
                  <a:off x="2194480" y="5632194"/>
                  <a:ext cx="1679" cy="114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679" h="1144">
                      <a:moveTo>
                        <a:pt x="0" y="572"/>
                      </a:moveTo>
                      <a:cubicBezTo>
                        <a:pt x="0" y="256"/>
                        <a:pt x="376" y="0"/>
                        <a:pt x="839" y="0"/>
                      </a:cubicBezTo>
                      <a:cubicBezTo>
                        <a:pt x="1303" y="0"/>
                        <a:pt x="1679" y="256"/>
                        <a:pt x="1679" y="572"/>
                      </a:cubicBezTo>
                      <a:cubicBezTo>
                        <a:pt x="1679" y="888"/>
                        <a:pt x="1303" y="1144"/>
                        <a:pt x="839" y="1144"/>
                      </a:cubicBezTo>
                      <a:cubicBezTo>
                        <a:pt x="376" y="1144"/>
                        <a:pt x="0" y="888"/>
                        <a:pt x="0" y="572"/>
                      </a:cubicBezTo>
                      <a:close/>
                    </a:path>
                  </a:pathLst>
                </a:custGeom>
                <a:solidFill>
                  <a:srgbClr val="FFFFFF">
                    <a:alpha val="26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4451" name="Freeform 4450"/>
                <p:cNvSpPr/>
                <p:nvPr/>
              </p:nvSpPr>
              <p:spPr>
                <a:xfrm rot="900000" flipH="1">
                  <a:off x="2192807" y="5629760"/>
                  <a:ext cx="3021" cy="147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021" h="1472">
                      <a:moveTo>
                        <a:pt x="0" y="0"/>
                      </a:moveTo>
                      <a:cubicBezTo>
                        <a:pt x="0" y="0"/>
                        <a:pt x="2204" y="359"/>
                        <a:pt x="2888" y="1005"/>
                      </a:cubicBezTo>
                      <a:cubicBezTo>
                        <a:pt x="3572" y="1652"/>
                        <a:pt x="1520" y="1436"/>
                        <a:pt x="1520" y="1436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7700" cap="flat">
                  <a:noFill/>
                  <a:bevel/>
                </a:ln>
              </p:spPr>
            </p:sp>
          </p:grpSp>
          <p:grpSp>
            <p:nvGrpSpPr>
              <p:cNvPr id="4452" name="Group 4451"/>
              <p:cNvGrpSpPr/>
              <p:nvPr/>
            </p:nvGrpSpPr>
            <p:grpSpPr>
              <a:xfrm rot="-900000" flipH="1">
                <a:off x="2193451" y="5618781"/>
                <a:ext cx="8536" cy="5426"/>
                <a:chOff x="2193451" y="5618781"/>
                <a:chExt cx="8536" cy="5426"/>
              </a:xfrm>
            </p:grpSpPr>
            <p:sp>
              <p:nvSpPr>
                <p:cNvPr id="4453" name="Freeform 4452"/>
                <p:cNvSpPr/>
                <p:nvPr/>
              </p:nvSpPr>
              <p:spPr>
                <a:xfrm>
                  <a:off x="2193445" y="5618777"/>
                  <a:ext cx="8547" cy="543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547" h="5434">
                      <a:moveTo>
                        <a:pt x="0" y="2717"/>
                      </a:moveTo>
                      <a:cubicBezTo>
                        <a:pt x="0" y="1216"/>
                        <a:pt x="1913" y="0"/>
                        <a:pt x="4274" y="0"/>
                      </a:cubicBezTo>
                      <a:cubicBezTo>
                        <a:pt x="6634" y="0"/>
                        <a:pt x="8547" y="1216"/>
                        <a:pt x="8547" y="2717"/>
                      </a:cubicBezTo>
                      <a:cubicBezTo>
                        <a:pt x="8547" y="4217"/>
                        <a:pt x="6634" y="5434"/>
                        <a:pt x="4274" y="5434"/>
                      </a:cubicBezTo>
                      <a:cubicBezTo>
                        <a:pt x="1913" y="5434"/>
                        <a:pt x="0" y="4217"/>
                        <a:pt x="0" y="2717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9C790"/>
                    </a:gs>
                    <a:gs pos="100000">
                      <a:srgbClr val="C0A349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4454" name="Freeform 4453"/>
                <p:cNvSpPr/>
                <p:nvPr/>
              </p:nvSpPr>
              <p:spPr>
                <a:xfrm>
                  <a:off x="2195727" y="5621203"/>
                  <a:ext cx="2137" cy="157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137" h="1573">
                      <a:moveTo>
                        <a:pt x="0" y="786"/>
                      </a:moveTo>
                      <a:cubicBezTo>
                        <a:pt x="0" y="352"/>
                        <a:pt x="478" y="0"/>
                        <a:pt x="1068" y="0"/>
                      </a:cubicBezTo>
                      <a:cubicBezTo>
                        <a:pt x="1658" y="0"/>
                        <a:pt x="2137" y="352"/>
                        <a:pt x="2137" y="786"/>
                      </a:cubicBezTo>
                      <a:cubicBezTo>
                        <a:pt x="2137" y="1221"/>
                        <a:pt x="1658" y="1573"/>
                        <a:pt x="1068" y="1573"/>
                      </a:cubicBezTo>
                      <a:cubicBezTo>
                        <a:pt x="478" y="1573"/>
                        <a:pt x="0" y="1221"/>
                        <a:pt x="0" y="786"/>
                      </a:cubicBezTo>
                      <a:close/>
                    </a:path>
                  </a:pathLst>
                </a:custGeom>
                <a:solidFill>
                  <a:srgbClr val="FFFFFF">
                    <a:alpha val="58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4455" name="Freeform 4454"/>
                <p:cNvSpPr/>
                <p:nvPr/>
              </p:nvSpPr>
              <p:spPr>
                <a:xfrm>
                  <a:off x="2199237" y="5621775"/>
                  <a:ext cx="1679" cy="114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679" h="1144">
                      <a:moveTo>
                        <a:pt x="0" y="572"/>
                      </a:moveTo>
                      <a:cubicBezTo>
                        <a:pt x="0" y="256"/>
                        <a:pt x="376" y="0"/>
                        <a:pt x="839" y="0"/>
                      </a:cubicBezTo>
                      <a:cubicBezTo>
                        <a:pt x="1303" y="0"/>
                        <a:pt x="1679" y="256"/>
                        <a:pt x="1679" y="572"/>
                      </a:cubicBezTo>
                      <a:cubicBezTo>
                        <a:pt x="1679" y="888"/>
                        <a:pt x="1303" y="1144"/>
                        <a:pt x="839" y="1144"/>
                      </a:cubicBezTo>
                      <a:cubicBezTo>
                        <a:pt x="376" y="1144"/>
                        <a:pt x="0" y="888"/>
                        <a:pt x="0" y="572"/>
                      </a:cubicBezTo>
                      <a:close/>
                    </a:path>
                  </a:pathLst>
                </a:custGeom>
                <a:solidFill>
                  <a:srgbClr val="FFFFFF">
                    <a:alpha val="26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4456" name="Freeform 4455"/>
                <p:cNvSpPr/>
                <p:nvPr/>
              </p:nvSpPr>
              <p:spPr>
                <a:xfrm rot="900000" flipH="1">
                  <a:off x="2197565" y="5619341"/>
                  <a:ext cx="3021" cy="147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021" h="1472">
                      <a:moveTo>
                        <a:pt x="0" y="0"/>
                      </a:moveTo>
                      <a:cubicBezTo>
                        <a:pt x="0" y="0"/>
                        <a:pt x="2204" y="359"/>
                        <a:pt x="2888" y="1005"/>
                      </a:cubicBezTo>
                      <a:cubicBezTo>
                        <a:pt x="3572" y="1652"/>
                        <a:pt x="1520" y="1436"/>
                        <a:pt x="1520" y="1436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7700" cap="flat">
                  <a:noFill/>
                  <a:bevel/>
                </a:ln>
              </p:spPr>
            </p:sp>
          </p:grpSp>
          <p:sp>
            <p:nvSpPr>
              <p:cNvPr id="4457" name="Freeform 4456"/>
              <p:cNvSpPr/>
              <p:nvPr/>
            </p:nvSpPr>
            <p:spPr>
              <a:xfrm>
                <a:off x="2207380" y="5597109"/>
                <a:ext cx="9818" cy="6242"/>
              </a:xfrm>
              <a:custGeom>
                <a:avLst/>
                <a:gdLst/>
                <a:ahLst/>
                <a:cxnLst/>
                <a:rect l="0" t="0" r="0" b="0"/>
                <a:pathLst>
                  <a:path w="9818" h="6242">
                    <a:moveTo>
                      <a:pt x="0" y="3121"/>
                    </a:moveTo>
                    <a:cubicBezTo>
                      <a:pt x="0" y="1397"/>
                      <a:pt x="2198" y="0"/>
                      <a:pt x="4909" y="0"/>
                    </a:cubicBezTo>
                    <a:cubicBezTo>
                      <a:pt x="7621" y="0"/>
                      <a:pt x="9818" y="1397"/>
                      <a:pt x="9818" y="3121"/>
                    </a:cubicBezTo>
                    <a:cubicBezTo>
                      <a:pt x="9818" y="4845"/>
                      <a:pt x="7621" y="6242"/>
                      <a:pt x="4909" y="6242"/>
                    </a:cubicBezTo>
                    <a:cubicBezTo>
                      <a:pt x="2198" y="6242"/>
                      <a:pt x="0" y="4845"/>
                      <a:pt x="0" y="3121"/>
                    </a:cubicBezTo>
                    <a:close/>
                  </a:path>
                </a:pathLst>
              </a:custGeom>
              <a:gradFill>
                <a:gsLst>
                  <a:gs pos="0">
                    <a:srgbClr val="D9C790"/>
                  </a:gs>
                  <a:gs pos="100000">
                    <a:srgbClr val="C0A349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grpSp>
            <p:nvGrpSpPr>
              <p:cNvPr id="4458" name="Group 4457"/>
              <p:cNvGrpSpPr/>
              <p:nvPr/>
            </p:nvGrpSpPr>
            <p:grpSpPr>
              <a:xfrm rot="900000" flipH="1">
                <a:off x="2411224" y="5590507"/>
                <a:ext cx="8112" cy="5157"/>
                <a:chOff x="2411224" y="5590507"/>
                <a:chExt cx="8112" cy="5157"/>
              </a:xfrm>
            </p:grpSpPr>
            <p:sp>
              <p:nvSpPr>
                <p:cNvPr id="4459" name="Freeform 4458"/>
                <p:cNvSpPr/>
                <p:nvPr/>
              </p:nvSpPr>
              <p:spPr>
                <a:xfrm>
                  <a:off x="2411218" y="5590504"/>
                  <a:ext cx="8123" cy="516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123" h="5164">
                      <a:moveTo>
                        <a:pt x="0" y="2582"/>
                      </a:moveTo>
                      <a:cubicBezTo>
                        <a:pt x="0" y="1156"/>
                        <a:pt x="1818" y="0"/>
                        <a:pt x="4062" y="0"/>
                      </a:cubicBezTo>
                      <a:cubicBezTo>
                        <a:pt x="6305" y="0"/>
                        <a:pt x="8123" y="1156"/>
                        <a:pt x="8123" y="2582"/>
                      </a:cubicBezTo>
                      <a:cubicBezTo>
                        <a:pt x="8123" y="4008"/>
                        <a:pt x="6305" y="5164"/>
                        <a:pt x="4062" y="5164"/>
                      </a:cubicBezTo>
                      <a:cubicBezTo>
                        <a:pt x="1818" y="5164"/>
                        <a:pt x="0" y="4008"/>
                        <a:pt x="0" y="2582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9C790"/>
                    </a:gs>
                    <a:gs pos="100000">
                      <a:srgbClr val="C0A349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4460" name="Freeform 4459"/>
                <p:cNvSpPr/>
                <p:nvPr/>
              </p:nvSpPr>
              <p:spPr>
                <a:xfrm>
                  <a:off x="2413387" y="5592810"/>
                  <a:ext cx="2031" cy="149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031" h="1495">
                      <a:moveTo>
                        <a:pt x="0" y="747"/>
                      </a:moveTo>
                      <a:cubicBezTo>
                        <a:pt x="0" y="335"/>
                        <a:pt x="455" y="0"/>
                        <a:pt x="1015" y="0"/>
                      </a:cubicBezTo>
                      <a:cubicBezTo>
                        <a:pt x="1576" y="0"/>
                        <a:pt x="2031" y="335"/>
                        <a:pt x="2031" y="747"/>
                      </a:cubicBezTo>
                      <a:cubicBezTo>
                        <a:pt x="2031" y="1160"/>
                        <a:pt x="1576" y="1495"/>
                        <a:pt x="1015" y="1495"/>
                      </a:cubicBezTo>
                      <a:cubicBezTo>
                        <a:pt x="455" y="1495"/>
                        <a:pt x="0" y="1160"/>
                        <a:pt x="0" y="747"/>
                      </a:cubicBezTo>
                      <a:close/>
                    </a:path>
                  </a:pathLst>
                </a:custGeom>
                <a:solidFill>
                  <a:srgbClr val="FFFFFF">
                    <a:alpha val="58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4461" name="Freeform 4460"/>
                <p:cNvSpPr/>
                <p:nvPr/>
              </p:nvSpPr>
              <p:spPr>
                <a:xfrm>
                  <a:off x="2416723" y="5593354"/>
                  <a:ext cx="1596" cy="108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96" h="1087">
                      <a:moveTo>
                        <a:pt x="0" y="544"/>
                      </a:moveTo>
                      <a:cubicBezTo>
                        <a:pt x="0" y="243"/>
                        <a:pt x="357" y="0"/>
                        <a:pt x="798" y="0"/>
                      </a:cubicBezTo>
                      <a:cubicBezTo>
                        <a:pt x="1238" y="0"/>
                        <a:pt x="1596" y="243"/>
                        <a:pt x="1596" y="544"/>
                      </a:cubicBezTo>
                      <a:cubicBezTo>
                        <a:pt x="1596" y="844"/>
                        <a:pt x="1238" y="1087"/>
                        <a:pt x="798" y="1087"/>
                      </a:cubicBezTo>
                      <a:cubicBezTo>
                        <a:pt x="357" y="1087"/>
                        <a:pt x="0" y="844"/>
                        <a:pt x="0" y="544"/>
                      </a:cubicBezTo>
                      <a:close/>
                    </a:path>
                  </a:pathLst>
                </a:custGeom>
                <a:solidFill>
                  <a:srgbClr val="FFFFFF">
                    <a:alpha val="26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4462" name="Freeform 4461"/>
                <p:cNvSpPr/>
                <p:nvPr/>
              </p:nvSpPr>
              <p:spPr>
                <a:xfrm rot="900000" flipH="1">
                  <a:off x="2415134" y="5591040"/>
                  <a:ext cx="2871" cy="139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871" h="1399">
                      <a:moveTo>
                        <a:pt x="0" y="0"/>
                      </a:moveTo>
                      <a:cubicBezTo>
                        <a:pt x="0" y="0"/>
                        <a:pt x="2094" y="341"/>
                        <a:pt x="2744" y="956"/>
                      </a:cubicBezTo>
                      <a:cubicBezTo>
                        <a:pt x="3394" y="1570"/>
                        <a:pt x="1444" y="1365"/>
                        <a:pt x="1444" y="1365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7700" cap="flat">
                  <a:noFill/>
                  <a:bevel/>
                </a:ln>
              </p:spPr>
            </p:sp>
          </p:grpSp>
          <p:grpSp>
            <p:nvGrpSpPr>
              <p:cNvPr id="4463" name="Group 4462"/>
              <p:cNvGrpSpPr/>
              <p:nvPr/>
            </p:nvGrpSpPr>
            <p:grpSpPr>
              <a:xfrm rot="900000" flipH="1">
                <a:off x="2606720" y="5677982"/>
                <a:ext cx="6255" cy="5157"/>
                <a:chOff x="2606720" y="5677982"/>
                <a:chExt cx="6255" cy="5157"/>
              </a:xfrm>
            </p:grpSpPr>
            <p:sp>
              <p:nvSpPr>
                <p:cNvPr id="4464" name="Freeform 4463"/>
                <p:cNvSpPr/>
                <p:nvPr/>
              </p:nvSpPr>
              <p:spPr>
                <a:xfrm>
                  <a:off x="2606716" y="5677978"/>
                  <a:ext cx="6263" cy="516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263" h="5164">
                      <a:moveTo>
                        <a:pt x="0" y="2582"/>
                      </a:moveTo>
                      <a:cubicBezTo>
                        <a:pt x="0" y="1156"/>
                        <a:pt x="1402" y="0"/>
                        <a:pt x="3132" y="0"/>
                      </a:cubicBezTo>
                      <a:cubicBezTo>
                        <a:pt x="4861" y="0"/>
                        <a:pt x="6263" y="1156"/>
                        <a:pt x="6263" y="2582"/>
                      </a:cubicBezTo>
                      <a:cubicBezTo>
                        <a:pt x="6263" y="4008"/>
                        <a:pt x="4861" y="5164"/>
                        <a:pt x="3132" y="5164"/>
                      </a:cubicBezTo>
                      <a:cubicBezTo>
                        <a:pt x="1402" y="5164"/>
                        <a:pt x="0" y="4008"/>
                        <a:pt x="0" y="2582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9C790"/>
                    </a:gs>
                    <a:gs pos="100000">
                      <a:srgbClr val="C0A349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4465" name="Freeform 4464"/>
                <p:cNvSpPr/>
                <p:nvPr/>
              </p:nvSpPr>
              <p:spPr>
                <a:xfrm>
                  <a:off x="2608388" y="5680284"/>
                  <a:ext cx="1566" cy="149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66" h="1495">
                      <a:moveTo>
                        <a:pt x="0" y="747"/>
                      </a:moveTo>
                      <a:cubicBezTo>
                        <a:pt x="0" y="335"/>
                        <a:pt x="351" y="0"/>
                        <a:pt x="783" y="0"/>
                      </a:cubicBezTo>
                      <a:cubicBezTo>
                        <a:pt x="1215" y="0"/>
                        <a:pt x="1566" y="335"/>
                        <a:pt x="1566" y="747"/>
                      </a:cubicBezTo>
                      <a:cubicBezTo>
                        <a:pt x="1566" y="1160"/>
                        <a:pt x="1215" y="1495"/>
                        <a:pt x="783" y="1495"/>
                      </a:cubicBezTo>
                      <a:cubicBezTo>
                        <a:pt x="351" y="1495"/>
                        <a:pt x="0" y="1160"/>
                        <a:pt x="0" y="747"/>
                      </a:cubicBezTo>
                      <a:close/>
                    </a:path>
                  </a:pathLst>
                </a:custGeom>
                <a:solidFill>
                  <a:srgbClr val="FFFFFF">
                    <a:alpha val="58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4466" name="Freeform 4465"/>
                <p:cNvSpPr/>
                <p:nvPr/>
              </p:nvSpPr>
              <p:spPr>
                <a:xfrm>
                  <a:off x="2610960" y="5680828"/>
                  <a:ext cx="1230" cy="108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30" h="1087">
                      <a:moveTo>
                        <a:pt x="0" y="544"/>
                      </a:moveTo>
                      <a:cubicBezTo>
                        <a:pt x="0" y="243"/>
                        <a:pt x="275" y="0"/>
                        <a:pt x="615" y="0"/>
                      </a:cubicBezTo>
                      <a:cubicBezTo>
                        <a:pt x="955" y="0"/>
                        <a:pt x="1230" y="243"/>
                        <a:pt x="1230" y="544"/>
                      </a:cubicBezTo>
                      <a:cubicBezTo>
                        <a:pt x="1230" y="844"/>
                        <a:pt x="955" y="1087"/>
                        <a:pt x="615" y="1087"/>
                      </a:cubicBezTo>
                      <a:cubicBezTo>
                        <a:pt x="275" y="1087"/>
                        <a:pt x="0" y="844"/>
                        <a:pt x="0" y="544"/>
                      </a:cubicBezTo>
                      <a:close/>
                    </a:path>
                  </a:pathLst>
                </a:custGeom>
                <a:solidFill>
                  <a:srgbClr val="FFFFFF">
                    <a:alpha val="26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4467" name="Freeform 4466"/>
                <p:cNvSpPr/>
                <p:nvPr/>
              </p:nvSpPr>
              <p:spPr>
                <a:xfrm rot="900000" flipH="1">
                  <a:off x="2609714" y="5678525"/>
                  <a:ext cx="2255" cy="137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255" h="1376">
                      <a:moveTo>
                        <a:pt x="0" y="0"/>
                      </a:moveTo>
                      <a:cubicBezTo>
                        <a:pt x="0" y="0"/>
                        <a:pt x="1645" y="336"/>
                        <a:pt x="2156" y="940"/>
                      </a:cubicBezTo>
                      <a:cubicBezTo>
                        <a:pt x="2666" y="1544"/>
                        <a:pt x="1135" y="1343"/>
                        <a:pt x="1135" y="1343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7700" cap="flat">
                  <a:noFill/>
                  <a:bevel/>
                </a:ln>
              </p:spPr>
            </p:sp>
          </p:grpSp>
          <p:grpSp>
            <p:nvGrpSpPr>
              <p:cNvPr id="4468" name="Group 4467"/>
              <p:cNvGrpSpPr/>
              <p:nvPr/>
            </p:nvGrpSpPr>
            <p:grpSpPr>
              <a:xfrm rot="900000" flipH="1">
                <a:off x="2603312" y="5687557"/>
                <a:ext cx="6255" cy="5157"/>
                <a:chOff x="2603312" y="5687557"/>
                <a:chExt cx="6255" cy="5157"/>
              </a:xfrm>
            </p:grpSpPr>
            <p:sp>
              <p:nvSpPr>
                <p:cNvPr id="4469" name="Freeform 4468"/>
                <p:cNvSpPr/>
                <p:nvPr/>
              </p:nvSpPr>
              <p:spPr>
                <a:xfrm>
                  <a:off x="2603308" y="5687553"/>
                  <a:ext cx="6263" cy="516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263" h="5164">
                      <a:moveTo>
                        <a:pt x="0" y="2582"/>
                      </a:moveTo>
                      <a:cubicBezTo>
                        <a:pt x="0" y="1156"/>
                        <a:pt x="1402" y="0"/>
                        <a:pt x="3132" y="0"/>
                      </a:cubicBezTo>
                      <a:cubicBezTo>
                        <a:pt x="4861" y="0"/>
                        <a:pt x="6263" y="1156"/>
                        <a:pt x="6263" y="2582"/>
                      </a:cubicBezTo>
                      <a:cubicBezTo>
                        <a:pt x="6263" y="4008"/>
                        <a:pt x="4861" y="5164"/>
                        <a:pt x="3132" y="5164"/>
                      </a:cubicBezTo>
                      <a:cubicBezTo>
                        <a:pt x="1402" y="5164"/>
                        <a:pt x="0" y="4008"/>
                        <a:pt x="0" y="2582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9C790"/>
                    </a:gs>
                    <a:gs pos="100000">
                      <a:srgbClr val="C0A349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4470" name="Freeform 4469"/>
                <p:cNvSpPr/>
                <p:nvPr/>
              </p:nvSpPr>
              <p:spPr>
                <a:xfrm>
                  <a:off x="2604980" y="5689859"/>
                  <a:ext cx="1566" cy="149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66" h="1495">
                      <a:moveTo>
                        <a:pt x="0" y="747"/>
                      </a:moveTo>
                      <a:cubicBezTo>
                        <a:pt x="0" y="335"/>
                        <a:pt x="351" y="0"/>
                        <a:pt x="783" y="0"/>
                      </a:cubicBezTo>
                      <a:cubicBezTo>
                        <a:pt x="1215" y="0"/>
                        <a:pt x="1566" y="335"/>
                        <a:pt x="1566" y="747"/>
                      </a:cubicBezTo>
                      <a:cubicBezTo>
                        <a:pt x="1566" y="1160"/>
                        <a:pt x="1215" y="1495"/>
                        <a:pt x="783" y="1495"/>
                      </a:cubicBezTo>
                      <a:cubicBezTo>
                        <a:pt x="351" y="1495"/>
                        <a:pt x="0" y="1160"/>
                        <a:pt x="0" y="747"/>
                      </a:cubicBezTo>
                      <a:close/>
                    </a:path>
                  </a:pathLst>
                </a:custGeom>
                <a:solidFill>
                  <a:srgbClr val="FFFFFF">
                    <a:alpha val="58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4471" name="Freeform 4470"/>
                <p:cNvSpPr/>
                <p:nvPr/>
              </p:nvSpPr>
              <p:spPr>
                <a:xfrm>
                  <a:off x="2607552" y="5690403"/>
                  <a:ext cx="1230" cy="108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30" h="1087">
                      <a:moveTo>
                        <a:pt x="0" y="544"/>
                      </a:moveTo>
                      <a:cubicBezTo>
                        <a:pt x="0" y="243"/>
                        <a:pt x="275" y="0"/>
                        <a:pt x="615" y="0"/>
                      </a:cubicBezTo>
                      <a:cubicBezTo>
                        <a:pt x="955" y="0"/>
                        <a:pt x="1230" y="243"/>
                        <a:pt x="1230" y="544"/>
                      </a:cubicBezTo>
                      <a:cubicBezTo>
                        <a:pt x="1230" y="844"/>
                        <a:pt x="955" y="1087"/>
                        <a:pt x="615" y="1087"/>
                      </a:cubicBezTo>
                      <a:cubicBezTo>
                        <a:pt x="275" y="1087"/>
                        <a:pt x="0" y="844"/>
                        <a:pt x="0" y="544"/>
                      </a:cubicBezTo>
                      <a:close/>
                    </a:path>
                  </a:pathLst>
                </a:custGeom>
                <a:solidFill>
                  <a:srgbClr val="FFFFFF">
                    <a:alpha val="26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4472" name="Freeform 4471"/>
                <p:cNvSpPr/>
                <p:nvPr/>
              </p:nvSpPr>
              <p:spPr>
                <a:xfrm rot="900000" flipH="1">
                  <a:off x="2606306" y="5688101"/>
                  <a:ext cx="2255" cy="137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255" h="1376">
                      <a:moveTo>
                        <a:pt x="0" y="0"/>
                      </a:moveTo>
                      <a:cubicBezTo>
                        <a:pt x="0" y="0"/>
                        <a:pt x="1645" y="336"/>
                        <a:pt x="2156" y="940"/>
                      </a:cubicBezTo>
                      <a:cubicBezTo>
                        <a:pt x="2666" y="1544"/>
                        <a:pt x="1135" y="1343"/>
                        <a:pt x="1135" y="1343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7700" cap="flat">
                  <a:noFill/>
                  <a:bevel/>
                </a:ln>
              </p:spPr>
            </p:sp>
          </p:grpSp>
          <p:grpSp>
            <p:nvGrpSpPr>
              <p:cNvPr id="4473" name="Group 4472"/>
              <p:cNvGrpSpPr/>
              <p:nvPr/>
            </p:nvGrpSpPr>
            <p:grpSpPr>
              <a:xfrm rot="900000" flipH="1">
                <a:off x="2487302" y="5600928"/>
                <a:ext cx="6255" cy="5157"/>
                <a:chOff x="2487302" y="5600928"/>
                <a:chExt cx="6255" cy="5157"/>
              </a:xfrm>
            </p:grpSpPr>
            <p:sp>
              <p:nvSpPr>
                <p:cNvPr id="4474" name="Freeform 4473"/>
                <p:cNvSpPr/>
                <p:nvPr/>
              </p:nvSpPr>
              <p:spPr>
                <a:xfrm>
                  <a:off x="2487297" y="5600924"/>
                  <a:ext cx="6263" cy="516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263" h="5164">
                      <a:moveTo>
                        <a:pt x="0" y="2582"/>
                      </a:moveTo>
                      <a:cubicBezTo>
                        <a:pt x="0" y="1156"/>
                        <a:pt x="1402" y="0"/>
                        <a:pt x="3132" y="0"/>
                      </a:cubicBezTo>
                      <a:cubicBezTo>
                        <a:pt x="4861" y="0"/>
                        <a:pt x="6263" y="1156"/>
                        <a:pt x="6263" y="2582"/>
                      </a:cubicBezTo>
                      <a:cubicBezTo>
                        <a:pt x="6263" y="4008"/>
                        <a:pt x="4861" y="5164"/>
                        <a:pt x="3132" y="5164"/>
                      </a:cubicBezTo>
                      <a:cubicBezTo>
                        <a:pt x="1402" y="5164"/>
                        <a:pt x="0" y="4008"/>
                        <a:pt x="0" y="2582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9C790"/>
                    </a:gs>
                    <a:gs pos="100000">
                      <a:srgbClr val="C0A349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4475" name="Freeform 4474"/>
                <p:cNvSpPr/>
                <p:nvPr/>
              </p:nvSpPr>
              <p:spPr>
                <a:xfrm>
                  <a:off x="2488970" y="5603230"/>
                  <a:ext cx="1566" cy="149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66" h="1495">
                      <a:moveTo>
                        <a:pt x="0" y="747"/>
                      </a:moveTo>
                      <a:cubicBezTo>
                        <a:pt x="0" y="335"/>
                        <a:pt x="351" y="0"/>
                        <a:pt x="783" y="0"/>
                      </a:cubicBezTo>
                      <a:cubicBezTo>
                        <a:pt x="1215" y="0"/>
                        <a:pt x="1566" y="335"/>
                        <a:pt x="1566" y="747"/>
                      </a:cubicBezTo>
                      <a:cubicBezTo>
                        <a:pt x="1566" y="1160"/>
                        <a:pt x="1215" y="1495"/>
                        <a:pt x="783" y="1495"/>
                      </a:cubicBezTo>
                      <a:cubicBezTo>
                        <a:pt x="351" y="1495"/>
                        <a:pt x="0" y="1160"/>
                        <a:pt x="0" y="747"/>
                      </a:cubicBezTo>
                      <a:close/>
                    </a:path>
                  </a:pathLst>
                </a:custGeom>
                <a:solidFill>
                  <a:srgbClr val="FFFFFF">
                    <a:alpha val="58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4476" name="Freeform 4475"/>
                <p:cNvSpPr/>
                <p:nvPr/>
              </p:nvSpPr>
              <p:spPr>
                <a:xfrm>
                  <a:off x="2491542" y="5603774"/>
                  <a:ext cx="1230" cy="108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30" h="1087">
                      <a:moveTo>
                        <a:pt x="0" y="544"/>
                      </a:moveTo>
                      <a:cubicBezTo>
                        <a:pt x="0" y="243"/>
                        <a:pt x="275" y="0"/>
                        <a:pt x="615" y="0"/>
                      </a:cubicBezTo>
                      <a:cubicBezTo>
                        <a:pt x="955" y="0"/>
                        <a:pt x="1230" y="243"/>
                        <a:pt x="1230" y="544"/>
                      </a:cubicBezTo>
                      <a:cubicBezTo>
                        <a:pt x="1230" y="844"/>
                        <a:pt x="955" y="1087"/>
                        <a:pt x="615" y="1087"/>
                      </a:cubicBezTo>
                      <a:cubicBezTo>
                        <a:pt x="275" y="1087"/>
                        <a:pt x="0" y="844"/>
                        <a:pt x="0" y="544"/>
                      </a:cubicBezTo>
                      <a:close/>
                    </a:path>
                  </a:pathLst>
                </a:custGeom>
                <a:solidFill>
                  <a:srgbClr val="FFFFFF">
                    <a:alpha val="26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4477" name="Freeform 4476"/>
                <p:cNvSpPr/>
                <p:nvPr/>
              </p:nvSpPr>
              <p:spPr>
                <a:xfrm rot="900000" flipH="1">
                  <a:off x="2490296" y="5601471"/>
                  <a:ext cx="2255" cy="137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255" h="1376">
                      <a:moveTo>
                        <a:pt x="0" y="0"/>
                      </a:moveTo>
                      <a:cubicBezTo>
                        <a:pt x="0" y="0"/>
                        <a:pt x="1645" y="336"/>
                        <a:pt x="2156" y="940"/>
                      </a:cubicBezTo>
                      <a:cubicBezTo>
                        <a:pt x="2666" y="1544"/>
                        <a:pt x="1135" y="1343"/>
                        <a:pt x="1135" y="1343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7700" cap="flat">
                  <a:noFill/>
                  <a:bevel/>
                </a:ln>
              </p:spPr>
            </p:sp>
          </p:grpSp>
          <p:grpSp>
            <p:nvGrpSpPr>
              <p:cNvPr id="4478" name="Group 4477"/>
              <p:cNvGrpSpPr/>
              <p:nvPr/>
            </p:nvGrpSpPr>
            <p:grpSpPr>
              <a:xfrm rot="900000">
                <a:off x="2450953" y="5595282"/>
                <a:ext cx="19018" cy="10568"/>
                <a:chOff x="2450953" y="5595282"/>
                <a:chExt cx="19018" cy="10568"/>
              </a:xfrm>
            </p:grpSpPr>
            <p:sp>
              <p:nvSpPr>
                <p:cNvPr id="4479" name="Freeform 4478"/>
                <p:cNvSpPr/>
                <p:nvPr/>
              </p:nvSpPr>
              <p:spPr>
                <a:xfrm>
                  <a:off x="2450940" y="5595275"/>
                  <a:ext cx="19043" cy="1058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043" h="10583">
                      <a:moveTo>
                        <a:pt x="0" y="5292"/>
                      </a:moveTo>
                      <a:cubicBezTo>
                        <a:pt x="0" y="2369"/>
                        <a:pt x="4263" y="0"/>
                        <a:pt x="9522" y="0"/>
                      </a:cubicBezTo>
                      <a:cubicBezTo>
                        <a:pt x="14780" y="0"/>
                        <a:pt x="19043" y="2369"/>
                        <a:pt x="19043" y="5292"/>
                      </a:cubicBezTo>
                      <a:cubicBezTo>
                        <a:pt x="19043" y="8214"/>
                        <a:pt x="14780" y="10583"/>
                        <a:pt x="9522" y="10583"/>
                      </a:cubicBezTo>
                      <a:cubicBezTo>
                        <a:pt x="4263" y="10583"/>
                        <a:pt x="0" y="8214"/>
                        <a:pt x="0" y="5292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9C790"/>
                    </a:gs>
                    <a:gs pos="100000">
                      <a:srgbClr val="C0A349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4480" name="Freeform 4479"/>
                <p:cNvSpPr/>
                <p:nvPr/>
              </p:nvSpPr>
              <p:spPr>
                <a:xfrm>
                  <a:off x="2456024" y="5600001"/>
                  <a:ext cx="4761" cy="306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761" h="3064">
                      <a:moveTo>
                        <a:pt x="0" y="1532"/>
                      </a:moveTo>
                      <a:cubicBezTo>
                        <a:pt x="0" y="686"/>
                        <a:pt x="1066" y="0"/>
                        <a:pt x="2380" y="0"/>
                      </a:cubicBezTo>
                      <a:cubicBezTo>
                        <a:pt x="3695" y="0"/>
                        <a:pt x="4761" y="686"/>
                        <a:pt x="4761" y="1532"/>
                      </a:cubicBezTo>
                      <a:cubicBezTo>
                        <a:pt x="4761" y="2378"/>
                        <a:pt x="3695" y="3064"/>
                        <a:pt x="2380" y="3064"/>
                      </a:cubicBezTo>
                      <a:cubicBezTo>
                        <a:pt x="1066" y="3064"/>
                        <a:pt x="0" y="2378"/>
                        <a:pt x="0" y="1532"/>
                      </a:cubicBezTo>
                      <a:close/>
                    </a:path>
                  </a:pathLst>
                </a:custGeom>
                <a:solidFill>
                  <a:srgbClr val="FFFFFF">
                    <a:alpha val="58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4481" name="Freeform 4480"/>
                <p:cNvSpPr/>
                <p:nvPr/>
              </p:nvSpPr>
              <p:spPr>
                <a:xfrm>
                  <a:off x="2463845" y="5601115"/>
                  <a:ext cx="3741" cy="222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741" h="2228">
                      <a:moveTo>
                        <a:pt x="0" y="1114"/>
                      </a:moveTo>
                      <a:cubicBezTo>
                        <a:pt x="0" y="499"/>
                        <a:pt x="837" y="0"/>
                        <a:pt x="1870" y="0"/>
                      </a:cubicBezTo>
                      <a:cubicBezTo>
                        <a:pt x="2903" y="0"/>
                        <a:pt x="3741" y="499"/>
                        <a:pt x="3741" y="1114"/>
                      </a:cubicBezTo>
                      <a:cubicBezTo>
                        <a:pt x="3741" y="1729"/>
                        <a:pt x="2903" y="2228"/>
                        <a:pt x="1870" y="2228"/>
                      </a:cubicBezTo>
                      <a:cubicBezTo>
                        <a:pt x="837" y="2228"/>
                        <a:pt x="0" y="1729"/>
                        <a:pt x="0" y="1114"/>
                      </a:cubicBezTo>
                      <a:close/>
                    </a:path>
                  </a:pathLst>
                </a:custGeom>
                <a:solidFill>
                  <a:srgbClr val="FFFFFF">
                    <a:alpha val="26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4482" name="Freeform 4481"/>
                <p:cNvSpPr/>
                <p:nvPr/>
              </p:nvSpPr>
              <p:spPr>
                <a:xfrm rot="900000" flipH="1">
                  <a:off x="2460146" y="5596359"/>
                  <a:ext cx="6677" cy="289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677" h="2897">
                      <a:moveTo>
                        <a:pt x="0" y="0"/>
                      </a:moveTo>
                      <a:cubicBezTo>
                        <a:pt x="0" y="0"/>
                        <a:pt x="4871" y="707"/>
                        <a:pt x="6383" y="1978"/>
                      </a:cubicBezTo>
                      <a:cubicBezTo>
                        <a:pt x="7894" y="3250"/>
                        <a:pt x="3359" y="2826"/>
                        <a:pt x="3359" y="2826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7700" cap="flat">
                  <a:noFill/>
                  <a:bevel/>
                </a:ln>
              </p:spPr>
            </p:sp>
          </p:grpSp>
          <p:grpSp>
            <p:nvGrpSpPr>
              <p:cNvPr id="4483" name="Group 4482"/>
              <p:cNvGrpSpPr/>
              <p:nvPr/>
            </p:nvGrpSpPr>
            <p:grpSpPr>
              <a:xfrm>
                <a:off x="2313709" y="5577185"/>
                <a:ext cx="10937" cy="6952"/>
                <a:chOff x="2313709" y="5577185"/>
                <a:chExt cx="10937" cy="6952"/>
              </a:xfrm>
            </p:grpSpPr>
            <p:sp>
              <p:nvSpPr>
                <p:cNvPr id="4484" name="Freeform 4483"/>
                <p:cNvSpPr/>
                <p:nvPr/>
              </p:nvSpPr>
              <p:spPr>
                <a:xfrm>
                  <a:off x="2313702" y="5577180"/>
                  <a:ext cx="10952" cy="696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952" h="6962">
                      <a:moveTo>
                        <a:pt x="0" y="3481"/>
                      </a:moveTo>
                      <a:cubicBezTo>
                        <a:pt x="0" y="1559"/>
                        <a:pt x="2452" y="0"/>
                        <a:pt x="5476" y="0"/>
                      </a:cubicBezTo>
                      <a:cubicBezTo>
                        <a:pt x="8500" y="0"/>
                        <a:pt x="10952" y="1559"/>
                        <a:pt x="10952" y="3481"/>
                      </a:cubicBezTo>
                      <a:cubicBezTo>
                        <a:pt x="10952" y="5404"/>
                        <a:pt x="8500" y="6962"/>
                        <a:pt x="5476" y="6962"/>
                      </a:cubicBezTo>
                      <a:cubicBezTo>
                        <a:pt x="2452" y="6962"/>
                        <a:pt x="0" y="5404"/>
                        <a:pt x="0" y="3481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9C790"/>
                    </a:gs>
                    <a:gs pos="100000">
                      <a:srgbClr val="C0A349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4485" name="Freeform 4484"/>
                <p:cNvSpPr/>
                <p:nvPr/>
              </p:nvSpPr>
              <p:spPr>
                <a:xfrm>
                  <a:off x="2316625" y="5580289"/>
                  <a:ext cx="2738" cy="201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738" h="2015">
                      <a:moveTo>
                        <a:pt x="0" y="1008"/>
                      </a:moveTo>
                      <a:cubicBezTo>
                        <a:pt x="0" y="451"/>
                        <a:pt x="613" y="0"/>
                        <a:pt x="1369" y="0"/>
                      </a:cubicBezTo>
                      <a:cubicBezTo>
                        <a:pt x="2125" y="0"/>
                        <a:pt x="2738" y="451"/>
                        <a:pt x="2738" y="1008"/>
                      </a:cubicBezTo>
                      <a:cubicBezTo>
                        <a:pt x="2738" y="1564"/>
                        <a:pt x="2125" y="2015"/>
                        <a:pt x="1369" y="2015"/>
                      </a:cubicBezTo>
                      <a:cubicBezTo>
                        <a:pt x="613" y="2015"/>
                        <a:pt x="0" y="1564"/>
                        <a:pt x="0" y="1008"/>
                      </a:cubicBezTo>
                      <a:close/>
                    </a:path>
                  </a:pathLst>
                </a:custGeom>
                <a:solidFill>
                  <a:srgbClr val="FFFFFF">
                    <a:alpha val="58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4486" name="Freeform 4485"/>
                <p:cNvSpPr/>
                <p:nvPr/>
              </p:nvSpPr>
              <p:spPr>
                <a:xfrm>
                  <a:off x="2321124" y="5581022"/>
                  <a:ext cx="2151" cy="146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151" h="1466">
                      <a:moveTo>
                        <a:pt x="0" y="733"/>
                      </a:moveTo>
                      <a:cubicBezTo>
                        <a:pt x="0" y="328"/>
                        <a:pt x="482" y="0"/>
                        <a:pt x="1076" y="0"/>
                      </a:cubicBezTo>
                      <a:cubicBezTo>
                        <a:pt x="1670" y="0"/>
                        <a:pt x="2151" y="328"/>
                        <a:pt x="2151" y="733"/>
                      </a:cubicBezTo>
                      <a:cubicBezTo>
                        <a:pt x="2151" y="1138"/>
                        <a:pt x="1670" y="1466"/>
                        <a:pt x="1076" y="1466"/>
                      </a:cubicBezTo>
                      <a:cubicBezTo>
                        <a:pt x="482" y="1466"/>
                        <a:pt x="0" y="1138"/>
                        <a:pt x="0" y="733"/>
                      </a:cubicBezTo>
                      <a:close/>
                    </a:path>
                  </a:pathLst>
                </a:custGeom>
                <a:solidFill>
                  <a:srgbClr val="FFFFFF">
                    <a:alpha val="26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4487" name="Freeform 4486"/>
                <p:cNvSpPr/>
                <p:nvPr/>
              </p:nvSpPr>
              <p:spPr>
                <a:xfrm rot="900000" flipH="1">
                  <a:off x="2318980" y="5577903"/>
                  <a:ext cx="3870" cy="188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870" h="1886">
                      <a:moveTo>
                        <a:pt x="0" y="0"/>
                      </a:moveTo>
                      <a:cubicBezTo>
                        <a:pt x="0" y="0"/>
                        <a:pt x="2824" y="460"/>
                        <a:pt x="3700" y="1288"/>
                      </a:cubicBezTo>
                      <a:cubicBezTo>
                        <a:pt x="4576" y="2117"/>
                        <a:pt x="1947" y="1840"/>
                        <a:pt x="1947" y="184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7700" cap="flat">
                  <a:noFill/>
                  <a:bevel/>
                </a:ln>
              </p:spPr>
            </p:sp>
          </p:grpSp>
          <p:grpSp>
            <p:nvGrpSpPr>
              <p:cNvPr id="4488" name="Group 4487"/>
              <p:cNvGrpSpPr/>
              <p:nvPr/>
            </p:nvGrpSpPr>
            <p:grpSpPr>
              <a:xfrm>
                <a:off x="2261919" y="5615830"/>
                <a:ext cx="8165" cy="5190"/>
                <a:chOff x="2261919" y="5615830"/>
                <a:chExt cx="8165" cy="5190"/>
              </a:xfrm>
            </p:grpSpPr>
            <p:sp>
              <p:nvSpPr>
                <p:cNvPr id="4489" name="Freeform 4488"/>
                <p:cNvSpPr/>
                <p:nvPr/>
              </p:nvSpPr>
              <p:spPr>
                <a:xfrm>
                  <a:off x="2261914" y="5615827"/>
                  <a:ext cx="8176" cy="519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176" h="5197">
                      <a:moveTo>
                        <a:pt x="0" y="2599"/>
                      </a:moveTo>
                      <a:cubicBezTo>
                        <a:pt x="0" y="1163"/>
                        <a:pt x="1830" y="0"/>
                        <a:pt x="4088" y="0"/>
                      </a:cubicBezTo>
                      <a:cubicBezTo>
                        <a:pt x="6345" y="0"/>
                        <a:pt x="8176" y="1163"/>
                        <a:pt x="8176" y="2599"/>
                      </a:cubicBezTo>
                      <a:cubicBezTo>
                        <a:pt x="8176" y="4034"/>
                        <a:pt x="6345" y="5197"/>
                        <a:pt x="4088" y="5197"/>
                      </a:cubicBezTo>
                      <a:cubicBezTo>
                        <a:pt x="1830" y="5197"/>
                        <a:pt x="0" y="4034"/>
                        <a:pt x="0" y="2599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9C790"/>
                    </a:gs>
                    <a:gs pos="100000">
                      <a:srgbClr val="C0A349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4490" name="Freeform 4489"/>
                <p:cNvSpPr/>
                <p:nvPr/>
              </p:nvSpPr>
              <p:spPr>
                <a:xfrm>
                  <a:off x="2264096" y="5618148"/>
                  <a:ext cx="2044" cy="150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044" h="1505">
                      <a:moveTo>
                        <a:pt x="0" y="752"/>
                      </a:moveTo>
                      <a:cubicBezTo>
                        <a:pt x="0" y="337"/>
                        <a:pt x="458" y="0"/>
                        <a:pt x="1022" y="0"/>
                      </a:cubicBezTo>
                      <a:cubicBezTo>
                        <a:pt x="1586" y="0"/>
                        <a:pt x="2044" y="337"/>
                        <a:pt x="2044" y="752"/>
                      </a:cubicBezTo>
                      <a:cubicBezTo>
                        <a:pt x="2044" y="1168"/>
                        <a:pt x="1586" y="1505"/>
                        <a:pt x="1022" y="1505"/>
                      </a:cubicBezTo>
                      <a:cubicBezTo>
                        <a:pt x="458" y="1505"/>
                        <a:pt x="0" y="1168"/>
                        <a:pt x="0" y="752"/>
                      </a:cubicBezTo>
                      <a:close/>
                    </a:path>
                  </a:pathLst>
                </a:custGeom>
                <a:solidFill>
                  <a:srgbClr val="FFFFFF">
                    <a:alpha val="58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4491" name="Freeform 4490"/>
                <p:cNvSpPr/>
                <p:nvPr/>
              </p:nvSpPr>
              <p:spPr>
                <a:xfrm>
                  <a:off x="2267454" y="5618695"/>
                  <a:ext cx="1606" cy="109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606" h="1094">
                      <a:moveTo>
                        <a:pt x="0" y="547"/>
                      </a:moveTo>
                      <a:cubicBezTo>
                        <a:pt x="0" y="245"/>
                        <a:pt x="359" y="0"/>
                        <a:pt x="803" y="0"/>
                      </a:cubicBezTo>
                      <a:cubicBezTo>
                        <a:pt x="1246" y="0"/>
                        <a:pt x="1606" y="245"/>
                        <a:pt x="1606" y="547"/>
                      </a:cubicBezTo>
                      <a:cubicBezTo>
                        <a:pt x="1606" y="849"/>
                        <a:pt x="1246" y="1094"/>
                        <a:pt x="803" y="1094"/>
                      </a:cubicBezTo>
                      <a:cubicBezTo>
                        <a:pt x="359" y="1094"/>
                        <a:pt x="0" y="849"/>
                        <a:pt x="0" y="547"/>
                      </a:cubicBezTo>
                      <a:close/>
                    </a:path>
                  </a:pathLst>
                </a:custGeom>
                <a:solidFill>
                  <a:srgbClr val="FFFFFF">
                    <a:alpha val="26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4492" name="Freeform 4491"/>
                <p:cNvSpPr/>
                <p:nvPr/>
              </p:nvSpPr>
              <p:spPr>
                <a:xfrm rot="900000" flipH="1">
                  <a:off x="2265854" y="5616366"/>
                  <a:ext cx="2889" cy="140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889" h="1408">
                      <a:moveTo>
                        <a:pt x="0" y="0"/>
                      </a:moveTo>
                      <a:cubicBezTo>
                        <a:pt x="0" y="0"/>
                        <a:pt x="2108" y="343"/>
                        <a:pt x="2762" y="962"/>
                      </a:cubicBezTo>
                      <a:cubicBezTo>
                        <a:pt x="3416" y="1580"/>
                        <a:pt x="1454" y="1374"/>
                        <a:pt x="1454" y="1374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7700" cap="flat">
                  <a:noFill/>
                  <a:bevel/>
                </a:ln>
              </p:spPr>
            </p:sp>
          </p:grpSp>
          <p:grpSp>
            <p:nvGrpSpPr>
              <p:cNvPr id="4493" name="Group 4492"/>
              <p:cNvGrpSpPr/>
              <p:nvPr/>
            </p:nvGrpSpPr>
            <p:grpSpPr>
              <a:xfrm>
                <a:off x="2294189" y="5640508"/>
                <a:ext cx="19098" cy="12140"/>
                <a:chOff x="2294189" y="5640508"/>
                <a:chExt cx="19098" cy="12140"/>
              </a:xfrm>
            </p:grpSpPr>
            <p:sp>
              <p:nvSpPr>
                <p:cNvPr id="4494" name="Freeform 4493"/>
                <p:cNvSpPr/>
                <p:nvPr/>
              </p:nvSpPr>
              <p:spPr>
                <a:xfrm>
                  <a:off x="2294176" y="5640500"/>
                  <a:ext cx="19124" cy="1215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124" h="12158">
                      <a:moveTo>
                        <a:pt x="0" y="6079"/>
                      </a:moveTo>
                      <a:cubicBezTo>
                        <a:pt x="0" y="2722"/>
                        <a:pt x="4281" y="0"/>
                        <a:pt x="9562" y="0"/>
                      </a:cubicBezTo>
                      <a:cubicBezTo>
                        <a:pt x="14843" y="0"/>
                        <a:pt x="19124" y="2722"/>
                        <a:pt x="19124" y="6079"/>
                      </a:cubicBezTo>
                      <a:cubicBezTo>
                        <a:pt x="19124" y="9436"/>
                        <a:pt x="14843" y="12158"/>
                        <a:pt x="9562" y="12158"/>
                      </a:cubicBezTo>
                      <a:cubicBezTo>
                        <a:pt x="4281" y="12158"/>
                        <a:pt x="0" y="9436"/>
                        <a:pt x="0" y="6079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9C790"/>
                    </a:gs>
                    <a:gs pos="100000">
                      <a:srgbClr val="C0A349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4495" name="Freeform 4494"/>
                <p:cNvSpPr/>
                <p:nvPr/>
              </p:nvSpPr>
              <p:spPr>
                <a:xfrm>
                  <a:off x="2299282" y="5645929"/>
                  <a:ext cx="4781" cy="351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781" h="3519">
                      <a:moveTo>
                        <a:pt x="0" y="1760"/>
                      </a:moveTo>
                      <a:cubicBezTo>
                        <a:pt x="0" y="788"/>
                        <a:pt x="1070" y="0"/>
                        <a:pt x="2391" y="0"/>
                      </a:cubicBezTo>
                      <a:cubicBezTo>
                        <a:pt x="3711" y="0"/>
                        <a:pt x="4781" y="788"/>
                        <a:pt x="4781" y="1760"/>
                      </a:cubicBezTo>
                      <a:cubicBezTo>
                        <a:pt x="4781" y="2732"/>
                        <a:pt x="3711" y="3519"/>
                        <a:pt x="2391" y="3519"/>
                      </a:cubicBezTo>
                      <a:cubicBezTo>
                        <a:pt x="1070" y="3519"/>
                        <a:pt x="0" y="2732"/>
                        <a:pt x="0" y="1760"/>
                      </a:cubicBezTo>
                      <a:close/>
                    </a:path>
                  </a:pathLst>
                </a:custGeom>
                <a:solidFill>
                  <a:srgbClr val="FFFFFF">
                    <a:alpha val="58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4496" name="Freeform 4495"/>
                <p:cNvSpPr/>
                <p:nvPr/>
              </p:nvSpPr>
              <p:spPr>
                <a:xfrm>
                  <a:off x="2307136" y="5647209"/>
                  <a:ext cx="3757" cy="256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757" h="2560">
                      <a:moveTo>
                        <a:pt x="0" y="1280"/>
                      </a:moveTo>
                      <a:cubicBezTo>
                        <a:pt x="0" y="573"/>
                        <a:pt x="841" y="0"/>
                        <a:pt x="1878" y="0"/>
                      </a:cubicBezTo>
                      <a:cubicBezTo>
                        <a:pt x="2916" y="0"/>
                        <a:pt x="3757" y="573"/>
                        <a:pt x="3757" y="1280"/>
                      </a:cubicBezTo>
                      <a:cubicBezTo>
                        <a:pt x="3757" y="1987"/>
                        <a:pt x="2916" y="2560"/>
                        <a:pt x="1878" y="2560"/>
                      </a:cubicBezTo>
                      <a:cubicBezTo>
                        <a:pt x="841" y="2560"/>
                        <a:pt x="0" y="1987"/>
                        <a:pt x="0" y="1280"/>
                      </a:cubicBezTo>
                      <a:close/>
                    </a:path>
                  </a:pathLst>
                </a:custGeom>
                <a:solidFill>
                  <a:srgbClr val="FFFFFF">
                    <a:alpha val="26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4497" name="Freeform 4496"/>
                <p:cNvSpPr/>
                <p:nvPr/>
              </p:nvSpPr>
              <p:spPr>
                <a:xfrm rot="900000" flipH="1">
                  <a:off x="2303394" y="5641762"/>
                  <a:ext cx="6759" cy="329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759" h="3294">
                      <a:moveTo>
                        <a:pt x="0" y="0"/>
                      </a:moveTo>
                      <a:cubicBezTo>
                        <a:pt x="0" y="0"/>
                        <a:pt x="4931" y="803"/>
                        <a:pt x="6461" y="2250"/>
                      </a:cubicBezTo>
                      <a:cubicBezTo>
                        <a:pt x="7991" y="3696"/>
                        <a:pt x="3401" y="3214"/>
                        <a:pt x="3401" y="3214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7700" cap="flat">
                  <a:noFill/>
                  <a:bevel/>
                </a:ln>
              </p:spPr>
            </p:sp>
          </p:grpSp>
          <p:grpSp>
            <p:nvGrpSpPr>
              <p:cNvPr id="4498" name="Group 4497"/>
              <p:cNvGrpSpPr/>
              <p:nvPr/>
            </p:nvGrpSpPr>
            <p:grpSpPr>
              <a:xfrm>
                <a:off x="2260036" y="5582940"/>
                <a:ext cx="11929" cy="7583"/>
                <a:chOff x="2260036" y="5582940"/>
                <a:chExt cx="11929" cy="7583"/>
              </a:xfrm>
            </p:grpSpPr>
            <p:sp>
              <p:nvSpPr>
                <p:cNvPr id="4499" name="Freeform 4498"/>
                <p:cNvSpPr/>
                <p:nvPr/>
              </p:nvSpPr>
              <p:spPr>
                <a:xfrm>
                  <a:off x="2260028" y="5582934"/>
                  <a:ext cx="11945" cy="759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945" h="7594">
                      <a:moveTo>
                        <a:pt x="0" y="3797"/>
                      </a:moveTo>
                      <a:cubicBezTo>
                        <a:pt x="0" y="1700"/>
                        <a:pt x="2674" y="0"/>
                        <a:pt x="5972" y="0"/>
                      </a:cubicBezTo>
                      <a:cubicBezTo>
                        <a:pt x="9271" y="0"/>
                        <a:pt x="11945" y="1700"/>
                        <a:pt x="11945" y="3797"/>
                      </a:cubicBezTo>
                      <a:cubicBezTo>
                        <a:pt x="11945" y="5894"/>
                        <a:pt x="9271" y="7594"/>
                        <a:pt x="5972" y="7594"/>
                      </a:cubicBezTo>
                      <a:cubicBezTo>
                        <a:pt x="2674" y="7594"/>
                        <a:pt x="0" y="5894"/>
                        <a:pt x="0" y="3797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9C790"/>
                    </a:gs>
                    <a:gs pos="100000">
                      <a:srgbClr val="C0A349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4500" name="Freeform 4499"/>
                <p:cNvSpPr/>
                <p:nvPr/>
              </p:nvSpPr>
              <p:spPr>
                <a:xfrm>
                  <a:off x="2263217" y="5586326"/>
                  <a:ext cx="2986" cy="219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986" h="2198">
                      <a:moveTo>
                        <a:pt x="0" y="1099"/>
                      </a:moveTo>
                      <a:cubicBezTo>
                        <a:pt x="0" y="492"/>
                        <a:pt x="668" y="0"/>
                        <a:pt x="1493" y="0"/>
                      </a:cubicBezTo>
                      <a:cubicBezTo>
                        <a:pt x="2318" y="0"/>
                        <a:pt x="2986" y="492"/>
                        <a:pt x="2986" y="1099"/>
                      </a:cubicBezTo>
                      <a:cubicBezTo>
                        <a:pt x="2986" y="1706"/>
                        <a:pt x="2318" y="2198"/>
                        <a:pt x="1493" y="2198"/>
                      </a:cubicBezTo>
                      <a:cubicBezTo>
                        <a:pt x="668" y="2198"/>
                        <a:pt x="0" y="1706"/>
                        <a:pt x="0" y="1099"/>
                      </a:cubicBezTo>
                      <a:close/>
                    </a:path>
                  </a:pathLst>
                </a:custGeom>
                <a:solidFill>
                  <a:srgbClr val="FFFFFF">
                    <a:alpha val="58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4501" name="Freeform 4500"/>
                <p:cNvSpPr/>
                <p:nvPr/>
              </p:nvSpPr>
              <p:spPr>
                <a:xfrm>
                  <a:off x="2268123" y="5587125"/>
                  <a:ext cx="2346" cy="159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46" h="1599">
                      <a:moveTo>
                        <a:pt x="0" y="799"/>
                      </a:moveTo>
                      <a:cubicBezTo>
                        <a:pt x="0" y="358"/>
                        <a:pt x="525" y="0"/>
                        <a:pt x="1173" y="0"/>
                      </a:cubicBezTo>
                      <a:cubicBezTo>
                        <a:pt x="1821" y="0"/>
                        <a:pt x="2346" y="358"/>
                        <a:pt x="2346" y="799"/>
                      </a:cubicBezTo>
                      <a:cubicBezTo>
                        <a:pt x="2346" y="1241"/>
                        <a:pt x="1821" y="1599"/>
                        <a:pt x="1173" y="1599"/>
                      </a:cubicBezTo>
                      <a:cubicBezTo>
                        <a:pt x="525" y="1599"/>
                        <a:pt x="0" y="1241"/>
                        <a:pt x="0" y="799"/>
                      </a:cubicBezTo>
                      <a:close/>
                    </a:path>
                  </a:pathLst>
                </a:custGeom>
                <a:solidFill>
                  <a:srgbClr val="FFFFFF">
                    <a:alpha val="26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4502" name="Freeform 4501"/>
                <p:cNvSpPr/>
                <p:nvPr/>
              </p:nvSpPr>
              <p:spPr>
                <a:xfrm rot="900000" flipH="1">
                  <a:off x="2265786" y="5583723"/>
                  <a:ext cx="4221" cy="205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221" h="2058">
                      <a:moveTo>
                        <a:pt x="0" y="0"/>
                      </a:moveTo>
                      <a:cubicBezTo>
                        <a:pt x="0" y="0"/>
                        <a:pt x="3080" y="502"/>
                        <a:pt x="4036" y="1405"/>
                      </a:cubicBezTo>
                      <a:cubicBezTo>
                        <a:pt x="4991" y="2308"/>
                        <a:pt x="2124" y="2007"/>
                        <a:pt x="2124" y="2007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7700" cap="flat">
                  <a:noFill/>
                  <a:bevel/>
                </a:ln>
              </p:spPr>
            </p:sp>
          </p:grpSp>
          <p:grpSp>
            <p:nvGrpSpPr>
              <p:cNvPr id="4503" name="Group 4502"/>
              <p:cNvGrpSpPr/>
              <p:nvPr/>
            </p:nvGrpSpPr>
            <p:grpSpPr>
              <a:xfrm>
                <a:off x="2241897" y="5621259"/>
                <a:ext cx="10011" cy="6364"/>
                <a:chOff x="2241897" y="5621259"/>
                <a:chExt cx="10011" cy="6364"/>
              </a:xfrm>
            </p:grpSpPr>
            <p:sp>
              <p:nvSpPr>
                <p:cNvPr id="4504" name="Freeform 4503"/>
                <p:cNvSpPr/>
                <p:nvPr/>
              </p:nvSpPr>
              <p:spPr>
                <a:xfrm>
                  <a:off x="2241890" y="5621254"/>
                  <a:ext cx="10025" cy="637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025" h="6373">
                      <a:moveTo>
                        <a:pt x="0" y="3186"/>
                      </a:moveTo>
                      <a:cubicBezTo>
                        <a:pt x="0" y="1427"/>
                        <a:pt x="2244" y="0"/>
                        <a:pt x="5012" y="0"/>
                      </a:cubicBezTo>
                      <a:cubicBezTo>
                        <a:pt x="7780" y="0"/>
                        <a:pt x="10025" y="1427"/>
                        <a:pt x="10025" y="3186"/>
                      </a:cubicBezTo>
                      <a:cubicBezTo>
                        <a:pt x="10025" y="4946"/>
                        <a:pt x="7780" y="6373"/>
                        <a:pt x="5012" y="6373"/>
                      </a:cubicBezTo>
                      <a:cubicBezTo>
                        <a:pt x="2244" y="6373"/>
                        <a:pt x="0" y="4946"/>
                        <a:pt x="0" y="3186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9C790"/>
                    </a:gs>
                    <a:gs pos="100000">
                      <a:srgbClr val="C0A349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4505" name="Freeform 4504"/>
                <p:cNvSpPr/>
                <p:nvPr/>
              </p:nvSpPr>
              <p:spPr>
                <a:xfrm>
                  <a:off x="2244567" y="5624100"/>
                  <a:ext cx="2506" cy="184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506" h="1845">
                      <a:moveTo>
                        <a:pt x="0" y="922"/>
                      </a:moveTo>
                      <a:cubicBezTo>
                        <a:pt x="0" y="413"/>
                        <a:pt x="561" y="0"/>
                        <a:pt x="1253" y="0"/>
                      </a:cubicBezTo>
                      <a:cubicBezTo>
                        <a:pt x="1945" y="0"/>
                        <a:pt x="2506" y="413"/>
                        <a:pt x="2506" y="922"/>
                      </a:cubicBezTo>
                      <a:cubicBezTo>
                        <a:pt x="2506" y="1432"/>
                        <a:pt x="1945" y="1845"/>
                        <a:pt x="1253" y="1845"/>
                      </a:cubicBezTo>
                      <a:cubicBezTo>
                        <a:pt x="561" y="1845"/>
                        <a:pt x="0" y="1432"/>
                        <a:pt x="0" y="922"/>
                      </a:cubicBezTo>
                      <a:close/>
                    </a:path>
                  </a:pathLst>
                </a:custGeom>
                <a:solidFill>
                  <a:srgbClr val="FFFFFF">
                    <a:alpha val="58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4506" name="Freeform 4505"/>
                <p:cNvSpPr/>
                <p:nvPr/>
              </p:nvSpPr>
              <p:spPr>
                <a:xfrm>
                  <a:off x="2248684" y="5624771"/>
                  <a:ext cx="1969" cy="134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69" h="1342">
                      <a:moveTo>
                        <a:pt x="0" y="671"/>
                      </a:moveTo>
                      <a:cubicBezTo>
                        <a:pt x="0" y="300"/>
                        <a:pt x="441" y="0"/>
                        <a:pt x="985" y="0"/>
                      </a:cubicBezTo>
                      <a:cubicBezTo>
                        <a:pt x="1528" y="0"/>
                        <a:pt x="1969" y="300"/>
                        <a:pt x="1969" y="671"/>
                      </a:cubicBezTo>
                      <a:cubicBezTo>
                        <a:pt x="1969" y="1041"/>
                        <a:pt x="1528" y="1342"/>
                        <a:pt x="985" y="1342"/>
                      </a:cubicBezTo>
                      <a:cubicBezTo>
                        <a:pt x="441" y="1342"/>
                        <a:pt x="0" y="1041"/>
                        <a:pt x="0" y="671"/>
                      </a:cubicBezTo>
                      <a:close/>
                    </a:path>
                  </a:pathLst>
                </a:custGeom>
                <a:solidFill>
                  <a:srgbClr val="FFFFFF">
                    <a:alpha val="26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4507" name="Freeform 4506"/>
                <p:cNvSpPr/>
                <p:nvPr/>
              </p:nvSpPr>
              <p:spPr>
                <a:xfrm rot="900000" flipH="1">
                  <a:off x="2246722" y="5621916"/>
                  <a:ext cx="3543" cy="172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543" h="1727">
                      <a:moveTo>
                        <a:pt x="0" y="0"/>
                      </a:moveTo>
                      <a:cubicBezTo>
                        <a:pt x="0" y="0"/>
                        <a:pt x="2585" y="421"/>
                        <a:pt x="3387" y="1179"/>
                      </a:cubicBezTo>
                      <a:cubicBezTo>
                        <a:pt x="4189" y="1937"/>
                        <a:pt x="1783" y="1685"/>
                        <a:pt x="1783" y="1685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7700" cap="flat">
                  <a:noFill/>
                  <a:bevel/>
                </a:ln>
              </p:spPr>
            </p:sp>
          </p:grpSp>
          <p:grpSp>
            <p:nvGrpSpPr>
              <p:cNvPr id="4508" name="Group 4507"/>
              <p:cNvGrpSpPr/>
              <p:nvPr/>
            </p:nvGrpSpPr>
            <p:grpSpPr>
              <a:xfrm rot="1800000">
                <a:off x="2382321" y="5583158"/>
                <a:ext cx="10880" cy="7145"/>
                <a:chOff x="2382321" y="5583158"/>
                <a:chExt cx="10880" cy="7145"/>
              </a:xfrm>
            </p:grpSpPr>
            <p:sp>
              <p:nvSpPr>
                <p:cNvPr id="4509" name="Freeform 4508"/>
                <p:cNvSpPr/>
                <p:nvPr/>
              </p:nvSpPr>
              <p:spPr>
                <a:xfrm>
                  <a:off x="2382313" y="5583153"/>
                  <a:ext cx="10894" cy="715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894" h="7155">
                      <a:moveTo>
                        <a:pt x="0" y="3578"/>
                      </a:moveTo>
                      <a:cubicBezTo>
                        <a:pt x="0" y="1602"/>
                        <a:pt x="2439" y="0"/>
                        <a:pt x="5447" y="0"/>
                      </a:cubicBezTo>
                      <a:cubicBezTo>
                        <a:pt x="8456" y="0"/>
                        <a:pt x="10894" y="1602"/>
                        <a:pt x="10894" y="3578"/>
                      </a:cubicBezTo>
                      <a:cubicBezTo>
                        <a:pt x="10894" y="5554"/>
                        <a:pt x="8456" y="7155"/>
                        <a:pt x="5447" y="7155"/>
                      </a:cubicBezTo>
                      <a:cubicBezTo>
                        <a:pt x="2439" y="7155"/>
                        <a:pt x="0" y="5554"/>
                        <a:pt x="0" y="3578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9C790"/>
                    </a:gs>
                    <a:gs pos="100000">
                      <a:srgbClr val="C0A349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4510" name="Freeform 4509"/>
                <p:cNvSpPr/>
                <p:nvPr/>
              </p:nvSpPr>
              <p:spPr>
                <a:xfrm>
                  <a:off x="2385222" y="5586349"/>
                  <a:ext cx="2724" cy="207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724" h="2071">
                      <a:moveTo>
                        <a:pt x="0" y="1036"/>
                      </a:moveTo>
                      <a:cubicBezTo>
                        <a:pt x="0" y="464"/>
                        <a:pt x="610" y="0"/>
                        <a:pt x="1362" y="0"/>
                      </a:cubicBezTo>
                      <a:cubicBezTo>
                        <a:pt x="2114" y="0"/>
                        <a:pt x="2724" y="464"/>
                        <a:pt x="2724" y="1036"/>
                      </a:cubicBezTo>
                      <a:cubicBezTo>
                        <a:pt x="2724" y="1608"/>
                        <a:pt x="2114" y="2071"/>
                        <a:pt x="1362" y="2071"/>
                      </a:cubicBezTo>
                      <a:cubicBezTo>
                        <a:pt x="610" y="2071"/>
                        <a:pt x="0" y="1608"/>
                        <a:pt x="0" y="1036"/>
                      </a:cubicBezTo>
                      <a:close/>
                    </a:path>
                  </a:pathLst>
                </a:custGeom>
                <a:solidFill>
                  <a:srgbClr val="FFFFFF">
                    <a:alpha val="58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4511" name="Freeform 4510"/>
                <p:cNvSpPr/>
                <p:nvPr/>
              </p:nvSpPr>
              <p:spPr>
                <a:xfrm>
                  <a:off x="2389696" y="5587102"/>
                  <a:ext cx="2140" cy="150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140" h="1506">
                      <a:moveTo>
                        <a:pt x="0" y="753"/>
                      </a:moveTo>
                      <a:cubicBezTo>
                        <a:pt x="0" y="337"/>
                        <a:pt x="479" y="0"/>
                        <a:pt x="1070" y="0"/>
                      </a:cubicBezTo>
                      <a:cubicBezTo>
                        <a:pt x="1661" y="0"/>
                        <a:pt x="2140" y="337"/>
                        <a:pt x="2140" y="753"/>
                      </a:cubicBezTo>
                      <a:cubicBezTo>
                        <a:pt x="2140" y="1169"/>
                        <a:pt x="1661" y="1506"/>
                        <a:pt x="1070" y="1506"/>
                      </a:cubicBezTo>
                      <a:cubicBezTo>
                        <a:pt x="479" y="1506"/>
                        <a:pt x="0" y="1169"/>
                        <a:pt x="0" y="753"/>
                      </a:cubicBezTo>
                      <a:close/>
                    </a:path>
                  </a:pathLst>
                </a:custGeom>
                <a:solidFill>
                  <a:srgbClr val="FFFFFF">
                    <a:alpha val="26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4512" name="Freeform 4511"/>
                <p:cNvSpPr/>
                <p:nvPr/>
              </p:nvSpPr>
              <p:spPr>
                <a:xfrm rot="900000" flipH="1">
                  <a:off x="2387560" y="5583899"/>
                  <a:ext cx="3858" cy="193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858" h="1934">
                      <a:moveTo>
                        <a:pt x="0" y="0"/>
                      </a:moveTo>
                      <a:cubicBezTo>
                        <a:pt x="0" y="0"/>
                        <a:pt x="2815" y="472"/>
                        <a:pt x="3688" y="1321"/>
                      </a:cubicBezTo>
                      <a:cubicBezTo>
                        <a:pt x="4562" y="2170"/>
                        <a:pt x="1941" y="1887"/>
                        <a:pt x="1941" y="1887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7700" cap="flat">
                  <a:noFill/>
                  <a:bevel/>
                </a:ln>
              </p:spPr>
            </p:sp>
          </p:grpSp>
          <p:grpSp>
            <p:nvGrpSpPr>
              <p:cNvPr id="4513" name="Group 4512"/>
              <p:cNvGrpSpPr/>
              <p:nvPr/>
            </p:nvGrpSpPr>
            <p:grpSpPr>
              <a:xfrm>
                <a:off x="2382536" y="5596908"/>
                <a:ext cx="10450" cy="6643"/>
                <a:chOff x="2382536" y="5596908"/>
                <a:chExt cx="10450" cy="6643"/>
              </a:xfrm>
            </p:grpSpPr>
            <p:sp>
              <p:nvSpPr>
                <p:cNvPr id="4514" name="Freeform 4513"/>
                <p:cNvSpPr/>
                <p:nvPr/>
              </p:nvSpPr>
              <p:spPr>
                <a:xfrm>
                  <a:off x="2382529" y="5596903"/>
                  <a:ext cx="10464" cy="665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464" h="6652">
                      <a:moveTo>
                        <a:pt x="0" y="3326"/>
                      </a:moveTo>
                      <a:cubicBezTo>
                        <a:pt x="0" y="1489"/>
                        <a:pt x="2342" y="0"/>
                        <a:pt x="5232" y="0"/>
                      </a:cubicBezTo>
                      <a:cubicBezTo>
                        <a:pt x="8122" y="0"/>
                        <a:pt x="10464" y="1489"/>
                        <a:pt x="10464" y="3326"/>
                      </a:cubicBezTo>
                      <a:cubicBezTo>
                        <a:pt x="10464" y="5163"/>
                        <a:pt x="8122" y="6652"/>
                        <a:pt x="5232" y="6652"/>
                      </a:cubicBezTo>
                      <a:cubicBezTo>
                        <a:pt x="2342" y="6652"/>
                        <a:pt x="0" y="5163"/>
                        <a:pt x="0" y="3326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9C790"/>
                    </a:gs>
                    <a:gs pos="100000">
                      <a:srgbClr val="C0A349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4515" name="Freeform 4514"/>
                <p:cNvSpPr/>
                <p:nvPr/>
              </p:nvSpPr>
              <p:spPr>
                <a:xfrm>
                  <a:off x="2385322" y="5599874"/>
                  <a:ext cx="2616" cy="192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616" h="1926">
                      <a:moveTo>
                        <a:pt x="0" y="963"/>
                      </a:moveTo>
                      <a:cubicBezTo>
                        <a:pt x="0" y="431"/>
                        <a:pt x="586" y="0"/>
                        <a:pt x="1308" y="0"/>
                      </a:cubicBezTo>
                      <a:cubicBezTo>
                        <a:pt x="2030" y="0"/>
                        <a:pt x="2616" y="431"/>
                        <a:pt x="2616" y="963"/>
                      </a:cubicBezTo>
                      <a:cubicBezTo>
                        <a:pt x="2616" y="1495"/>
                        <a:pt x="2030" y="1926"/>
                        <a:pt x="1308" y="1926"/>
                      </a:cubicBezTo>
                      <a:cubicBezTo>
                        <a:pt x="586" y="1926"/>
                        <a:pt x="0" y="1495"/>
                        <a:pt x="0" y="963"/>
                      </a:cubicBezTo>
                      <a:close/>
                    </a:path>
                  </a:pathLst>
                </a:custGeom>
                <a:solidFill>
                  <a:srgbClr val="FFFFFF">
                    <a:alpha val="58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4516" name="Freeform 4515"/>
                <p:cNvSpPr/>
                <p:nvPr/>
              </p:nvSpPr>
              <p:spPr>
                <a:xfrm>
                  <a:off x="2389620" y="5600574"/>
                  <a:ext cx="2055" cy="14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055" h="1400">
                      <a:moveTo>
                        <a:pt x="0" y="700"/>
                      </a:moveTo>
                      <a:cubicBezTo>
                        <a:pt x="0" y="314"/>
                        <a:pt x="460" y="0"/>
                        <a:pt x="1028" y="0"/>
                      </a:cubicBezTo>
                      <a:cubicBezTo>
                        <a:pt x="1595" y="0"/>
                        <a:pt x="2055" y="314"/>
                        <a:pt x="2055" y="700"/>
                      </a:cubicBezTo>
                      <a:cubicBezTo>
                        <a:pt x="2055" y="1087"/>
                        <a:pt x="1595" y="1400"/>
                        <a:pt x="1028" y="1400"/>
                      </a:cubicBezTo>
                      <a:cubicBezTo>
                        <a:pt x="460" y="1400"/>
                        <a:pt x="0" y="1087"/>
                        <a:pt x="0" y="700"/>
                      </a:cubicBezTo>
                      <a:close/>
                    </a:path>
                  </a:pathLst>
                </a:custGeom>
                <a:solidFill>
                  <a:srgbClr val="FFFFFF">
                    <a:alpha val="26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4517" name="Freeform 4516"/>
                <p:cNvSpPr/>
                <p:nvPr/>
              </p:nvSpPr>
              <p:spPr>
                <a:xfrm rot="900000" flipH="1">
                  <a:off x="2387572" y="5597594"/>
                  <a:ext cx="3698" cy="180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698" h="1802">
                      <a:moveTo>
                        <a:pt x="0" y="0"/>
                      </a:moveTo>
                      <a:cubicBezTo>
                        <a:pt x="0" y="0"/>
                        <a:pt x="2698" y="440"/>
                        <a:pt x="3535" y="1231"/>
                      </a:cubicBezTo>
                      <a:cubicBezTo>
                        <a:pt x="4373" y="2022"/>
                        <a:pt x="1861" y="1759"/>
                        <a:pt x="1861" y="1759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7700" cap="flat">
                  <a:noFill/>
                  <a:bevel/>
                </a:ln>
              </p:spPr>
            </p:sp>
          </p:grpSp>
          <p:grpSp>
            <p:nvGrpSpPr>
              <p:cNvPr id="4518" name="Group 4517"/>
              <p:cNvGrpSpPr/>
              <p:nvPr/>
            </p:nvGrpSpPr>
            <p:grpSpPr>
              <a:xfrm>
                <a:off x="2132420" y="5624280"/>
                <a:ext cx="3621" cy="6682"/>
                <a:chOff x="2132420" y="5624280"/>
                <a:chExt cx="3621" cy="6682"/>
              </a:xfrm>
            </p:grpSpPr>
            <p:sp>
              <p:nvSpPr>
                <p:cNvPr id="4519" name="Freeform 4518"/>
                <p:cNvSpPr/>
                <p:nvPr/>
              </p:nvSpPr>
              <p:spPr>
                <a:xfrm>
                  <a:off x="2132418" y="5624276"/>
                  <a:ext cx="3626" cy="669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626" h="6692">
                      <a:moveTo>
                        <a:pt x="0" y="3346"/>
                      </a:moveTo>
                      <a:cubicBezTo>
                        <a:pt x="0" y="1498"/>
                        <a:pt x="812" y="0"/>
                        <a:pt x="1813" y="0"/>
                      </a:cubicBezTo>
                      <a:cubicBezTo>
                        <a:pt x="2814" y="0"/>
                        <a:pt x="3626" y="1498"/>
                        <a:pt x="3626" y="3346"/>
                      </a:cubicBezTo>
                      <a:cubicBezTo>
                        <a:pt x="3626" y="5194"/>
                        <a:pt x="2814" y="6692"/>
                        <a:pt x="1813" y="6692"/>
                      </a:cubicBezTo>
                      <a:cubicBezTo>
                        <a:pt x="812" y="6692"/>
                        <a:pt x="0" y="5194"/>
                        <a:pt x="0" y="3346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9C790"/>
                    </a:gs>
                    <a:gs pos="100000">
                      <a:srgbClr val="C0A349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4520" name="Freeform 4519"/>
                <p:cNvSpPr/>
                <p:nvPr/>
              </p:nvSpPr>
              <p:spPr>
                <a:xfrm>
                  <a:off x="2133385" y="5627264"/>
                  <a:ext cx="906" cy="193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06" h="1937">
                      <a:moveTo>
                        <a:pt x="0" y="969"/>
                      </a:moveTo>
                      <a:cubicBezTo>
                        <a:pt x="0" y="434"/>
                        <a:pt x="203" y="0"/>
                        <a:pt x="453" y="0"/>
                      </a:cubicBezTo>
                      <a:cubicBezTo>
                        <a:pt x="704" y="0"/>
                        <a:pt x="906" y="434"/>
                        <a:pt x="906" y="969"/>
                      </a:cubicBezTo>
                      <a:cubicBezTo>
                        <a:pt x="906" y="1503"/>
                        <a:pt x="704" y="1937"/>
                        <a:pt x="453" y="1937"/>
                      </a:cubicBezTo>
                      <a:cubicBezTo>
                        <a:pt x="203" y="1937"/>
                        <a:pt x="0" y="1503"/>
                        <a:pt x="0" y="969"/>
                      </a:cubicBezTo>
                      <a:close/>
                    </a:path>
                  </a:pathLst>
                </a:custGeom>
                <a:solidFill>
                  <a:srgbClr val="FFFFFF">
                    <a:alpha val="58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4521" name="Freeform 4520"/>
                <p:cNvSpPr/>
                <p:nvPr/>
              </p:nvSpPr>
              <p:spPr>
                <a:xfrm>
                  <a:off x="2134875" y="5627968"/>
                  <a:ext cx="712" cy="140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12" h="1409">
                      <a:moveTo>
                        <a:pt x="0" y="704"/>
                      </a:moveTo>
                      <a:cubicBezTo>
                        <a:pt x="0" y="315"/>
                        <a:pt x="159" y="0"/>
                        <a:pt x="356" y="0"/>
                      </a:cubicBezTo>
                      <a:cubicBezTo>
                        <a:pt x="553" y="0"/>
                        <a:pt x="712" y="315"/>
                        <a:pt x="712" y="704"/>
                      </a:cubicBezTo>
                      <a:cubicBezTo>
                        <a:pt x="712" y="1093"/>
                        <a:pt x="553" y="1409"/>
                        <a:pt x="356" y="1409"/>
                      </a:cubicBezTo>
                      <a:cubicBezTo>
                        <a:pt x="159" y="1409"/>
                        <a:pt x="0" y="1093"/>
                        <a:pt x="0" y="704"/>
                      </a:cubicBezTo>
                      <a:close/>
                    </a:path>
                  </a:pathLst>
                </a:custGeom>
                <a:solidFill>
                  <a:srgbClr val="FFFFFF">
                    <a:alpha val="26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4522" name="Freeform 4521"/>
                <p:cNvSpPr/>
                <p:nvPr/>
              </p:nvSpPr>
              <p:spPr>
                <a:xfrm rot="900000" flipH="1">
                  <a:off x="2134088" y="5625013"/>
                  <a:ext cx="1435" cy="172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35" h="1729">
                      <a:moveTo>
                        <a:pt x="0" y="0"/>
                      </a:moveTo>
                      <a:cubicBezTo>
                        <a:pt x="0" y="0"/>
                        <a:pt x="1047" y="422"/>
                        <a:pt x="1372" y="1180"/>
                      </a:cubicBezTo>
                      <a:cubicBezTo>
                        <a:pt x="1697" y="1939"/>
                        <a:pt x="722" y="1686"/>
                        <a:pt x="722" y="1686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7700" cap="flat">
                  <a:noFill/>
                  <a:bevel/>
                </a:ln>
              </p:spPr>
            </p:sp>
          </p:grpSp>
          <p:grpSp>
            <p:nvGrpSpPr>
              <p:cNvPr id="4523" name="Group 4522"/>
              <p:cNvGrpSpPr/>
              <p:nvPr/>
            </p:nvGrpSpPr>
            <p:grpSpPr>
              <a:xfrm>
                <a:off x="2291014" y="5619590"/>
                <a:ext cx="4497" cy="2859"/>
                <a:chOff x="2291014" y="5619590"/>
                <a:chExt cx="4497" cy="2859"/>
              </a:xfrm>
            </p:grpSpPr>
            <p:sp>
              <p:nvSpPr>
                <p:cNvPr id="4524" name="Freeform 4523"/>
                <p:cNvSpPr/>
                <p:nvPr/>
              </p:nvSpPr>
              <p:spPr>
                <a:xfrm>
                  <a:off x="2291011" y="5619588"/>
                  <a:ext cx="4503" cy="286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503" h="2863">
                      <a:moveTo>
                        <a:pt x="0" y="1431"/>
                      </a:moveTo>
                      <a:cubicBezTo>
                        <a:pt x="0" y="641"/>
                        <a:pt x="1008" y="0"/>
                        <a:pt x="2252" y="0"/>
                      </a:cubicBezTo>
                      <a:cubicBezTo>
                        <a:pt x="3495" y="0"/>
                        <a:pt x="4503" y="641"/>
                        <a:pt x="4503" y="1431"/>
                      </a:cubicBezTo>
                      <a:cubicBezTo>
                        <a:pt x="4503" y="2222"/>
                        <a:pt x="3495" y="2863"/>
                        <a:pt x="2252" y="2863"/>
                      </a:cubicBezTo>
                      <a:cubicBezTo>
                        <a:pt x="1008" y="2863"/>
                        <a:pt x="0" y="2222"/>
                        <a:pt x="0" y="1431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9C790"/>
                    </a:gs>
                    <a:gs pos="100000">
                      <a:srgbClr val="C0A349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4525" name="Freeform 4524"/>
                <p:cNvSpPr/>
                <p:nvPr/>
              </p:nvSpPr>
              <p:spPr>
                <a:xfrm>
                  <a:off x="2292213" y="5620866"/>
                  <a:ext cx="1126" cy="82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26" h="829">
                      <a:moveTo>
                        <a:pt x="0" y="414"/>
                      </a:moveTo>
                      <a:cubicBezTo>
                        <a:pt x="0" y="186"/>
                        <a:pt x="252" y="0"/>
                        <a:pt x="563" y="0"/>
                      </a:cubicBezTo>
                      <a:cubicBezTo>
                        <a:pt x="874" y="0"/>
                        <a:pt x="1126" y="186"/>
                        <a:pt x="1126" y="414"/>
                      </a:cubicBezTo>
                      <a:cubicBezTo>
                        <a:pt x="1126" y="643"/>
                        <a:pt x="874" y="829"/>
                        <a:pt x="563" y="829"/>
                      </a:cubicBezTo>
                      <a:cubicBezTo>
                        <a:pt x="252" y="829"/>
                        <a:pt x="0" y="643"/>
                        <a:pt x="0" y="414"/>
                      </a:cubicBezTo>
                      <a:close/>
                    </a:path>
                  </a:pathLst>
                </a:custGeom>
                <a:solidFill>
                  <a:srgbClr val="FFFFFF">
                    <a:alpha val="58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4526" name="Freeform 4525"/>
                <p:cNvSpPr/>
                <p:nvPr/>
              </p:nvSpPr>
              <p:spPr>
                <a:xfrm>
                  <a:off x="2294062" y="5621167"/>
                  <a:ext cx="885" cy="60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85" h="603">
                      <a:moveTo>
                        <a:pt x="0" y="301"/>
                      </a:moveTo>
                      <a:cubicBezTo>
                        <a:pt x="0" y="135"/>
                        <a:pt x="198" y="0"/>
                        <a:pt x="442" y="0"/>
                      </a:cubicBezTo>
                      <a:cubicBezTo>
                        <a:pt x="687" y="0"/>
                        <a:pt x="885" y="135"/>
                        <a:pt x="885" y="301"/>
                      </a:cubicBezTo>
                      <a:cubicBezTo>
                        <a:pt x="885" y="468"/>
                        <a:pt x="687" y="603"/>
                        <a:pt x="442" y="603"/>
                      </a:cubicBezTo>
                      <a:cubicBezTo>
                        <a:pt x="198" y="603"/>
                        <a:pt x="0" y="468"/>
                        <a:pt x="0" y="301"/>
                      </a:cubicBezTo>
                      <a:close/>
                    </a:path>
                  </a:pathLst>
                </a:custGeom>
                <a:solidFill>
                  <a:srgbClr val="FFFFFF">
                    <a:alpha val="26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4527" name="Freeform 4526"/>
                <p:cNvSpPr/>
                <p:nvPr/>
              </p:nvSpPr>
              <p:spPr>
                <a:xfrm rot="900000" flipH="1">
                  <a:off x="2293181" y="5619885"/>
                  <a:ext cx="1592" cy="77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92" h="776">
                      <a:moveTo>
                        <a:pt x="0" y="0"/>
                      </a:moveTo>
                      <a:cubicBezTo>
                        <a:pt x="0" y="0"/>
                        <a:pt x="1161" y="189"/>
                        <a:pt x="1521" y="530"/>
                      </a:cubicBezTo>
                      <a:cubicBezTo>
                        <a:pt x="1882" y="870"/>
                        <a:pt x="801" y="757"/>
                        <a:pt x="801" y="757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7700" cap="flat">
                  <a:noFill/>
                  <a:bevel/>
                </a:ln>
              </p:spPr>
            </p:sp>
          </p:grpSp>
          <p:grpSp>
            <p:nvGrpSpPr>
              <p:cNvPr id="4528" name="Group 4527"/>
              <p:cNvGrpSpPr/>
              <p:nvPr/>
            </p:nvGrpSpPr>
            <p:grpSpPr>
              <a:xfrm>
                <a:off x="2315521" y="5593852"/>
                <a:ext cx="7312" cy="4648"/>
                <a:chOff x="2315521" y="5593852"/>
                <a:chExt cx="7312" cy="4648"/>
              </a:xfrm>
            </p:grpSpPr>
            <p:sp>
              <p:nvSpPr>
                <p:cNvPr id="4529" name="Freeform 4528"/>
                <p:cNvSpPr/>
                <p:nvPr/>
              </p:nvSpPr>
              <p:spPr>
                <a:xfrm>
                  <a:off x="2315516" y="5593848"/>
                  <a:ext cx="7322" cy="465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322" h="4655">
                      <a:moveTo>
                        <a:pt x="0" y="2327"/>
                      </a:moveTo>
                      <a:cubicBezTo>
                        <a:pt x="0" y="1042"/>
                        <a:pt x="1639" y="0"/>
                        <a:pt x="3661" y="0"/>
                      </a:cubicBezTo>
                      <a:cubicBezTo>
                        <a:pt x="5683" y="0"/>
                        <a:pt x="7322" y="1042"/>
                        <a:pt x="7322" y="2327"/>
                      </a:cubicBezTo>
                      <a:cubicBezTo>
                        <a:pt x="7322" y="3613"/>
                        <a:pt x="5683" y="4655"/>
                        <a:pt x="3661" y="4655"/>
                      </a:cubicBezTo>
                      <a:cubicBezTo>
                        <a:pt x="1639" y="4655"/>
                        <a:pt x="0" y="3613"/>
                        <a:pt x="0" y="2327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9C790"/>
                    </a:gs>
                    <a:gs pos="100000">
                      <a:srgbClr val="C0A349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4530" name="Freeform 4529"/>
                <p:cNvSpPr/>
                <p:nvPr/>
              </p:nvSpPr>
              <p:spPr>
                <a:xfrm>
                  <a:off x="2317471" y="5595927"/>
                  <a:ext cx="1831" cy="134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31" h="1347">
                      <a:moveTo>
                        <a:pt x="0" y="674"/>
                      </a:moveTo>
                      <a:cubicBezTo>
                        <a:pt x="0" y="302"/>
                        <a:pt x="410" y="0"/>
                        <a:pt x="915" y="0"/>
                      </a:cubicBezTo>
                      <a:cubicBezTo>
                        <a:pt x="1421" y="0"/>
                        <a:pt x="1831" y="302"/>
                        <a:pt x="1831" y="674"/>
                      </a:cubicBezTo>
                      <a:cubicBezTo>
                        <a:pt x="1831" y="1046"/>
                        <a:pt x="1421" y="1347"/>
                        <a:pt x="915" y="1347"/>
                      </a:cubicBezTo>
                      <a:cubicBezTo>
                        <a:pt x="410" y="1347"/>
                        <a:pt x="0" y="1046"/>
                        <a:pt x="0" y="674"/>
                      </a:cubicBezTo>
                      <a:close/>
                    </a:path>
                  </a:pathLst>
                </a:custGeom>
                <a:solidFill>
                  <a:srgbClr val="FFFFFF">
                    <a:alpha val="58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4531" name="Freeform 4530"/>
                <p:cNvSpPr/>
                <p:nvPr/>
              </p:nvSpPr>
              <p:spPr>
                <a:xfrm>
                  <a:off x="2320478" y="5596417"/>
                  <a:ext cx="1438" cy="98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38" h="980">
                      <a:moveTo>
                        <a:pt x="0" y="490"/>
                      </a:moveTo>
                      <a:cubicBezTo>
                        <a:pt x="0" y="219"/>
                        <a:pt x="322" y="0"/>
                        <a:pt x="719" y="0"/>
                      </a:cubicBezTo>
                      <a:cubicBezTo>
                        <a:pt x="1116" y="0"/>
                        <a:pt x="1438" y="219"/>
                        <a:pt x="1438" y="490"/>
                      </a:cubicBezTo>
                      <a:cubicBezTo>
                        <a:pt x="1438" y="761"/>
                        <a:pt x="1116" y="980"/>
                        <a:pt x="719" y="980"/>
                      </a:cubicBezTo>
                      <a:cubicBezTo>
                        <a:pt x="322" y="980"/>
                        <a:pt x="0" y="761"/>
                        <a:pt x="0" y="490"/>
                      </a:cubicBezTo>
                      <a:close/>
                    </a:path>
                  </a:pathLst>
                </a:custGeom>
                <a:solidFill>
                  <a:srgbClr val="FFFFFF">
                    <a:alpha val="26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4532" name="Freeform 4531"/>
                <p:cNvSpPr/>
                <p:nvPr/>
              </p:nvSpPr>
              <p:spPr>
                <a:xfrm rot="900000" flipH="1">
                  <a:off x="2319046" y="5594332"/>
                  <a:ext cx="2588" cy="126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588" h="1261">
                      <a:moveTo>
                        <a:pt x="0" y="0"/>
                      </a:moveTo>
                      <a:cubicBezTo>
                        <a:pt x="0" y="0"/>
                        <a:pt x="1888" y="308"/>
                        <a:pt x="2474" y="861"/>
                      </a:cubicBezTo>
                      <a:cubicBezTo>
                        <a:pt x="3060" y="1415"/>
                        <a:pt x="1302" y="1231"/>
                        <a:pt x="1302" y="1231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7700" cap="flat">
                  <a:noFill/>
                  <a:bevel/>
                </a:ln>
              </p:spPr>
            </p:sp>
          </p:grpSp>
          <p:grpSp>
            <p:nvGrpSpPr>
              <p:cNvPr id="4533" name="Group 4532"/>
              <p:cNvGrpSpPr/>
              <p:nvPr/>
            </p:nvGrpSpPr>
            <p:grpSpPr>
              <a:xfrm>
                <a:off x="2235618" y="5586797"/>
                <a:ext cx="12557" cy="7982"/>
                <a:chOff x="2235618" y="5586797"/>
                <a:chExt cx="12557" cy="7982"/>
              </a:xfrm>
            </p:grpSpPr>
            <p:sp>
              <p:nvSpPr>
                <p:cNvPr id="4534" name="Freeform 4533"/>
                <p:cNvSpPr/>
                <p:nvPr/>
              </p:nvSpPr>
              <p:spPr>
                <a:xfrm>
                  <a:off x="2235609" y="5586792"/>
                  <a:ext cx="12574" cy="799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574" h="7994">
                      <a:moveTo>
                        <a:pt x="0" y="3997"/>
                      </a:moveTo>
                      <a:cubicBezTo>
                        <a:pt x="0" y="1789"/>
                        <a:pt x="2815" y="0"/>
                        <a:pt x="6287" y="0"/>
                      </a:cubicBezTo>
                      <a:cubicBezTo>
                        <a:pt x="9759" y="0"/>
                        <a:pt x="12574" y="1789"/>
                        <a:pt x="12574" y="3997"/>
                      </a:cubicBezTo>
                      <a:cubicBezTo>
                        <a:pt x="12574" y="6204"/>
                        <a:pt x="9759" y="7994"/>
                        <a:pt x="6287" y="7994"/>
                      </a:cubicBezTo>
                      <a:cubicBezTo>
                        <a:pt x="2815" y="7994"/>
                        <a:pt x="0" y="6204"/>
                        <a:pt x="0" y="3997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9C790"/>
                    </a:gs>
                    <a:gs pos="100000">
                      <a:srgbClr val="C0A349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4535" name="Freeform 4534"/>
                <p:cNvSpPr/>
                <p:nvPr/>
              </p:nvSpPr>
              <p:spPr>
                <a:xfrm>
                  <a:off x="2238966" y="5590361"/>
                  <a:ext cx="3143" cy="231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143" h="2314">
                      <a:moveTo>
                        <a:pt x="0" y="1157"/>
                      </a:moveTo>
                      <a:cubicBezTo>
                        <a:pt x="0" y="518"/>
                        <a:pt x="704" y="0"/>
                        <a:pt x="1572" y="0"/>
                      </a:cubicBezTo>
                      <a:cubicBezTo>
                        <a:pt x="2440" y="0"/>
                        <a:pt x="3143" y="518"/>
                        <a:pt x="3143" y="1157"/>
                      </a:cubicBezTo>
                      <a:cubicBezTo>
                        <a:pt x="3143" y="1796"/>
                        <a:pt x="2440" y="2314"/>
                        <a:pt x="1572" y="2314"/>
                      </a:cubicBezTo>
                      <a:cubicBezTo>
                        <a:pt x="704" y="2314"/>
                        <a:pt x="0" y="1796"/>
                        <a:pt x="0" y="1157"/>
                      </a:cubicBezTo>
                      <a:close/>
                    </a:path>
                  </a:pathLst>
                </a:custGeom>
                <a:solidFill>
                  <a:srgbClr val="FFFFFF">
                    <a:alpha val="58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4536" name="Freeform 4535"/>
                <p:cNvSpPr/>
                <p:nvPr/>
              </p:nvSpPr>
              <p:spPr>
                <a:xfrm>
                  <a:off x="2244130" y="5591203"/>
                  <a:ext cx="2470" cy="168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470" h="1683">
                      <a:moveTo>
                        <a:pt x="0" y="841"/>
                      </a:moveTo>
                      <a:cubicBezTo>
                        <a:pt x="0" y="377"/>
                        <a:pt x="553" y="0"/>
                        <a:pt x="1235" y="0"/>
                      </a:cubicBezTo>
                      <a:cubicBezTo>
                        <a:pt x="1917" y="0"/>
                        <a:pt x="2470" y="377"/>
                        <a:pt x="2470" y="841"/>
                      </a:cubicBezTo>
                      <a:cubicBezTo>
                        <a:pt x="2470" y="1306"/>
                        <a:pt x="1917" y="1683"/>
                        <a:pt x="1235" y="1683"/>
                      </a:cubicBezTo>
                      <a:cubicBezTo>
                        <a:pt x="553" y="1683"/>
                        <a:pt x="0" y="1306"/>
                        <a:pt x="0" y="841"/>
                      </a:cubicBezTo>
                      <a:close/>
                    </a:path>
                  </a:pathLst>
                </a:custGeom>
                <a:solidFill>
                  <a:srgbClr val="FFFFFF">
                    <a:alpha val="26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4537" name="Freeform 4536"/>
                <p:cNvSpPr/>
                <p:nvPr/>
              </p:nvSpPr>
              <p:spPr>
                <a:xfrm rot="900000" flipH="1">
                  <a:off x="2241670" y="5587622"/>
                  <a:ext cx="4444" cy="216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444" h="2166">
                      <a:moveTo>
                        <a:pt x="0" y="0"/>
                      </a:moveTo>
                      <a:cubicBezTo>
                        <a:pt x="0" y="0"/>
                        <a:pt x="3242" y="528"/>
                        <a:pt x="4248" y="1479"/>
                      </a:cubicBezTo>
                      <a:cubicBezTo>
                        <a:pt x="5254" y="2430"/>
                        <a:pt x="2236" y="2113"/>
                        <a:pt x="2236" y="2113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7700" cap="flat">
                  <a:noFill/>
                  <a:bevel/>
                </a:ln>
              </p:spPr>
            </p:sp>
          </p:grpSp>
          <p:grpSp>
            <p:nvGrpSpPr>
              <p:cNvPr id="4538" name="Group 4537"/>
              <p:cNvGrpSpPr/>
              <p:nvPr/>
            </p:nvGrpSpPr>
            <p:grpSpPr>
              <a:xfrm>
                <a:off x="2286910" y="5580098"/>
                <a:ext cx="12709" cy="8078"/>
                <a:chOff x="2286910" y="5580098"/>
                <a:chExt cx="12709" cy="8078"/>
              </a:xfrm>
            </p:grpSpPr>
            <p:sp>
              <p:nvSpPr>
                <p:cNvPr id="4539" name="Freeform 4538"/>
                <p:cNvSpPr/>
                <p:nvPr/>
              </p:nvSpPr>
              <p:spPr>
                <a:xfrm>
                  <a:off x="2286901" y="5580092"/>
                  <a:ext cx="12726" cy="809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726" h="8090">
                      <a:moveTo>
                        <a:pt x="0" y="4045"/>
                      </a:moveTo>
                      <a:cubicBezTo>
                        <a:pt x="0" y="1811"/>
                        <a:pt x="2849" y="0"/>
                        <a:pt x="6363" y="0"/>
                      </a:cubicBezTo>
                      <a:cubicBezTo>
                        <a:pt x="9877" y="0"/>
                        <a:pt x="12726" y="1811"/>
                        <a:pt x="12726" y="4045"/>
                      </a:cubicBezTo>
                      <a:cubicBezTo>
                        <a:pt x="12726" y="6279"/>
                        <a:pt x="9877" y="8090"/>
                        <a:pt x="6363" y="8090"/>
                      </a:cubicBezTo>
                      <a:cubicBezTo>
                        <a:pt x="2849" y="8090"/>
                        <a:pt x="0" y="6279"/>
                        <a:pt x="0" y="4045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9C790"/>
                    </a:gs>
                    <a:gs pos="100000">
                      <a:srgbClr val="C0A349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4540" name="Freeform 4539"/>
                <p:cNvSpPr/>
                <p:nvPr/>
              </p:nvSpPr>
              <p:spPr>
                <a:xfrm>
                  <a:off x="2290299" y="5583705"/>
                  <a:ext cx="3181" cy="234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181" h="2342">
                      <a:moveTo>
                        <a:pt x="0" y="1171"/>
                      </a:moveTo>
                      <a:cubicBezTo>
                        <a:pt x="0" y="524"/>
                        <a:pt x="712" y="0"/>
                        <a:pt x="1591" y="0"/>
                      </a:cubicBezTo>
                      <a:cubicBezTo>
                        <a:pt x="2469" y="0"/>
                        <a:pt x="3181" y="524"/>
                        <a:pt x="3181" y="1171"/>
                      </a:cubicBezTo>
                      <a:cubicBezTo>
                        <a:pt x="3181" y="1818"/>
                        <a:pt x="2469" y="2342"/>
                        <a:pt x="1591" y="2342"/>
                      </a:cubicBezTo>
                      <a:cubicBezTo>
                        <a:pt x="712" y="2342"/>
                        <a:pt x="0" y="1818"/>
                        <a:pt x="0" y="1171"/>
                      </a:cubicBezTo>
                      <a:close/>
                    </a:path>
                  </a:pathLst>
                </a:custGeom>
                <a:solidFill>
                  <a:srgbClr val="FFFFFF">
                    <a:alpha val="58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4541" name="Freeform 4540"/>
                <p:cNvSpPr/>
                <p:nvPr/>
              </p:nvSpPr>
              <p:spPr>
                <a:xfrm>
                  <a:off x="2295525" y="5584556"/>
                  <a:ext cx="2500" cy="170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500" h="1703">
                      <a:moveTo>
                        <a:pt x="0" y="852"/>
                      </a:moveTo>
                      <a:cubicBezTo>
                        <a:pt x="0" y="381"/>
                        <a:pt x="560" y="0"/>
                        <a:pt x="1250" y="0"/>
                      </a:cubicBezTo>
                      <a:cubicBezTo>
                        <a:pt x="1940" y="0"/>
                        <a:pt x="2500" y="381"/>
                        <a:pt x="2500" y="852"/>
                      </a:cubicBezTo>
                      <a:cubicBezTo>
                        <a:pt x="2500" y="1322"/>
                        <a:pt x="1940" y="1703"/>
                        <a:pt x="1250" y="1703"/>
                      </a:cubicBezTo>
                      <a:cubicBezTo>
                        <a:pt x="560" y="1703"/>
                        <a:pt x="0" y="1322"/>
                        <a:pt x="0" y="852"/>
                      </a:cubicBezTo>
                      <a:close/>
                    </a:path>
                  </a:pathLst>
                </a:custGeom>
                <a:solidFill>
                  <a:srgbClr val="FFFFFF">
                    <a:alpha val="26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4542" name="Freeform 4541"/>
                <p:cNvSpPr/>
                <p:nvPr/>
              </p:nvSpPr>
              <p:spPr>
                <a:xfrm rot="900000" flipH="1">
                  <a:off x="2293035" y="5580932"/>
                  <a:ext cx="4497" cy="219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497" h="2192">
                      <a:moveTo>
                        <a:pt x="0" y="0"/>
                      </a:moveTo>
                      <a:cubicBezTo>
                        <a:pt x="0" y="0"/>
                        <a:pt x="3281" y="535"/>
                        <a:pt x="4299" y="1497"/>
                      </a:cubicBezTo>
                      <a:cubicBezTo>
                        <a:pt x="5318" y="2459"/>
                        <a:pt x="2263" y="2139"/>
                        <a:pt x="2263" y="2139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7700" cap="flat">
                  <a:noFill/>
                  <a:bevel/>
                </a:ln>
              </p:spPr>
            </p:sp>
          </p:grpSp>
          <p:grpSp>
            <p:nvGrpSpPr>
              <p:cNvPr id="4543" name="Group 4542"/>
              <p:cNvGrpSpPr/>
              <p:nvPr/>
            </p:nvGrpSpPr>
            <p:grpSpPr>
              <a:xfrm>
                <a:off x="2489002" y="5609109"/>
                <a:ext cx="10010" cy="6363"/>
                <a:chOff x="2489002" y="5609109"/>
                <a:chExt cx="10010" cy="6363"/>
              </a:xfrm>
            </p:grpSpPr>
            <p:sp>
              <p:nvSpPr>
                <p:cNvPr id="4544" name="Freeform 4543"/>
                <p:cNvSpPr/>
                <p:nvPr/>
              </p:nvSpPr>
              <p:spPr>
                <a:xfrm>
                  <a:off x="2488995" y="5609104"/>
                  <a:ext cx="10024" cy="637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024" h="6372">
                      <a:moveTo>
                        <a:pt x="0" y="3186"/>
                      </a:moveTo>
                      <a:cubicBezTo>
                        <a:pt x="0" y="1426"/>
                        <a:pt x="2244" y="0"/>
                        <a:pt x="5012" y="0"/>
                      </a:cubicBezTo>
                      <a:cubicBezTo>
                        <a:pt x="7780" y="0"/>
                        <a:pt x="10024" y="1426"/>
                        <a:pt x="10024" y="3186"/>
                      </a:cubicBezTo>
                      <a:cubicBezTo>
                        <a:pt x="10024" y="4946"/>
                        <a:pt x="7780" y="6372"/>
                        <a:pt x="5012" y="6372"/>
                      </a:cubicBezTo>
                      <a:cubicBezTo>
                        <a:pt x="2244" y="6372"/>
                        <a:pt x="0" y="4946"/>
                        <a:pt x="0" y="3186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9C790"/>
                    </a:gs>
                    <a:gs pos="100000">
                      <a:srgbClr val="C0A349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4545" name="Freeform 4544"/>
                <p:cNvSpPr/>
                <p:nvPr/>
              </p:nvSpPr>
              <p:spPr>
                <a:xfrm>
                  <a:off x="2491671" y="5611950"/>
                  <a:ext cx="2506" cy="184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506" h="1845">
                      <a:moveTo>
                        <a:pt x="0" y="922"/>
                      </a:moveTo>
                      <a:cubicBezTo>
                        <a:pt x="0" y="413"/>
                        <a:pt x="561" y="0"/>
                        <a:pt x="1253" y="0"/>
                      </a:cubicBezTo>
                      <a:cubicBezTo>
                        <a:pt x="1945" y="0"/>
                        <a:pt x="2506" y="413"/>
                        <a:pt x="2506" y="922"/>
                      </a:cubicBezTo>
                      <a:cubicBezTo>
                        <a:pt x="2506" y="1432"/>
                        <a:pt x="1945" y="1845"/>
                        <a:pt x="1253" y="1845"/>
                      </a:cubicBezTo>
                      <a:cubicBezTo>
                        <a:pt x="561" y="1845"/>
                        <a:pt x="0" y="1432"/>
                        <a:pt x="0" y="922"/>
                      </a:cubicBezTo>
                      <a:close/>
                    </a:path>
                  </a:pathLst>
                </a:custGeom>
                <a:solidFill>
                  <a:srgbClr val="FFFFFF">
                    <a:alpha val="58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4546" name="Freeform 4545"/>
                <p:cNvSpPr/>
                <p:nvPr/>
              </p:nvSpPr>
              <p:spPr>
                <a:xfrm>
                  <a:off x="2495788" y="5612621"/>
                  <a:ext cx="1969" cy="134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69" h="1342">
                      <a:moveTo>
                        <a:pt x="0" y="671"/>
                      </a:moveTo>
                      <a:cubicBezTo>
                        <a:pt x="0" y="300"/>
                        <a:pt x="441" y="0"/>
                        <a:pt x="984" y="0"/>
                      </a:cubicBezTo>
                      <a:cubicBezTo>
                        <a:pt x="1528" y="0"/>
                        <a:pt x="1969" y="300"/>
                        <a:pt x="1969" y="671"/>
                      </a:cubicBezTo>
                      <a:cubicBezTo>
                        <a:pt x="1969" y="1041"/>
                        <a:pt x="1528" y="1342"/>
                        <a:pt x="984" y="1342"/>
                      </a:cubicBezTo>
                      <a:cubicBezTo>
                        <a:pt x="441" y="1342"/>
                        <a:pt x="0" y="1041"/>
                        <a:pt x="0" y="671"/>
                      </a:cubicBezTo>
                      <a:close/>
                    </a:path>
                  </a:pathLst>
                </a:custGeom>
                <a:solidFill>
                  <a:srgbClr val="FFFFFF">
                    <a:alpha val="26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4547" name="Freeform 4546"/>
                <p:cNvSpPr/>
                <p:nvPr/>
              </p:nvSpPr>
              <p:spPr>
                <a:xfrm rot="900000" flipH="1">
                  <a:off x="2493827" y="5609766"/>
                  <a:ext cx="3542" cy="172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542" h="1727">
                      <a:moveTo>
                        <a:pt x="0" y="0"/>
                      </a:moveTo>
                      <a:cubicBezTo>
                        <a:pt x="0" y="0"/>
                        <a:pt x="2584" y="421"/>
                        <a:pt x="3387" y="1179"/>
                      </a:cubicBezTo>
                      <a:cubicBezTo>
                        <a:pt x="4189" y="1937"/>
                        <a:pt x="1782" y="1685"/>
                        <a:pt x="1782" y="1685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7700" cap="flat">
                  <a:noFill/>
                  <a:bevel/>
                </a:ln>
              </p:spPr>
            </p:sp>
          </p:grpSp>
          <p:grpSp>
            <p:nvGrpSpPr>
              <p:cNvPr id="4548" name="Group 4547"/>
              <p:cNvGrpSpPr/>
              <p:nvPr/>
            </p:nvGrpSpPr>
            <p:grpSpPr>
              <a:xfrm>
                <a:off x="2347328" y="5574883"/>
                <a:ext cx="7242" cy="4603"/>
                <a:chOff x="2347328" y="5574883"/>
                <a:chExt cx="7242" cy="4603"/>
              </a:xfrm>
            </p:grpSpPr>
            <p:sp>
              <p:nvSpPr>
                <p:cNvPr id="4549" name="Freeform 4548"/>
                <p:cNvSpPr/>
                <p:nvPr/>
              </p:nvSpPr>
              <p:spPr>
                <a:xfrm>
                  <a:off x="2347323" y="5574880"/>
                  <a:ext cx="7252" cy="461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252" h="4610">
                      <a:moveTo>
                        <a:pt x="0" y="2305"/>
                      </a:moveTo>
                      <a:cubicBezTo>
                        <a:pt x="0" y="1032"/>
                        <a:pt x="1623" y="0"/>
                        <a:pt x="3626" y="0"/>
                      </a:cubicBezTo>
                      <a:cubicBezTo>
                        <a:pt x="5628" y="0"/>
                        <a:pt x="7252" y="1032"/>
                        <a:pt x="7252" y="2305"/>
                      </a:cubicBezTo>
                      <a:cubicBezTo>
                        <a:pt x="7252" y="3578"/>
                        <a:pt x="5628" y="4610"/>
                        <a:pt x="3626" y="4610"/>
                      </a:cubicBezTo>
                      <a:cubicBezTo>
                        <a:pt x="1623" y="4610"/>
                        <a:pt x="0" y="3578"/>
                        <a:pt x="0" y="2305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9C790"/>
                    </a:gs>
                    <a:gs pos="100000">
                      <a:srgbClr val="C0A349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4550" name="Freeform 4549"/>
                <p:cNvSpPr/>
                <p:nvPr/>
              </p:nvSpPr>
              <p:spPr>
                <a:xfrm>
                  <a:off x="2349259" y="5576938"/>
                  <a:ext cx="1813" cy="133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13" h="1334">
                      <a:moveTo>
                        <a:pt x="0" y="667"/>
                      </a:moveTo>
                      <a:cubicBezTo>
                        <a:pt x="0" y="299"/>
                        <a:pt x="406" y="0"/>
                        <a:pt x="906" y="0"/>
                      </a:cubicBezTo>
                      <a:cubicBezTo>
                        <a:pt x="1407" y="0"/>
                        <a:pt x="1813" y="299"/>
                        <a:pt x="1813" y="667"/>
                      </a:cubicBezTo>
                      <a:cubicBezTo>
                        <a:pt x="1813" y="1036"/>
                        <a:pt x="1407" y="1334"/>
                        <a:pt x="906" y="1334"/>
                      </a:cubicBezTo>
                      <a:cubicBezTo>
                        <a:pt x="406" y="1334"/>
                        <a:pt x="0" y="1036"/>
                        <a:pt x="0" y="667"/>
                      </a:cubicBezTo>
                      <a:close/>
                    </a:path>
                  </a:pathLst>
                </a:custGeom>
                <a:solidFill>
                  <a:srgbClr val="FFFFFF">
                    <a:alpha val="58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4551" name="Freeform 4550"/>
                <p:cNvSpPr/>
                <p:nvPr/>
              </p:nvSpPr>
              <p:spPr>
                <a:xfrm>
                  <a:off x="2352237" y="5577424"/>
                  <a:ext cx="1424" cy="97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24" h="971">
                      <a:moveTo>
                        <a:pt x="0" y="485"/>
                      </a:moveTo>
                      <a:cubicBezTo>
                        <a:pt x="0" y="217"/>
                        <a:pt x="319" y="0"/>
                        <a:pt x="712" y="0"/>
                      </a:cubicBezTo>
                      <a:cubicBezTo>
                        <a:pt x="1106" y="0"/>
                        <a:pt x="1424" y="217"/>
                        <a:pt x="1424" y="485"/>
                      </a:cubicBezTo>
                      <a:cubicBezTo>
                        <a:pt x="1424" y="753"/>
                        <a:pt x="1106" y="971"/>
                        <a:pt x="712" y="971"/>
                      </a:cubicBezTo>
                      <a:cubicBezTo>
                        <a:pt x="319" y="971"/>
                        <a:pt x="0" y="753"/>
                        <a:pt x="0" y="485"/>
                      </a:cubicBezTo>
                      <a:close/>
                    </a:path>
                  </a:pathLst>
                </a:custGeom>
                <a:solidFill>
                  <a:srgbClr val="FFFFFF">
                    <a:alpha val="26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4552" name="Freeform 4551"/>
                <p:cNvSpPr/>
                <p:nvPr/>
              </p:nvSpPr>
              <p:spPr>
                <a:xfrm rot="900000" flipH="1">
                  <a:off x="2350818" y="5575359"/>
                  <a:ext cx="2563" cy="124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563" h="1249">
                      <a:moveTo>
                        <a:pt x="0" y="0"/>
                      </a:moveTo>
                      <a:cubicBezTo>
                        <a:pt x="0" y="0"/>
                        <a:pt x="1870" y="305"/>
                        <a:pt x="2450" y="853"/>
                      </a:cubicBezTo>
                      <a:cubicBezTo>
                        <a:pt x="3030" y="1401"/>
                        <a:pt x="1289" y="1219"/>
                        <a:pt x="1289" y="1219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7700" cap="flat">
                  <a:noFill/>
                  <a:bevel/>
                </a:ln>
              </p:spPr>
            </p:sp>
          </p:grpSp>
          <p:grpSp>
            <p:nvGrpSpPr>
              <p:cNvPr id="4553" name="Group 4552"/>
              <p:cNvGrpSpPr/>
              <p:nvPr/>
            </p:nvGrpSpPr>
            <p:grpSpPr>
              <a:xfrm rot="900000">
                <a:off x="2429304" y="5600789"/>
                <a:ext cx="8715" cy="5540"/>
                <a:chOff x="2429304" y="5600789"/>
                <a:chExt cx="8715" cy="5540"/>
              </a:xfrm>
            </p:grpSpPr>
            <p:sp>
              <p:nvSpPr>
                <p:cNvPr id="4554" name="Freeform 4553"/>
                <p:cNvSpPr/>
                <p:nvPr/>
              </p:nvSpPr>
              <p:spPr>
                <a:xfrm>
                  <a:off x="2429298" y="5600785"/>
                  <a:ext cx="8727" cy="554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727" h="5548">
                      <a:moveTo>
                        <a:pt x="0" y="2774"/>
                      </a:moveTo>
                      <a:cubicBezTo>
                        <a:pt x="0" y="1242"/>
                        <a:pt x="1954" y="0"/>
                        <a:pt x="4363" y="0"/>
                      </a:cubicBezTo>
                      <a:cubicBezTo>
                        <a:pt x="6773" y="0"/>
                        <a:pt x="8727" y="1242"/>
                        <a:pt x="8727" y="2774"/>
                      </a:cubicBezTo>
                      <a:cubicBezTo>
                        <a:pt x="8727" y="4306"/>
                        <a:pt x="6773" y="5548"/>
                        <a:pt x="4363" y="5548"/>
                      </a:cubicBezTo>
                      <a:cubicBezTo>
                        <a:pt x="1954" y="5548"/>
                        <a:pt x="0" y="4306"/>
                        <a:pt x="0" y="2774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9C790"/>
                    </a:gs>
                    <a:gs pos="100000">
                      <a:srgbClr val="C0A349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4555" name="Freeform 4554"/>
                <p:cNvSpPr/>
                <p:nvPr/>
              </p:nvSpPr>
              <p:spPr>
                <a:xfrm>
                  <a:off x="2431628" y="5603262"/>
                  <a:ext cx="2182" cy="160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182" h="1606">
                      <a:moveTo>
                        <a:pt x="0" y="803"/>
                      </a:moveTo>
                      <a:cubicBezTo>
                        <a:pt x="0" y="360"/>
                        <a:pt x="488" y="0"/>
                        <a:pt x="1091" y="0"/>
                      </a:cubicBezTo>
                      <a:cubicBezTo>
                        <a:pt x="1693" y="0"/>
                        <a:pt x="2182" y="360"/>
                        <a:pt x="2182" y="803"/>
                      </a:cubicBezTo>
                      <a:cubicBezTo>
                        <a:pt x="2182" y="1246"/>
                        <a:pt x="1693" y="1606"/>
                        <a:pt x="1091" y="1606"/>
                      </a:cubicBezTo>
                      <a:cubicBezTo>
                        <a:pt x="488" y="1606"/>
                        <a:pt x="0" y="1246"/>
                        <a:pt x="0" y="803"/>
                      </a:cubicBezTo>
                      <a:close/>
                    </a:path>
                  </a:pathLst>
                </a:custGeom>
                <a:solidFill>
                  <a:srgbClr val="FFFFFF">
                    <a:alpha val="58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4556" name="Freeform 4555"/>
                <p:cNvSpPr/>
                <p:nvPr/>
              </p:nvSpPr>
              <p:spPr>
                <a:xfrm>
                  <a:off x="2435212" y="5603847"/>
                  <a:ext cx="1714" cy="116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714" h="1168">
                      <a:moveTo>
                        <a:pt x="0" y="584"/>
                      </a:moveTo>
                      <a:cubicBezTo>
                        <a:pt x="0" y="261"/>
                        <a:pt x="384" y="0"/>
                        <a:pt x="857" y="0"/>
                      </a:cubicBezTo>
                      <a:cubicBezTo>
                        <a:pt x="1330" y="0"/>
                        <a:pt x="1714" y="261"/>
                        <a:pt x="1714" y="584"/>
                      </a:cubicBezTo>
                      <a:cubicBezTo>
                        <a:pt x="1714" y="907"/>
                        <a:pt x="1330" y="1168"/>
                        <a:pt x="857" y="1168"/>
                      </a:cubicBezTo>
                      <a:cubicBezTo>
                        <a:pt x="384" y="1168"/>
                        <a:pt x="0" y="907"/>
                        <a:pt x="0" y="584"/>
                      </a:cubicBezTo>
                      <a:close/>
                    </a:path>
                  </a:pathLst>
                </a:custGeom>
                <a:solidFill>
                  <a:srgbClr val="FFFFFF">
                    <a:alpha val="26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4557" name="Freeform 4556"/>
                <p:cNvSpPr/>
                <p:nvPr/>
              </p:nvSpPr>
              <p:spPr>
                <a:xfrm rot="900000" flipH="1">
                  <a:off x="2433504" y="5601361"/>
                  <a:ext cx="3084" cy="150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084" h="1503">
                      <a:moveTo>
                        <a:pt x="0" y="0"/>
                      </a:moveTo>
                      <a:cubicBezTo>
                        <a:pt x="0" y="0"/>
                        <a:pt x="2250" y="367"/>
                        <a:pt x="2948" y="1027"/>
                      </a:cubicBezTo>
                      <a:cubicBezTo>
                        <a:pt x="3647" y="1687"/>
                        <a:pt x="1552" y="1467"/>
                        <a:pt x="1552" y="1467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7700" cap="flat">
                  <a:noFill/>
                  <a:bevel/>
                </a:ln>
              </p:spPr>
            </p:sp>
          </p:grpSp>
          <p:grpSp>
            <p:nvGrpSpPr>
              <p:cNvPr id="4558" name="Group 4557"/>
              <p:cNvGrpSpPr/>
              <p:nvPr/>
            </p:nvGrpSpPr>
            <p:grpSpPr>
              <a:xfrm rot="1800000">
                <a:off x="2507789" y="5618305"/>
                <a:ext cx="9853" cy="6471"/>
                <a:chOff x="2507789" y="5618305"/>
                <a:chExt cx="9853" cy="6471"/>
              </a:xfrm>
            </p:grpSpPr>
            <p:sp>
              <p:nvSpPr>
                <p:cNvPr id="4559" name="Freeform 4558"/>
                <p:cNvSpPr/>
                <p:nvPr/>
              </p:nvSpPr>
              <p:spPr>
                <a:xfrm>
                  <a:off x="2507782" y="5618300"/>
                  <a:ext cx="9867" cy="648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867" h="6481">
                      <a:moveTo>
                        <a:pt x="0" y="3240"/>
                      </a:moveTo>
                      <a:cubicBezTo>
                        <a:pt x="0" y="1451"/>
                        <a:pt x="2209" y="0"/>
                        <a:pt x="4933" y="0"/>
                      </a:cubicBezTo>
                      <a:cubicBezTo>
                        <a:pt x="7658" y="0"/>
                        <a:pt x="9867" y="1451"/>
                        <a:pt x="9867" y="3240"/>
                      </a:cubicBezTo>
                      <a:cubicBezTo>
                        <a:pt x="9867" y="5030"/>
                        <a:pt x="7658" y="6481"/>
                        <a:pt x="4933" y="6481"/>
                      </a:cubicBezTo>
                      <a:cubicBezTo>
                        <a:pt x="2209" y="6481"/>
                        <a:pt x="0" y="5030"/>
                        <a:pt x="0" y="324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9C790"/>
                    </a:gs>
                    <a:gs pos="100000">
                      <a:srgbClr val="C0A349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4560" name="Freeform 4559"/>
                <p:cNvSpPr/>
                <p:nvPr/>
              </p:nvSpPr>
              <p:spPr>
                <a:xfrm>
                  <a:off x="2510417" y="5621194"/>
                  <a:ext cx="2467" cy="187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467" h="1876">
                      <a:moveTo>
                        <a:pt x="0" y="938"/>
                      </a:moveTo>
                      <a:cubicBezTo>
                        <a:pt x="0" y="420"/>
                        <a:pt x="552" y="0"/>
                        <a:pt x="1233" y="0"/>
                      </a:cubicBezTo>
                      <a:cubicBezTo>
                        <a:pt x="1914" y="0"/>
                        <a:pt x="2467" y="420"/>
                        <a:pt x="2467" y="938"/>
                      </a:cubicBezTo>
                      <a:cubicBezTo>
                        <a:pt x="2467" y="1456"/>
                        <a:pt x="1914" y="1876"/>
                        <a:pt x="1233" y="1876"/>
                      </a:cubicBezTo>
                      <a:cubicBezTo>
                        <a:pt x="552" y="1876"/>
                        <a:pt x="0" y="1456"/>
                        <a:pt x="0" y="938"/>
                      </a:cubicBezTo>
                      <a:close/>
                    </a:path>
                  </a:pathLst>
                </a:custGeom>
                <a:solidFill>
                  <a:srgbClr val="FFFFFF">
                    <a:alpha val="58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4561" name="Freeform 4560"/>
                <p:cNvSpPr/>
                <p:nvPr/>
              </p:nvSpPr>
              <p:spPr>
                <a:xfrm>
                  <a:off x="2514469" y="5621876"/>
                  <a:ext cx="1938" cy="136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38" h="1364">
                      <a:moveTo>
                        <a:pt x="0" y="682"/>
                      </a:moveTo>
                      <a:cubicBezTo>
                        <a:pt x="0" y="305"/>
                        <a:pt x="434" y="0"/>
                        <a:pt x="969" y="0"/>
                      </a:cubicBezTo>
                      <a:cubicBezTo>
                        <a:pt x="1504" y="0"/>
                        <a:pt x="1938" y="305"/>
                        <a:pt x="1938" y="682"/>
                      </a:cubicBezTo>
                      <a:cubicBezTo>
                        <a:pt x="1938" y="1059"/>
                        <a:pt x="1504" y="1364"/>
                        <a:pt x="969" y="1364"/>
                      </a:cubicBezTo>
                      <a:cubicBezTo>
                        <a:pt x="434" y="1364"/>
                        <a:pt x="0" y="1059"/>
                        <a:pt x="0" y="682"/>
                      </a:cubicBezTo>
                      <a:close/>
                    </a:path>
                  </a:pathLst>
                </a:custGeom>
                <a:solidFill>
                  <a:srgbClr val="FFFFFF">
                    <a:alpha val="26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4562" name="Freeform 4561"/>
                <p:cNvSpPr/>
                <p:nvPr/>
              </p:nvSpPr>
              <p:spPr>
                <a:xfrm rot="900000" flipH="1">
                  <a:off x="2512535" y="5618975"/>
                  <a:ext cx="3494" cy="175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94" h="1752">
                      <a:moveTo>
                        <a:pt x="0" y="0"/>
                      </a:moveTo>
                      <a:cubicBezTo>
                        <a:pt x="0" y="0"/>
                        <a:pt x="2549" y="427"/>
                        <a:pt x="3340" y="1196"/>
                      </a:cubicBezTo>
                      <a:cubicBezTo>
                        <a:pt x="4132" y="1966"/>
                        <a:pt x="1758" y="1709"/>
                        <a:pt x="1758" y="1709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7700" cap="flat">
                  <a:noFill/>
                  <a:bevel/>
                </a:ln>
              </p:spPr>
            </p:sp>
          </p:grpSp>
          <p:grpSp>
            <p:nvGrpSpPr>
              <p:cNvPr id="4563" name="Group 4562"/>
              <p:cNvGrpSpPr/>
              <p:nvPr/>
            </p:nvGrpSpPr>
            <p:grpSpPr>
              <a:xfrm rot="1800000">
                <a:off x="2402714" y="5597813"/>
                <a:ext cx="8287" cy="5443"/>
                <a:chOff x="2402714" y="5597813"/>
                <a:chExt cx="8287" cy="5443"/>
              </a:xfrm>
            </p:grpSpPr>
            <p:sp>
              <p:nvSpPr>
                <p:cNvPr id="4564" name="Freeform 4563"/>
                <p:cNvSpPr/>
                <p:nvPr/>
              </p:nvSpPr>
              <p:spPr>
                <a:xfrm>
                  <a:off x="2402709" y="5597809"/>
                  <a:ext cx="8298" cy="54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298" h="5450">
                      <a:moveTo>
                        <a:pt x="0" y="2725"/>
                      </a:moveTo>
                      <a:cubicBezTo>
                        <a:pt x="0" y="1220"/>
                        <a:pt x="1858" y="0"/>
                        <a:pt x="4149" y="0"/>
                      </a:cubicBezTo>
                      <a:cubicBezTo>
                        <a:pt x="6441" y="0"/>
                        <a:pt x="8298" y="1220"/>
                        <a:pt x="8298" y="2725"/>
                      </a:cubicBezTo>
                      <a:cubicBezTo>
                        <a:pt x="8298" y="4230"/>
                        <a:pt x="6441" y="5450"/>
                        <a:pt x="4149" y="5450"/>
                      </a:cubicBezTo>
                      <a:cubicBezTo>
                        <a:pt x="1858" y="5450"/>
                        <a:pt x="0" y="4230"/>
                        <a:pt x="0" y="2725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9C790"/>
                    </a:gs>
                    <a:gs pos="100000">
                      <a:srgbClr val="C0A349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4565" name="Freeform 4564"/>
                <p:cNvSpPr/>
                <p:nvPr/>
              </p:nvSpPr>
              <p:spPr>
                <a:xfrm>
                  <a:off x="2404924" y="5600242"/>
                  <a:ext cx="2075" cy="157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075" h="1578">
                      <a:moveTo>
                        <a:pt x="0" y="789"/>
                      </a:moveTo>
                      <a:cubicBezTo>
                        <a:pt x="0" y="353"/>
                        <a:pt x="464" y="0"/>
                        <a:pt x="1037" y="0"/>
                      </a:cubicBezTo>
                      <a:cubicBezTo>
                        <a:pt x="1610" y="0"/>
                        <a:pt x="2075" y="353"/>
                        <a:pt x="2075" y="789"/>
                      </a:cubicBezTo>
                      <a:cubicBezTo>
                        <a:pt x="2075" y="1225"/>
                        <a:pt x="1610" y="1578"/>
                        <a:pt x="1037" y="1578"/>
                      </a:cubicBezTo>
                      <a:cubicBezTo>
                        <a:pt x="464" y="1578"/>
                        <a:pt x="0" y="1225"/>
                        <a:pt x="0" y="789"/>
                      </a:cubicBezTo>
                      <a:close/>
                    </a:path>
                  </a:pathLst>
                </a:custGeom>
                <a:solidFill>
                  <a:srgbClr val="FFFFFF">
                    <a:alpha val="58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4566" name="Freeform 4565"/>
                <p:cNvSpPr/>
                <p:nvPr/>
              </p:nvSpPr>
              <p:spPr>
                <a:xfrm>
                  <a:off x="2408332" y="5600816"/>
                  <a:ext cx="1630" cy="114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630" h="1147">
                      <a:moveTo>
                        <a:pt x="0" y="574"/>
                      </a:moveTo>
                      <a:cubicBezTo>
                        <a:pt x="0" y="257"/>
                        <a:pt x="365" y="0"/>
                        <a:pt x="815" y="0"/>
                      </a:cubicBezTo>
                      <a:cubicBezTo>
                        <a:pt x="1265" y="0"/>
                        <a:pt x="1630" y="257"/>
                        <a:pt x="1630" y="574"/>
                      </a:cubicBezTo>
                      <a:cubicBezTo>
                        <a:pt x="1630" y="891"/>
                        <a:pt x="1265" y="1147"/>
                        <a:pt x="815" y="1147"/>
                      </a:cubicBezTo>
                      <a:cubicBezTo>
                        <a:pt x="365" y="1147"/>
                        <a:pt x="0" y="891"/>
                        <a:pt x="0" y="574"/>
                      </a:cubicBezTo>
                      <a:close/>
                    </a:path>
                  </a:pathLst>
                </a:custGeom>
                <a:solidFill>
                  <a:srgbClr val="FFFFFF">
                    <a:alpha val="26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4567" name="Freeform 4566"/>
                <p:cNvSpPr/>
                <p:nvPr/>
              </p:nvSpPr>
              <p:spPr>
                <a:xfrm rot="900000" flipH="1">
                  <a:off x="2406706" y="5598377"/>
                  <a:ext cx="2939" cy="147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939" h="1473">
                      <a:moveTo>
                        <a:pt x="0" y="0"/>
                      </a:moveTo>
                      <a:cubicBezTo>
                        <a:pt x="0" y="0"/>
                        <a:pt x="2144" y="359"/>
                        <a:pt x="2809" y="1006"/>
                      </a:cubicBezTo>
                      <a:cubicBezTo>
                        <a:pt x="3475" y="1653"/>
                        <a:pt x="1479" y="1437"/>
                        <a:pt x="1479" y="1437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7700" cap="flat">
                  <a:noFill/>
                  <a:bevel/>
                </a:ln>
              </p:spPr>
            </p:sp>
          </p:grpSp>
          <p:grpSp>
            <p:nvGrpSpPr>
              <p:cNvPr id="4568" name="Group 4567"/>
              <p:cNvGrpSpPr/>
              <p:nvPr/>
            </p:nvGrpSpPr>
            <p:grpSpPr>
              <a:xfrm rot="900000">
                <a:off x="2419288" y="5582861"/>
                <a:ext cx="19018" cy="10568"/>
                <a:chOff x="2419288" y="5582861"/>
                <a:chExt cx="19018" cy="10568"/>
              </a:xfrm>
            </p:grpSpPr>
            <p:sp>
              <p:nvSpPr>
                <p:cNvPr id="4569" name="Freeform 4568"/>
                <p:cNvSpPr/>
                <p:nvPr/>
              </p:nvSpPr>
              <p:spPr>
                <a:xfrm>
                  <a:off x="2419275" y="5582854"/>
                  <a:ext cx="19043" cy="1058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043" h="10583">
                      <a:moveTo>
                        <a:pt x="0" y="5292"/>
                      </a:moveTo>
                      <a:cubicBezTo>
                        <a:pt x="0" y="2369"/>
                        <a:pt x="4263" y="0"/>
                        <a:pt x="9522" y="0"/>
                      </a:cubicBezTo>
                      <a:cubicBezTo>
                        <a:pt x="14780" y="0"/>
                        <a:pt x="19043" y="2369"/>
                        <a:pt x="19043" y="5292"/>
                      </a:cubicBezTo>
                      <a:cubicBezTo>
                        <a:pt x="19043" y="8214"/>
                        <a:pt x="14780" y="10583"/>
                        <a:pt x="9522" y="10583"/>
                      </a:cubicBezTo>
                      <a:cubicBezTo>
                        <a:pt x="4263" y="10583"/>
                        <a:pt x="0" y="8214"/>
                        <a:pt x="0" y="5292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9C790"/>
                    </a:gs>
                    <a:gs pos="100000">
                      <a:srgbClr val="C0A349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4570" name="Freeform 4569"/>
                <p:cNvSpPr/>
                <p:nvPr/>
              </p:nvSpPr>
              <p:spPr>
                <a:xfrm>
                  <a:off x="2424359" y="5587580"/>
                  <a:ext cx="4761" cy="306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761" h="3064">
                      <a:moveTo>
                        <a:pt x="0" y="1532"/>
                      </a:moveTo>
                      <a:cubicBezTo>
                        <a:pt x="0" y="686"/>
                        <a:pt x="1066" y="0"/>
                        <a:pt x="2380" y="0"/>
                      </a:cubicBezTo>
                      <a:cubicBezTo>
                        <a:pt x="3695" y="0"/>
                        <a:pt x="4761" y="686"/>
                        <a:pt x="4761" y="1532"/>
                      </a:cubicBezTo>
                      <a:cubicBezTo>
                        <a:pt x="4761" y="2378"/>
                        <a:pt x="3695" y="3064"/>
                        <a:pt x="2380" y="3064"/>
                      </a:cubicBezTo>
                      <a:cubicBezTo>
                        <a:pt x="1066" y="3064"/>
                        <a:pt x="0" y="2378"/>
                        <a:pt x="0" y="1532"/>
                      </a:cubicBezTo>
                      <a:close/>
                    </a:path>
                  </a:pathLst>
                </a:custGeom>
                <a:solidFill>
                  <a:srgbClr val="FFFFFF">
                    <a:alpha val="58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4571" name="Freeform 4570"/>
                <p:cNvSpPr/>
                <p:nvPr/>
              </p:nvSpPr>
              <p:spPr>
                <a:xfrm>
                  <a:off x="2432180" y="5588694"/>
                  <a:ext cx="3741" cy="222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741" h="2228">
                      <a:moveTo>
                        <a:pt x="0" y="1114"/>
                      </a:moveTo>
                      <a:cubicBezTo>
                        <a:pt x="0" y="499"/>
                        <a:pt x="837" y="0"/>
                        <a:pt x="1870" y="0"/>
                      </a:cubicBezTo>
                      <a:cubicBezTo>
                        <a:pt x="2903" y="0"/>
                        <a:pt x="3741" y="499"/>
                        <a:pt x="3741" y="1114"/>
                      </a:cubicBezTo>
                      <a:cubicBezTo>
                        <a:pt x="3741" y="1729"/>
                        <a:pt x="2903" y="2228"/>
                        <a:pt x="1870" y="2228"/>
                      </a:cubicBezTo>
                      <a:cubicBezTo>
                        <a:pt x="837" y="2228"/>
                        <a:pt x="0" y="1729"/>
                        <a:pt x="0" y="1114"/>
                      </a:cubicBezTo>
                      <a:close/>
                    </a:path>
                  </a:pathLst>
                </a:custGeom>
                <a:solidFill>
                  <a:srgbClr val="FFFFFF">
                    <a:alpha val="26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4572" name="Freeform 4571"/>
                <p:cNvSpPr/>
                <p:nvPr/>
              </p:nvSpPr>
              <p:spPr>
                <a:xfrm rot="900000" flipH="1">
                  <a:off x="2428481" y="5583938"/>
                  <a:ext cx="6677" cy="289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677" h="2897">
                      <a:moveTo>
                        <a:pt x="0" y="0"/>
                      </a:moveTo>
                      <a:cubicBezTo>
                        <a:pt x="0" y="0"/>
                        <a:pt x="4871" y="707"/>
                        <a:pt x="6383" y="1978"/>
                      </a:cubicBezTo>
                      <a:cubicBezTo>
                        <a:pt x="7894" y="3250"/>
                        <a:pt x="3359" y="2826"/>
                        <a:pt x="3359" y="2826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7700" cap="flat">
                  <a:noFill/>
                  <a:bevel/>
                </a:ln>
              </p:spPr>
            </p:sp>
          </p:grpSp>
          <p:grpSp>
            <p:nvGrpSpPr>
              <p:cNvPr id="4573" name="Group 4572"/>
              <p:cNvGrpSpPr/>
              <p:nvPr/>
            </p:nvGrpSpPr>
            <p:grpSpPr>
              <a:xfrm rot="900000">
                <a:off x="2534303" y="5629905"/>
                <a:ext cx="19018" cy="10568"/>
                <a:chOff x="2534303" y="5629905"/>
                <a:chExt cx="19018" cy="10568"/>
              </a:xfrm>
            </p:grpSpPr>
            <p:sp>
              <p:nvSpPr>
                <p:cNvPr id="4574" name="Freeform 4573"/>
                <p:cNvSpPr/>
                <p:nvPr/>
              </p:nvSpPr>
              <p:spPr>
                <a:xfrm>
                  <a:off x="2534291" y="5629897"/>
                  <a:ext cx="19043" cy="1058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043" h="10583">
                      <a:moveTo>
                        <a:pt x="0" y="5292"/>
                      </a:moveTo>
                      <a:cubicBezTo>
                        <a:pt x="0" y="2369"/>
                        <a:pt x="4263" y="0"/>
                        <a:pt x="9522" y="0"/>
                      </a:cubicBezTo>
                      <a:cubicBezTo>
                        <a:pt x="14780" y="0"/>
                        <a:pt x="19043" y="2369"/>
                        <a:pt x="19043" y="5292"/>
                      </a:cubicBezTo>
                      <a:cubicBezTo>
                        <a:pt x="19043" y="8214"/>
                        <a:pt x="14780" y="10583"/>
                        <a:pt x="9522" y="10583"/>
                      </a:cubicBezTo>
                      <a:cubicBezTo>
                        <a:pt x="4263" y="10583"/>
                        <a:pt x="0" y="8214"/>
                        <a:pt x="0" y="5292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9C790"/>
                    </a:gs>
                    <a:gs pos="100000">
                      <a:srgbClr val="C0A349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4575" name="Freeform 4574"/>
                <p:cNvSpPr/>
                <p:nvPr/>
              </p:nvSpPr>
              <p:spPr>
                <a:xfrm>
                  <a:off x="2539375" y="5634624"/>
                  <a:ext cx="4761" cy="306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761" h="3064">
                      <a:moveTo>
                        <a:pt x="0" y="1532"/>
                      </a:moveTo>
                      <a:cubicBezTo>
                        <a:pt x="0" y="686"/>
                        <a:pt x="1066" y="0"/>
                        <a:pt x="2380" y="0"/>
                      </a:cubicBezTo>
                      <a:cubicBezTo>
                        <a:pt x="3695" y="0"/>
                        <a:pt x="4761" y="686"/>
                        <a:pt x="4761" y="1532"/>
                      </a:cubicBezTo>
                      <a:cubicBezTo>
                        <a:pt x="4761" y="2378"/>
                        <a:pt x="3695" y="3064"/>
                        <a:pt x="2380" y="3064"/>
                      </a:cubicBezTo>
                      <a:cubicBezTo>
                        <a:pt x="1066" y="3064"/>
                        <a:pt x="0" y="2378"/>
                        <a:pt x="0" y="1532"/>
                      </a:cubicBezTo>
                      <a:close/>
                    </a:path>
                  </a:pathLst>
                </a:custGeom>
                <a:solidFill>
                  <a:srgbClr val="FFFFFF">
                    <a:alpha val="58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4576" name="Freeform 4575"/>
                <p:cNvSpPr/>
                <p:nvPr/>
              </p:nvSpPr>
              <p:spPr>
                <a:xfrm>
                  <a:off x="2547196" y="5635738"/>
                  <a:ext cx="3741" cy="222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741" h="2228">
                      <a:moveTo>
                        <a:pt x="0" y="1114"/>
                      </a:moveTo>
                      <a:cubicBezTo>
                        <a:pt x="0" y="499"/>
                        <a:pt x="837" y="0"/>
                        <a:pt x="1870" y="0"/>
                      </a:cubicBezTo>
                      <a:cubicBezTo>
                        <a:pt x="2903" y="0"/>
                        <a:pt x="3741" y="499"/>
                        <a:pt x="3741" y="1114"/>
                      </a:cubicBezTo>
                      <a:cubicBezTo>
                        <a:pt x="3741" y="1729"/>
                        <a:pt x="2903" y="2228"/>
                        <a:pt x="1870" y="2228"/>
                      </a:cubicBezTo>
                      <a:cubicBezTo>
                        <a:pt x="837" y="2228"/>
                        <a:pt x="0" y="1729"/>
                        <a:pt x="0" y="1114"/>
                      </a:cubicBezTo>
                      <a:close/>
                    </a:path>
                  </a:pathLst>
                </a:custGeom>
                <a:solidFill>
                  <a:srgbClr val="FFFFFF">
                    <a:alpha val="26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4577" name="Freeform 4576"/>
                <p:cNvSpPr/>
                <p:nvPr/>
              </p:nvSpPr>
              <p:spPr>
                <a:xfrm rot="900000" flipH="1">
                  <a:off x="2543496" y="5630982"/>
                  <a:ext cx="6677" cy="289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677" h="2897">
                      <a:moveTo>
                        <a:pt x="0" y="0"/>
                      </a:moveTo>
                      <a:cubicBezTo>
                        <a:pt x="0" y="0"/>
                        <a:pt x="4871" y="707"/>
                        <a:pt x="6383" y="1978"/>
                      </a:cubicBezTo>
                      <a:cubicBezTo>
                        <a:pt x="7894" y="3250"/>
                        <a:pt x="3359" y="2826"/>
                        <a:pt x="3359" y="2826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7700" cap="flat">
                  <a:noFill/>
                  <a:bevel/>
                </a:ln>
              </p:spPr>
            </p:sp>
          </p:grpSp>
          <p:grpSp>
            <p:nvGrpSpPr>
              <p:cNvPr id="4578" name="Group 4577"/>
              <p:cNvGrpSpPr/>
              <p:nvPr/>
            </p:nvGrpSpPr>
            <p:grpSpPr>
              <a:xfrm rot="-2700000">
                <a:off x="2587976" y="5657665"/>
                <a:ext cx="9640" cy="12549"/>
                <a:chOff x="2587976" y="5657665"/>
                <a:chExt cx="9640" cy="12549"/>
              </a:xfrm>
            </p:grpSpPr>
            <p:sp>
              <p:nvSpPr>
                <p:cNvPr id="4579" name="Freeform 4578"/>
                <p:cNvSpPr/>
                <p:nvPr/>
              </p:nvSpPr>
              <p:spPr>
                <a:xfrm>
                  <a:off x="2587970" y="5657656"/>
                  <a:ext cx="9653" cy="1256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653" h="12567">
                      <a:moveTo>
                        <a:pt x="0" y="6284"/>
                      </a:moveTo>
                      <a:cubicBezTo>
                        <a:pt x="0" y="2813"/>
                        <a:pt x="2161" y="0"/>
                        <a:pt x="4826" y="0"/>
                      </a:cubicBezTo>
                      <a:cubicBezTo>
                        <a:pt x="7492" y="0"/>
                        <a:pt x="9653" y="2813"/>
                        <a:pt x="9653" y="6284"/>
                      </a:cubicBezTo>
                      <a:cubicBezTo>
                        <a:pt x="9653" y="9754"/>
                        <a:pt x="7492" y="12567"/>
                        <a:pt x="4826" y="12567"/>
                      </a:cubicBezTo>
                      <a:cubicBezTo>
                        <a:pt x="2161" y="12567"/>
                        <a:pt x="0" y="9754"/>
                        <a:pt x="0" y="6284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9C790"/>
                    </a:gs>
                    <a:gs pos="100000">
                      <a:srgbClr val="C0A349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4580" name="Freeform 4579"/>
                <p:cNvSpPr/>
                <p:nvPr/>
              </p:nvSpPr>
              <p:spPr>
                <a:xfrm>
                  <a:off x="2590546" y="5663268"/>
                  <a:ext cx="2413" cy="363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413" h="3638">
                      <a:moveTo>
                        <a:pt x="0" y="1819"/>
                      </a:moveTo>
                      <a:cubicBezTo>
                        <a:pt x="0" y="814"/>
                        <a:pt x="540" y="0"/>
                        <a:pt x="1207" y="0"/>
                      </a:cubicBezTo>
                      <a:cubicBezTo>
                        <a:pt x="1873" y="0"/>
                        <a:pt x="2413" y="814"/>
                        <a:pt x="2413" y="1819"/>
                      </a:cubicBezTo>
                      <a:cubicBezTo>
                        <a:pt x="2413" y="2824"/>
                        <a:pt x="1873" y="3638"/>
                        <a:pt x="1207" y="3638"/>
                      </a:cubicBezTo>
                      <a:cubicBezTo>
                        <a:pt x="540" y="3638"/>
                        <a:pt x="0" y="2824"/>
                        <a:pt x="0" y="1819"/>
                      </a:cubicBezTo>
                      <a:close/>
                    </a:path>
                  </a:pathLst>
                </a:custGeom>
                <a:solidFill>
                  <a:srgbClr val="FFFFFF">
                    <a:alpha val="58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4581" name="Freeform 4580"/>
                <p:cNvSpPr/>
                <p:nvPr/>
              </p:nvSpPr>
              <p:spPr>
                <a:xfrm>
                  <a:off x="2594511" y="5664591"/>
                  <a:ext cx="1896" cy="264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96" h="2646">
                      <a:moveTo>
                        <a:pt x="0" y="1323"/>
                      </a:moveTo>
                      <a:cubicBezTo>
                        <a:pt x="0" y="592"/>
                        <a:pt x="424" y="0"/>
                        <a:pt x="948" y="0"/>
                      </a:cubicBezTo>
                      <a:cubicBezTo>
                        <a:pt x="1472" y="0"/>
                        <a:pt x="1896" y="592"/>
                        <a:pt x="1896" y="1323"/>
                      </a:cubicBezTo>
                      <a:cubicBezTo>
                        <a:pt x="1896" y="2054"/>
                        <a:pt x="1472" y="2646"/>
                        <a:pt x="948" y="2646"/>
                      </a:cubicBezTo>
                      <a:cubicBezTo>
                        <a:pt x="424" y="2646"/>
                        <a:pt x="0" y="2054"/>
                        <a:pt x="0" y="1323"/>
                      </a:cubicBezTo>
                      <a:close/>
                    </a:path>
                  </a:pathLst>
                </a:custGeom>
                <a:solidFill>
                  <a:srgbClr val="FFFFFF">
                    <a:alpha val="26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4582" name="Freeform 4581"/>
                <p:cNvSpPr/>
                <p:nvPr/>
              </p:nvSpPr>
              <p:spPr>
                <a:xfrm rot="900000" flipH="1">
                  <a:off x="2592509" y="5659023"/>
                  <a:ext cx="3637" cy="328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637" h="3281">
                      <a:moveTo>
                        <a:pt x="0" y="0"/>
                      </a:moveTo>
                      <a:cubicBezTo>
                        <a:pt x="0" y="0"/>
                        <a:pt x="2653" y="800"/>
                        <a:pt x="3477" y="2241"/>
                      </a:cubicBezTo>
                      <a:cubicBezTo>
                        <a:pt x="4300" y="3681"/>
                        <a:pt x="1830" y="3201"/>
                        <a:pt x="1830" y="3201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7700" cap="flat">
                  <a:noFill/>
                  <a:bevel/>
                </a:ln>
              </p:spPr>
            </p:sp>
          </p:grpSp>
          <p:grpSp>
            <p:nvGrpSpPr>
              <p:cNvPr id="4583" name="Group 4582"/>
              <p:cNvGrpSpPr/>
              <p:nvPr/>
            </p:nvGrpSpPr>
            <p:grpSpPr>
              <a:xfrm>
                <a:off x="2081353" y="5670339"/>
                <a:ext cx="9836" cy="6252"/>
                <a:chOff x="2081353" y="5670339"/>
                <a:chExt cx="9836" cy="6252"/>
              </a:xfrm>
            </p:grpSpPr>
            <p:sp>
              <p:nvSpPr>
                <p:cNvPr id="4584" name="Freeform 4583"/>
                <p:cNvSpPr/>
                <p:nvPr/>
              </p:nvSpPr>
              <p:spPr>
                <a:xfrm>
                  <a:off x="2081347" y="5670335"/>
                  <a:ext cx="9849" cy="626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849" h="6261">
                      <a:moveTo>
                        <a:pt x="0" y="3131"/>
                      </a:moveTo>
                      <a:cubicBezTo>
                        <a:pt x="0" y="1402"/>
                        <a:pt x="2205" y="0"/>
                        <a:pt x="4925" y="0"/>
                      </a:cubicBezTo>
                      <a:cubicBezTo>
                        <a:pt x="7644" y="0"/>
                        <a:pt x="9849" y="1402"/>
                        <a:pt x="9849" y="3131"/>
                      </a:cubicBezTo>
                      <a:cubicBezTo>
                        <a:pt x="9849" y="4860"/>
                        <a:pt x="7644" y="6261"/>
                        <a:pt x="4925" y="6261"/>
                      </a:cubicBezTo>
                      <a:cubicBezTo>
                        <a:pt x="2205" y="6261"/>
                        <a:pt x="0" y="4860"/>
                        <a:pt x="0" y="3131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9C790"/>
                    </a:gs>
                    <a:gs pos="100000">
                      <a:srgbClr val="C0A349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4585" name="Freeform 4584"/>
                <p:cNvSpPr/>
                <p:nvPr/>
              </p:nvSpPr>
              <p:spPr>
                <a:xfrm>
                  <a:off x="2083976" y="5673131"/>
                  <a:ext cx="2462" cy="181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462" h="1813">
                      <a:moveTo>
                        <a:pt x="0" y="906"/>
                      </a:moveTo>
                      <a:cubicBezTo>
                        <a:pt x="0" y="406"/>
                        <a:pt x="551" y="0"/>
                        <a:pt x="1231" y="0"/>
                      </a:cubicBezTo>
                      <a:cubicBezTo>
                        <a:pt x="1911" y="0"/>
                        <a:pt x="2462" y="406"/>
                        <a:pt x="2462" y="906"/>
                      </a:cubicBezTo>
                      <a:cubicBezTo>
                        <a:pt x="2462" y="1407"/>
                        <a:pt x="1911" y="1813"/>
                        <a:pt x="1231" y="1813"/>
                      </a:cubicBezTo>
                      <a:cubicBezTo>
                        <a:pt x="551" y="1813"/>
                        <a:pt x="0" y="1407"/>
                        <a:pt x="0" y="906"/>
                      </a:cubicBezTo>
                      <a:close/>
                    </a:path>
                  </a:pathLst>
                </a:custGeom>
                <a:solidFill>
                  <a:srgbClr val="FFFFFF">
                    <a:alpha val="58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4586" name="Freeform 4585"/>
                <p:cNvSpPr/>
                <p:nvPr/>
              </p:nvSpPr>
              <p:spPr>
                <a:xfrm>
                  <a:off x="2088021" y="5673790"/>
                  <a:ext cx="1935" cy="131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35" h="1318">
                      <a:moveTo>
                        <a:pt x="0" y="659"/>
                      </a:moveTo>
                      <a:cubicBezTo>
                        <a:pt x="0" y="295"/>
                        <a:pt x="433" y="0"/>
                        <a:pt x="967" y="0"/>
                      </a:cubicBezTo>
                      <a:cubicBezTo>
                        <a:pt x="1502" y="0"/>
                        <a:pt x="1935" y="295"/>
                        <a:pt x="1935" y="659"/>
                      </a:cubicBezTo>
                      <a:cubicBezTo>
                        <a:pt x="1935" y="1023"/>
                        <a:pt x="1502" y="1318"/>
                        <a:pt x="967" y="1318"/>
                      </a:cubicBezTo>
                      <a:cubicBezTo>
                        <a:pt x="433" y="1318"/>
                        <a:pt x="0" y="1023"/>
                        <a:pt x="0" y="659"/>
                      </a:cubicBezTo>
                      <a:close/>
                    </a:path>
                  </a:pathLst>
                </a:custGeom>
                <a:solidFill>
                  <a:srgbClr val="FFFFFF">
                    <a:alpha val="26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4587" name="Freeform 4586"/>
                <p:cNvSpPr/>
                <p:nvPr/>
              </p:nvSpPr>
              <p:spPr>
                <a:xfrm rot="900000" flipH="1">
                  <a:off x="2086094" y="5670985"/>
                  <a:ext cx="3481" cy="169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81" h="1697">
                      <a:moveTo>
                        <a:pt x="0" y="0"/>
                      </a:moveTo>
                      <a:cubicBezTo>
                        <a:pt x="0" y="0"/>
                        <a:pt x="2539" y="414"/>
                        <a:pt x="3328" y="1159"/>
                      </a:cubicBezTo>
                      <a:cubicBezTo>
                        <a:pt x="4116" y="1903"/>
                        <a:pt x="1751" y="1655"/>
                        <a:pt x="1751" y="1655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7700" cap="flat">
                  <a:noFill/>
                  <a:bevel/>
                </a:ln>
              </p:spPr>
            </p:sp>
          </p:grpSp>
          <p:grpSp>
            <p:nvGrpSpPr>
              <p:cNvPr id="4588" name="Group 4587"/>
              <p:cNvGrpSpPr/>
              <p:nvPr/>
            </p:nvGrpSpPr>
            <p:grpSpPr>
              <a:xfrm rot="-4500000">
                <a:off x="2606674" y="5698379"/>
                <a:ext cx="17973" cy="12904"/>
                <a:chOff x="2606674" y="5698379"/>
                <a:chExt cx="17973" cy="12904"/>
              </a:xfrm>
            </p:grpSpPr>
            <p:sp>
              <p:nvSpPr>
                <p:cNvPr id="4589" name="Freeform 4588"/>
                <p:cNvSpPr/>
                <p:nvPr/>
              </p:nvSpPr>
              <p:spPr>
                <a:xfrm>
                  <a:off x="2606662" y="5698369"/>
                  <a:ext cx="17997" cy="129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7997" h="12922">
                      <a:moveTo>
                        <a:pt x="0" y="6461"/>
                      </a:moveTo>
                      <a:cubicBezTo>
                        <a:pt x="0" y="2893"/>
                        <a:pt x="4029" y="0"/>
                        <a:pt x="8999" y="0"/>
                      </a:cubicBezTo>
                      <a:cubicBezTo>
                        <a:pt x="13969" y="0"/>
                        <a:pt x="17997" y="2893"/>
                        <a:pt x="17997" y="6461"/>
                      </a:cubicBezTo>
                      <a:cubicBezTo>
                        <a:pt x="17997" y="10029"/>
                        <a:pt x="13969" y="12922"/>
                        <a:pt x="8999" y="12922"/>
                      </a:cubicBezTo>
                      <a:cubicBezTo>
                        <a:pt x="4029" y="12922"/>
                        <a:pt x="0" y="10029"/>
                        <a:pt x="0" y="6461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9C790"/>
                    </a:gs>
                    <a:gs pos="100000">
                      <a:srgbClr val="C0A349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4590" name="Freeform 4589"/>
                <p:cNvSpPr/>
                <p:nvPr/>
              </p:nvSpPr>
              <p:spPr>
                <a:xfrm>
                  <a:off x="2611467" y="5704140"/>
                  <a:ext cx="4499" cy="374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499" h="3741">
                      <a:moveTo>
                        <a:pt x="0" y="1870"/>
                      </a:moveTo>
                      <a:cubicBezTo>
                        <a:pt x="0" y="837"/>
                        <a:pt x="1007" y="0"/>
                        <a:pt x="2250" y="0"/>
                      </a:cubicBezTo>
                      <a:cubicBezTo>
                        <a:pt x="3492" y="0"/>
                        <a:pt x="4499" y="837"/>
                        <a:pt x="4499" y="1870"/>
                      </a:cubicBezTo>
                      <a:cubicBezTo>
                        <a:pt x="4499" y="2903"/>
                        <a:pt x="3492" y="3741"/>
                        <a:pt x="2250" y="3741"/>
                      </a:cubicBezTo>
                      <a:cubicBezTo>
                        <a:pt x="1007" y="3741"/>
                        <a:pt x="0" y="2903"/>
                        <a:pt x="0" y="1870"/>
                      </a:cubicBezTo>
                      <a:close/>
                    </a:path>
                  </a:pathLst>
                </a:custGeom>
                <a:solidFill>
                  <a:srgbClr val="FFFFFF">
                    <a:alpha val="58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4591" name="Freeform 4590"/>
                <p:cNvSpPr/>
                <p:nvPr/>
              </p:nvSpPr>
              <p:spPr>
                <a:xfrm>
                  <a:off x="2618859" y="5705500"/>
                  <a:ext cx="3535" cy="272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535" h="2720">
                      <a:moveTo>
                        <a:pt x="0" y="1360"/>
                      </a:moveTo>
                      <a:cubicBezTo>
                        <a:pt x="0" y="609"/>
                        <a:pt x="791" y="0"/>
                        <a:pt x="1768" y="0"/>
                      </a:cubicBezTo>
                      <a:cubicBezTo>
                        <a:pt x="2744" y="0"/>
                        <a:pt x="3535" y="609"/>
                        <a:pt x="3535" y="1360"/>
                      </a:cubicBezTo>
                      <a:cubicBezTo>
                        <a:pt x="3535" y="2111"/>
                        <a:pt x="2744" y="2720"/>
                        <a:pt x="1768" y="2720"/>
                      </a:cubicBezTo>
                      <a:cubicBezTo>
                        <a:pt x="791" y="2720"/>
                        <a:pt x="0" y="2111"/>
                        <a:pt x="0" y="1360"/>
                      </a:cubicBezTo>
                      <a:close/>
                    </a:path>
                  </a:pathLst>
                </a:custGeom>
                <a:solidFill>
                  <a:srgbClr val="FFFFFF">
                    <a:alpha val="26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4592" name="Freeform 4591"/>
                <p:cNvSpPr/>
                <p:nvPr/>
              </p:nvSpPr>
              <p:spPr>
                <a:xfrm rot="900000" flipH="1">
                  <a:off x="2615311" y="5699726"/>
                  <a:ext cx="6412" cy="347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412" h="3473">
                      <a:moveTo>
                        <a:pt x="0" y="0"/>
                      </a:moveTo>
                      <a:cubicBezTo>
                        <a:pt x="0" y="0"/>
                        <a:pt x="4678" y="847"/>
                        <a:pt x="6130" y="2372"/>
                      </a:cubicBezTo>
                      <a:cubicBezTo>
                        <a:pt x="7582" y="3896"/>
                        <a:pt x="3226" y="3388"/>
                        <a:pt x="3226" y="3388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7700" cap="flat">
                  <a:noFill/>
                  <a:bevel/>
                </a:ln>
              </p:spPr>
            </p:sp>
          </p:grpSp>
          <p:grpSp>
            <p:nvGrpSpPr>
              <p:cNvPr id="4593" name="Group 4592"/>
              <p:cNvGrpSpPr/>
              <p:nvPr/>
            </p:nvGrpSpPr>
            <p:grpSpPr>
              <a:xfrm rot="900000">
                <a:off x="2507821" y="5629905"/>
                <a:ext cx="19018" cy="10568"/>
                <a:chOff x="2507821" y="5629905"/>
                <a:chExt cx="19018" cy="10568"/>
              </a:xfrm>
            </p:grpSpPr>
            <p:sp>
              <p:nvSpPr>
                <p:cNvPr id="4594" name="Freeform 4593"/>
                <p:cNvSpPr/>
                <p:nvPr/>
              </p:nvSpPr>
              <p:spPr>
                <a:xfrm>
                  <a:off x="2507809" y="5629897"/>
                  <a:ext cx="19043" cy="1058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043" h="10583">
                      <a:moveTo>
                        <a:pt x="0" y="5292"/>
                      </a:moveTo>
                      <a:cubicBezTo>
                        <a:pt x="0" y="2369"/>
                        <a:pt x="4263" y="0"/>
                        <a:pt x="9522" y="0"/>
                      </a:cubicBezTo>
                      <a:cubicBezTo>
                        <a:pt x="14780" y="0"/>
                        <a:pt x="19043" y="2369"/>
                        <a:pt x="19043" y="5292"/>
                      </a:cubicBezTo>
                      <a:cubicBezTo>
                        <a:pt x="19043" y="8214"/>
                        <a:pt x="14780" y="10583"/>
                        <a:pt x="9522" y="10583"/>
                      </a:cubicBezTo>
                      <a:cubicBezTo>
                        <a:pt x="4263" y="10583"/>
                        <a:pt x="0" y="8214"/>
                        <a:pt x="0" y="5292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9C790"/>
                    </a:gs>
                    <a:gs pos="100000">
                      <a:srgbClr val="C0A349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4595" name="Freeform 4594"/>
                <p:cNvSpPr/>
                <p:nvPr/>
              </p:nvSpPr>
              <p:spPr>
                <a:xfrm>
                  <a:off x="2512893" y="5634624"/>
                  <a:ext cx="4761" cy="306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761" h="3064">
                      <a:moveTo>
                        <a:pt x="0" y="1532"/>
                      </a:moveTo>
                      <a:cubicBezTo>
                        <a:pt x="0" y="686"/>
                        <a:pt x="1066" y="0"/>
                        <a:pt x="2380" y="0"/>
                      </a:cubicBezTo>
                      <a:cubicBezTo>
                        <a:pt x="3695" y="0"/>
                        <a:pt x="4761" y="686"/>
                        <a:pt x="4761" y="1532"/>
                      </a:cubicBezTo>
                      <a:cubicBezTo>
                        <a:pt x="4761" y="2378"/>
                        <a:pt x="3695" y="3064"/>
                        <a:pt x="2380" y="3064"/>
                      </a:cubicBezTo>
                      <a:cubicBezTo>
                        <a:pt x="1066" y="3064"/>
                        <a:pt x="0" y="2378"/>
                        <a:pt x="0" y="1532"/>
                      </a:cubicBezTo>
                      <a:close/>
                    </a:path>
                  </a:pathLst>
                </a:custGeom>
                <a:solidFill>
                  <a:srgbClr val="FFFFFF">
                    <a:alpha val="58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4596" name="Freeform 4595"/>
                <p:cNvSpPr/>
                <p:nvPr/>
              </p:nvSpPr>
              <p:spPr>
                <a:xfrm>
                  <a:off x="2520714" y="5635738"/>
                  <a:ext cx="3741" cy="222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741" h="2228">
                      <a:moveTo>
                        <a:pt x="0" y="1114"/>
                      </a:moveTo>
                      <a:cubicBezTo>
                        <a:pt x="0" y="499"/>
                        <a:pt x="837" y="0"/>
                        <a:pt x="1870" y="0"/>
                      </a:cubicBezTo>
                      <a:cubicBezTo>
                        <a:pt x="2903" y="0"/>
                        <a:pt x="3741" y="499"/>
                        <a:pt x="3741" y="1114"/>
                      </a:cubicBezTo>
                      <a:cubicBezTo>
                        <a:pt x="3741" y="1729"/>
                        <a:pt x="2903" y="2228"/>
                        <a:pt x="1870" y="2228"/>
                      </a:cubicBezTo>
                      <a:cubicBezTo>
                        <a:pt x="837" y="2228"/>
                        <a:pt x="0" y="1729"/>
                        <a:pt x="0" y="1114"/>
                      </a:cubicBezTo>
                      <a:close/>
                    </a:path>
                  </a:pathLst>
                </a:custGeom>
                <a:solidFill>
                  <a:srgbClr val="FFFFFF">
                    <a:alpha val="26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4597" name="Freeform 4596"/>
                <p:cNvSpPr/>
                <p:nvPr/>
              </p:nvSpPr>
              <p:spPr>
                <a:xfrm rot="900000" flipH="1">
                  <a:off x="2517014" y="5630982"/>
                  <a:ext cx="6677" cy="289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677" h="2897">
                      <a:moveTo>
                        <a:pt x="0" y="0"/>
                      </a:moveTo>
                      <a:cubicBezTo>
                        <a:pt x="0" y="0"/>
                        <a:pt x="4871" y="707"/>
                        <a:pt x="6383" y="1978"/>
                      </a:cubicBezTo>
                      <a:cubicBezTo>
                        <a:pt x="7894" y="3250"/>
                        <a:pt x="3359" y="2826"/>
                        <a:pt x="3359" y="2826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7700" cap="flat">
                  <a:noFill/>
                  <a:bevel/>
                </a:ln>
              </p:spPr>
            </p:sp>
          </p:grpSp>
          <p:grpSp>
            <p:nvGrpSpPr>
              <p:cNvPr id="4598" name="Group 4597"/>
              <p:cNvGrpSpPr/>
              <p:nvPr/>
            </p:nvGrpSpPr>
            <p:grpSpPr>
              <a:xfrm rot="900000">
                <a:off x="2549684" y="5644538"/>
                <a:ext cx="6718" cy="10568"/>
                <a:chOff x="2549684" y="5644538"/>
                <a:chExt cx="6718" cy="10568"/>
              </a:xfrm>
            </p:grpSpPr>
            <p:sp>
              <p:nvSpPr>
                <p:cNvPr id="4599" name="Freeform 4598"/>
                <p:cNvSpPr/>
                <p:nvPr/>
              </p:nvSpPr>
              <p:spPr>
                <a:xfrm>
                  <a:off x="2549679" y="5644531"/>
                  <a:ext cx="6727" cy="1058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727" h="10583">
                      <a:moveTo>
                        <a:pt x="0" y="5292"/>
                      </a:moveTo>
                      <a:cubicBezTo>
                        <a:pt x="0" y="2369"/>
                        <a:pt x="1506" y="0"/>
                        <a:pt x="3364" y="0"/>
                      </a:cubicBezTo>
                      <a:cubicBezTo>
                        <a:pt x="5221" y="0"/>
                        <a:pt x="6727" y="2369"/>
                        <a:pt x="6727" y="5292"/>
                      </a:cubicBezTo>
                      <a:cubicBezTo>
                        <a:pt x="6727" y="8214"/>
                        <a:pt x="5221" y="10583"/>
                        <a:pt x="3364" y="10583"/>
                      </a:cubicBezTo>
                      <a:cubicBezTo>
                        <a:pt x="1506" y="10583"/>
                        <a:pt x="0" y="8214"/>
                        <a:pt x="0" y="5292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9C790"/>
                    </a:gs>
                    <a:gs pos="100000">
                      <a:srgbClr val="C0A349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4600" name="Freeform 4599"/>
                <p:cNvSpPr/>
                <p:nvPr/>
              </p:nvSpPr>
              <p:spPr>
                <a:xfrm>
                  <a:off x="2551475" y="5649257"/>
                  <a:ext cx="1682" cy="306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682" h="3064">
                      <a:moveTo>
                        <a:pt x="0" y="1532"/>
                      </a:moveTo>
                      <a:cubicBezTo>
                        <a:pt x="0" y="686"/>
                        <a:pt x="376" y="0"/>
                        <a:pt x="841" y="0"/>
                      </a:cubicBezTo>
                      <a:cubicBezTo>
                        <a:pt x="1305" y="0"/>
                        <a:pt x="1682" y="686"/>
                        <a:pt x="1682" y="1532"/>
                      </a:cubicBezTo>
                      <a:cubicBezTo>
                        <a:pt x="1682" y="2378"/>
                        <a:pt x="1305" y="3064"/>
                        <a:pt x="841" y="3064"/>
                      </a:cubicBezTo>
                      <a:cubicBezTo>
                        <a:pt x="376" y="3064"/>
                        <a:pt x="0" y="2378"/>
                        <a:pt x="0" y="1532"/>
                      </a:cubicBezTo>
                      <a:close/>
                    </a:path>
                  </a:pathLst>
                </a:custGeom>
                <a:solidFill>
                  <a:srgbClr val="FFFFFF">
                    <a:alpha val="58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4601" name="Freeform 4600"/>
                <p:cNvSpPr/>
                <p:nvPr/>
              </p:nvSpPr>
              <p:spPr>
                <a:xfrm>
                  <a:off x="2554238" y="5650371"/>
                  <a:ext cx="1321" cy="222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21" h="2228">
                      <a:moveTo>
                        <a:pt x="0" y="1114"/>
                      </a:moveTo>
                      <a:cubicBezTo>
                        <a:pt x="0" y="499"/>
                        <a:pt x="296" y="0"/>
                        <a:pt x="661" y="0"/>
                      </a:cubicBezTo>
                      <a:cubicBezTo>
                        <a:pt x="1026" y="0"/>
                        <a:pt x="1321" y="499"/>
                        <a:pt x="1321" y="1114"/>
                      </a:cubicBezTo>
                      <a:cubicBezTo>
                        <a:pt x="1321" y="1729"/>
                        <a:pt x="1026" y="2228"/>
                        <a:pt x="661" y="2228"/>
                      </a:cubicBezTo>
                      <a:cubicBezTo>
                        <a:pt x="296" y="2228"/>
                        <a:pt x="0" y="1729"/>
                        <a:pt x="0" y="1114"/>
                      </a:cubicBezTo>
                      <a:close/>
                    </a:path>
                  </a:pathLst>
                </a:custGeom>
                <a:solidFill>
                  <a:srgbClr val="FFFFFF">
                    <a:alpha val="26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4602" name="Freeform 4601"/>
                <p:cNvSpPr/>
                <p:nvPr/>
              </p:nvSpPr>
              <p:spPr>
                <a:xfrm rot="900000" flipH="1">
                  <a:off x="2552811" y="5645691"/>
                  <a:ext cx="2598" cy="274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598" h="2746">
                      <a:moveTo>
                        <a:pt x="0" y="0"/>
                      </a:moveTo>
                      <a:cubicBezTo>
                        <a:pt x="0" y="0"/>
                        <a:pt x="1896" y="670"/>
                        <a:pt x="2484" y="1875"/>
                      </a:cubicBezTo>
                      <a:cubicBezTo>
                        <a:pt x="3072" y="3081"/>
                        <a:pt x="1307" y="2679"/>
                        <a:pt x="1307" y="2679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7700" cap="flat">
                  <a:noFill/>
                  <a:bevel/>
                </a:ln>
              </p:spPr>
            </p:sp>
          </p:grpSp>
          <p:grpSp>
            <p:nvGrpSpPr>
              <p:cNvPr id="4603" name="Group 4602"/>
              <p:cNvGrpSpPr/>
              <p:nvPr/>
            </p:nvGrpSpPr>
            <p:grpSpPr>
              <a:xfrm rot="900000">
                <a:off x="2576387" y="5660832"/>
                <a:ext cx="7836" cy="10568"/>
                <a:chOff x="2576387" y="5660832"/>
                <a:chExt cx="7836" cy="10568"/>
              </a:xfrm>
            </p:grpSpPr>
            <p:sp>
              <p:nvSpPr>
                <p:cNvPr id="4604" name="Freeform 4603"/>
                <p:cNvSpPr/>
                <p:nvPr/>
              </p:nvSpPr>
              <p:spPr>
                <a:xfrm>
                  <a:off x="2576382" y="5660824"/>
                  <a:ext cx="7847" cy="1058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847" h="10583">
                      <a:moveTo>
                        <a:pt x="0" y="5292"/>
                      </a:moveTo>
                      <a:cubicBezTo>
                        <a:pt x="0" y="2369"/>
                        <a:pt x="1756" y="0"/>
                        <a:pt x="3923" y="0"/>
                      </a:cubicBezTo>
                      <a:cubicBezTo>
                        <a:pt x="6090" y="0"/>
                        <a:pt x="7847" y="2369"/>
                        <a:pt x="7847" y="5292"/>
                      </a:cubicBezTo>
                      <a:cubicBezTo>
                        <a:pt x="7847" y="8214"/>
                        <a:pt x="6090" y="10583"/>
                        <a:pt x="3923" y="10583"/>
                      </a:cubicBezTo>
                      <a:cubicBezTo>
                        <a:pt x="1756" y="10583"/>
                        <a:pt x="0" y="8214"/>
                        <a:pt x="0" y="5292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9C790"/>
                    </a:gs>
                    <a:gs pos="100000">
                      <a:srgbClr val="C0A349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4605" name="Freeform 4604"/>
                <p:cNvSpPr/>
                <p:nvPr/>
              </p:nvSpPr>
              <p:spPr>
                <a:xfrm>
                  <a:off x="2578476" y="5665550"/>
                  <a:ext cx="1962" cy="306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62" h="3064">
                      <a:moveTo>
                        <a:pt x="0" y="1532"/>
                      </a:moveTo>
                      <a:cubicBezTo>
                        <a:pt x="0" y="686"/>
                        <a:pt x="439" y="0"/>
                        <a:pt x="981" y="0"/>
                      </a:cubicBezTo>
                      <a:cubicBezTo>
                        <a:pt x="1522" y="0"/>
                        <a:pt x="1962" y="686"/>
                        <a:pt x="1962" y="1532"/>
                      </a:cubicBezTo>
                      <a:cubicBezTo>
                        <a:pt x="1962" y="2378"/>
                        <a:pt x="1522" y="3064"/>
                        <a:pt x="981" y="3064"/>
                      </a:cubicBezTo>
                      <a:cubicBezTo>
                        <a:pt x="439" y="3064"/>
                        <a:pt x="0" y="2378"/>
                        <a:pt x="0" y="1532"/>
                      </a:cubicBezTo>
                      <a:close/>
                    </a:path>
                  </a:pathLst>
                </a:custGeom>
                <a:solidFill>
                  <a:srgbClr val="FFFFFF">
                    <a:alpha val="58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4606" name="Freeform 4605"/>
                <p:cNvSpPr/>
                <p:nvPr/>
              </p:nvSpPr>
              <p:spPr>
                <a:xfrm>
                  <a:off x="2581699" y="5666665"/>
                  <a:ext cx="1541" cy="222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41" h="2228">
                      <a:moveTo>
                        <a:pt x="0" y="1114"/>
                      </a:moveTo>
                      <a:cubicBezTo>
                        <a:pt x="0" y="499"/>
                        <a:pt x="345" y="0"/>
                        <a:pt x="771" y="0"/>
                      </a:cubicBezTo>
                      <a:cubicBezTo>
                        <a:pt x="1196" y="0"/>
                        <a:pt x="1541" y="499"/>
                        <a:pt x="1541" y="1114"/>
                      </a:cubicBezTo>
                      <a:cubicBezTo>
                        <a:pt x="1541" y="1729"/>
                        <a:pt x="1196" y="2228"/>
                        <a:pt x="771" y="2228"/>
                      </a:cubicBezTo>
                      <a:cubicBezTo>
                        <a:pt x="345" y="2228"/>
                        <a:pt x="0" y="1729"/>
                        <a:pt x="0" y="1114"/>
                      </a:cubicBezTo>
                      <a:close/>
                    </a:path>
                  </a:pathLst>
                </a:custGeom>
                <a:solidFill>
                  <a:srgbClr val="FFFFFF">
                    <a:alpha val="26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4607" name="Freeform 4606"/>
                <p:cNvSpPr/>
                <p:nvPr/>
              </p:nvSpPr>
              <p:spPr>
                <a:xfrm rot="900000" flipH="1">
                  <a:off x="2580066" y="5661977"/>
                  <a:ext cx="2969" cy="276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969" h="2760">
                      <a:moveTo>
                        <a:pt x="0" y="0"/>
                      </a:moveTo>
                      <a:cubicBezTo>
                        <a:pt x="0" y="0"/>
                        <a:pt x="2166" y="673"/>
                        <a:pt x="2838" y="1885"/>
                      </a:cubicBezTo>
                      <a:cubicBezTo>
                        <a:pt x="3511" y="3096"/>
                        <a:pt x="1494" y="2692"/>
                        <a:pt x="1494" y="2692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7700" cap="flat">
                  <a:noFill/>
                  <a:bevel/>
                </a:ln>
              </p:spPr>
            </p:sp>
          </p:grpSp>
          <p:sp>
            <p:nvSpPr>
              <p:cNvPr id="4608" name="Freeform 4607"/>
              <p:cNvSpPr/>
              <p:nvPr/>
            </p:nvSpPr>
            <p:spPr>
              <a:xfrm rot="336000">
                <a:off x="2485943" y="5837445"/>
                <a:ext cx="256943" cy="293075"/>
              </a:xfrm>
              <a:custGeom>
                <a:avLst/>
                <a:gdLst/>
                <a:ahLst/>
                <a:cxnLst/>
                <a:rect l="0" t="0" r="0" b="0"/>
                <a:pathLst>
                  <a:path w="256943" h="293075">
                    <a:moveTo>
                      <a:pt x="111853" y="59312"/>
                    </a:moveTo>
                    <a:lnTo>
                      <a:pt x="252025" y="0"/>
                    </a:lnTo>
                    <a:cubicBezTo>
                      <a:pt x="252025" y="0"/>
                      <a:pt x="285222" y="154241"/>
                      <a:pt x="179480" y="221878"/>
                    </a:cubicBezTo>
                    <a:cubicBezTo>
                      <a:pt x="73736" y="289515"/>
                      <a:pt x="54063" y="293075"/>
                      <a:pt x="46686" y="293075"/>
                    </a:cubicBezTo>
                    <a:cubicBezTo>
                      <a:pt x="39308" y="293075"/>
                      <a:pt x="0" y="164921"/>
                      <a:pt x="0" y="164921"/>
                    </a:cubicBezTo>
                    <a:cubicBezTo>
                      <a:pt x="0" y="164921"/>
                      <a:pt x="99557" y="136442"/>
                      <a:pt x="111853" y="59312"/>
                    </a:cubicBezTo>
                    <a:close/>
                  </a:path>
                </a:pathLst>
              </a:custGeom>
              <a:solidFill>
                <a:srgbClr val="6F1F13">
                  <a:alpha val="42000"/>
                </a:srgbClr>
              </a:solidFill>
              <a:ln w="7700" cap="flat">
                <a:noFill/>
                <a:bevel/>
              </a:ln>
            </p:spPr>
          </p:sp>
          <p:sp>
            <p:nvSpPr>
              <p:cNvPr id="4609" name="Freeform 4608"/>
              <p:cNvSpPr/>
              <p:nvPr/>
            </p:nvSpPr>
            <p:spPr>
              <a:xfrm>
                <a:off x="2359042" y="5760671"/>
                <a:ext cx="248632" cy="205596"/>
              </a:xfrm>
              <a:custGeom>
                <a:avLst/>
                <a:gdLst/>
                <a:ahLst/>
                <a:cxnLst/>
                <a:rect l="0" t="0" r="0" b="0"/>
                <a:pathLst>
                  <a:path w="248632" h="205596">
                    <a:moveTo>
                      <a:pt x="50763" y="201672"/>
                    </a:moveTo>
                    <a:cubicBezTo>
                      <a:pt x="-40492" y="168637"/>
                      <a:pt x="11383" y="96623"/>
                      <a:pt x="50763" y="92366"/>
                    </a:cubicBezTo>
                    <a:cubicBezTo>
                      <a:pt x="90142" y="88109"/>
                      <a:pt x="218884" y="45540"/>
                      <a:pt x="238574" y="10066"/>
                    </a:cubicBezTo>
                    <a:cubicBezTo>
                      <a:pt x="258264" y="-25409"/>
                      <a:pt x="243875" y="43412"/>
                      <a:pt x="238574" y="48378"/>
                    </a:cubicBezTo>
                    <a:cubicBezTo>
                      <a:pt x="233273" y="53345"/>
                      <a:pt x="142018" y="234707"/>
                      <a:pt x="50763" y="201672"/>
                    </a:cubicBezTo>
                    <a:close/>
                  </a:path>
                </a:pathLst>
              </a:custGeom>
              <a:solidFill>
                <a:srgbClr val="FFFFFF">
                  <a:alpha val="10000"/>
                </a:srgbClr>
              </a:solidFill>
              <a:ln w="7700" cap="flat">
                <a:noFill/>
                <a:bevel/>
              </a:ln>
            </p:spPr>
          </p:sp>
          <p:grpSp>
            <p:nvGrpSpPr>
              <p:cNvPr id="4610" name="Group 4609"/>
              <p:cNvGrpSpPr/>
              <p:nvPr/>
            </p:nvGrpSpPr>
            <p:grpSpPr>
              <a:xfrm>
                <a:off x="2543848" y="5940583"/>
                <a:ext cx="88604" cy="73502"/>
                <a:chOff x="2543848" y="5940583"/>
                <a:chExt cx="88604" cy="73502"/>
              </a:xfrm>
            </p:grpSpPr>
            <p:sp>
              <p:nvSpPr>
                <p:cNvPr id="4611" name="Freeform 4610"/>
                <p:cNvSpPr/>
                <p:nvPr/>
              </p:nvSpPr>
              <p:spPr>
                <a:xfrm>
                  <a:off x="2543848" y="5947039"/>
                  <a:ext cx="49414" cy="6704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9414" h="67046">
                      <a:moveTo>
                        <a:pt x="13064" y="0"/>
                      </a:moveTo>
                      <a:lnTo>
                        <a:pt x="0" y="45230"/>
                      </a:lnTo>
                      <a:lnTo>
                        <a:pt x="38055" y="67046"/>
                      </a:lnTo>
                      <a:lnTo>
                        <a:pt x="49414" y="21285"/>
                      </a:lnTo>
                      <a:lnTo>
                        <a:pt x="13064" y="0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7700" cap="flat">
                  <a:solidFill>
                    <a:srgbClr val="F2F2F2"/>
                  </a:solidFill>
                  <a:bevel/>
                </a:ln>
              </p:spPr>
            </p:sp>
            <p:sp>
              <p:nvSpPr>
                <p:cNvPr id="4612" name="Freeform 4611"/>
                <p:cNvSpPr/>
                <p:nvPr/>
              </p:nvSpPr>
              <p:spPr>
                <a:xfrm>
                  <a:off x="2581902" y="5963003"/>
                  <a:ext cx="50550" cy="5108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0550" h="51083">
                      <a:moveTo>
                        <a:pt x="0" y="51083"/>
                      </a:moveTo>
                      <a:lnTo>
                        <a:pt x="11360" y="5321"/>
                      </a:lnTo>
                      <a:lnTo>
                        <a:pt x="50550" y="0"/>
                      </a:lnTo>
                      <a:lnTo>
                        <a:pt x="38622" y="47358"/>
                      </a:lnTo>
                      <a:lnTo>
                        <a:pt x="0" y="51083"/>
                      </a:lnTo>
                      <a:close/>
                    </a:path>
                  </a:pathLst>
                </a:custGeom>
                <a:solidFill>
                  <a:srgbClr val="D8D8D8"/>
                </a:solidFill>
                <a:ln w="7700" cap="flat">
                  <a:solidFill>
                    <a:srgbClr val="D8D8D8"/>
                  </a:solidFill>
                  <a:bevel/>
                </a:ln>
              </p:spPr>
            </p:sp>
            <p:sp>
              <p:nvSpPr>
                <p:cNvPr id="4613" name="Freeform 4612"/>
                <p:cNvSpPr/>
                <p:nvPr/>
              </p:nvSpPr>
              <p:spPr>
                <a:xfrm>
                  <a:off x="2556911" y="5940583"/>
                  <a:ext cx="75541" cy="2774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5541" h="27740">
                      <a:moveTo>
                        <a:pt x="0" y="6456"/>
                      </a:moveTo>
                      <a:lnTo>
                        <a:pt x="36351" y="27740"/>
                      </a:lnTo>
                      <a:lnTo>
                        <a:pt x="75541" y="22419"/>
                      </a:lnTo>
                      <a:lnTo>
                        <a:pt x="37600" y="0"/>
                      </a:lnTo>
                      <a:lnTo>
                        <a:pt x="0" y="645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FFFFFF"/>
                  </a:solidFill>
                  <a:bevel/>
                </a:ln>
              </p:spPr>
            </p:sp>
          </p:grpSp>
          <p:grpSp>
            <p:nvGrpSpPr>
              <p:cNvPr id="4614" name="Group 4613"/>
              <p:cNvGrpSpPr/>
              <p:nvPr/>
            </p:nvGrpSpPr>
            <p:grpSpPr>
              <a:xfrm rot="-1800000">
                <a:off x="2499025" y="5976742"/>
                <a:ext cx="87206" cy="74741"/>
                <a:chOff x="2499025" y="5976742"/>
                <a:chExt cx="87206" cy="74741"/>
              </a:xfrm>
            </p:grpSpPr>
            <p:sp>
              <p:nvSpPr>
                <p:cNvPr id="4615" name="Freeform 4614"/>
                <p:cNvSpPr/>
                <p:nvPr/>
              </p:nvSpPr>
              <p:spPr>
                <a:xfrm>
                  <a:off x="2499025" y="5983307"/>
                  <a:ext cx="48634" cy="6817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8634" h="68176">
                      <a:moveTo>
                        <a:pt x="12857" y="0"/>
                      </a:moveTo>
                      <a:lnTo>
                        <a:pt x="0" y="45992"/>
                      </a:lnTo>
                      <a:lnTo>
                        <a:pt x="37454" y="68176"/>
                      </a:lnTo>
                      <a:lnTo>
                        <a:pt x="48634" y="21643"/>
                      </a:lnTo>
                      <a:lnTo>
                        <a:pt x="12857" y="0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7700" cap="flat">
                  <a:solidFill>
                    <a:srgbClr val="F2F2F2"/>
                  </a:solidFill>
                  <a:bevel/>
                </a:ln>
              </p:spPr>
            </p:sp>
            <p:sp>
              <p:nvSpPr>
                <p:cNvPr id="4616" name="Freeform 4615"/>
                <p:cNvSpPr/>
                <p:nvPr/>
              </p:nvSpPr>
              <p:spPr>
                <a:xfrm>
                  <a:off x="2536478" y="5999540"/>
                  <a:ext cx="49752" cy="5194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9752" h="51944">
                      <a:moveTo>
                        <a:pt x="0" y="51944"/>
                      </a:moveTo>
                      <a:lnTo>
                        <a:pt x="11180" y="5411"/>
                      </a:lnTo>
                      <a:lnTo>
                        <a:pt x="49752" y="0"/>
                      </a:lnTo>
                      <a:lnTo>
                        <a:pt x="38013" y="48156"/>
                      </a:lnTo>
                      <a:lnTo>
                        <a:pt x="0" y="51944"/>
                      </a:lnTo>
                      <a:close/>
                    </a:path>
                  </a:pathLst>
                </a:custGeom>
                <a:solidFill>
                  <a:srgbClr val="D8D8D8"/>
                </a:solidFill>
                <a:ln w="7700" cap="flat">
                  <a:solidFill>
                    <a:srgbClr val="D8D8D8"/>
                  </a:solidFill>
                  <a:bevel/>
                </a:ln>
              </p:spPr>
            </p:sp>
            <p:sp>
              <p:nvSpPr>
                <p:cNvPr id="4617" name="Freeform 4616"/>
                <p:cNvSpPr/>
                <p:nvPr/>
              </p:nvSpPr>
              <p:spPr>
                <a:xfrm>
                  <a:off x="2511882" y="5976742"/>
                  <a:ext cx="74348" cy="2820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4348" h="28208">
                      <a:moveTo>
                        <a:pt x="0" y="6565"/>
                      </a:moveTo>
                      <a:lnTo>
                        <a:pt x="35777" y="28208"/>
                      </a:lnTo>
                      <a:lnTo>
                        <a:pt x="74348" y="22797"/>
                      </a:lnTo>
                      <a:lnTo>
                        <a:pt x="37007" y="0"/>
                      </a:lnTo>
                      <a:lnTo>
                        <a:pt x="0" y="656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FFFFFF"/>
                  </a:solidFill>
                  <a:bevel/>
                </a:ln>
              </p:spPr>
            </p:sp>
          </p:grpSp>
          <p:sp>
            <p:nvSpPr>
              <p:cNvPr id="4618" name="Freeform 4617"/>
              <p:cNvSpPr/>
              <p:nvPr/>
            </p:nvSpPr>
            <p:spPr>
              <a:xfrm rot="-4134000">
                <a:off x="2216641" y="5940413"/>
                <a:ext cx="184396" cy="309816"/>
              </a:xfrm>
              <a:custGeom>
                <a:avLst/>
                <a:gdLst/>
                <a:ahLst/>
                <a:cxnLst/>
                <a:rect l="0" t="0" r="0" b="0"/>
                <a:pathLst>
                  <a:path w="184396" h="309816">
                    <a:moveTo>
                      <a:pt x="102142" y="115107"/>
                    </a:moveTo>
                    <a:cubicBezTo>
                      <a:pt x="102142" y="115107"/>
                      <a:pt x="67775" y="-8554"/>
                      <a:pt x="34635" y="463"/>
                    </a:cubicBezTo>
                    <a:cubicBezTo>
                      <a:pt x="1496" y="9480"/>
                      <a:pt x="-17550" y="73235"/>
                      <a:pt x="22347" y="115107"/>
                    </a:cubicBezTo>
                    <a:cubicBezTo>
                      <a:pt x="62244" y="156978"/>
                      <a:pt x="-12005" y="201412"/>
                      <a:pt x="86186" y="261954"/>
                    </a:cubicBezTo>
                    <a:cubicBezTo>
                      <a:pt x="184396" y="322497"/>
                      <a:pt x="184396" y="308327"/>
                      <a:pt x="184396" y="308327"/>
                    </a:cubicBezTo>
                    <a:cubicBezTo>
                      <a:pt x="184396" y="308327"/>
                      <a:pt x="96012" y="279980"/>
                      <a:pt x="86186" y="225886"/>
                    </a:cubicBezTo>
                    <a:cubicBezTo>
                      <a:pt x="76359" y="171792"/>
                      <a:pt x="34635" y="140869"/>
                      <a:pt x="38317" y="93208"/>
                    </a:cubicBezTo>
                    <a:cubicBezTo>
                      <a:pt x="42000" y="45548"/>
                      <a:pt x="11315" y="19785"/>
                      <a:pt x="42000" y="19785"/>
                    </a:cubicBezTo>
                    <a:cubicBezTo>
                      <a:pt x="72684" y="19785"/>
                      <a:pt x="59183" y="95785"/>
                      <a:pt x="102142" y="115107"/>
                    </a:cubicBezTo>
                    <a:close/>
                  </a:path>
                </a:pathLst>
              </a:custGeom>
              <a:solidFill>
                <a:srgbClr val="FFFFFF">
                  <a:alpha val="10000"/>
                </a:srgbClr>
              </a:solidFill>
              <a:ln w="7700" cap="flat">
                <a:noFill/>
                <a:bevel/>
              </a:ln>
            </p:spPr>
          </p:sp>
          <p:grpSp>
            <p:nvGrpSpPr>
              <p:cNvPr id="4619" name="Group 4618"/>
              <p:cNvGrpSpPr/>
              <p:nvPr/>
            </p:nvGrpSpPr>
            <p:grpSpPr>
              <a:xfrm>
                <a:off x="1918519" y="5926221"/>
                <a:ext cx="649596" cy="202404"/>
                <a:chOff x="1918519" y="5926221"/>
                <a:chExt cx="649596" cy="202404"/>
              </a:xfrm>
            </p:grpSpPr>
            <p:grpSp>
              <p:nvGrpSpPr>
                <p:cNvPr id="4620" name="Group 4619"/>
                <p:cNvGrpSpPr/>
                <p:nvPr/>
              </p:nvGrpSpPr>
              <p:grpSpPr>
                <a:xfrm>
                  <a:off x="1918519" y="5926221"/>
                  <a:ext cx="649596" cy="202404"/>
                  <a:chOff x="1918519" y="5926221"/>
                  <a:chExt cx="649596" cy="202404"/>
                </a:xfrm>
              </p:grpSpPr>
              <p:sp>
                <p:nvSpPr>
                  <p:cNvPr id="4621" name="Freeform 4620"/>
                  <p:cNvSpPr/>
                  <p:nvPr/>
                </p:nvSpPr>
                <p:spPr>
                  <a:xfrm>
                    <a:off x="1918519" y="5932283"/>
                    <a:ext cx="649596" cy="19634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49596" h="196342">
                        <a:moveTo>
                          <a:pt x="19947" y="8605"/>
                        </a:moveTo>
                        <a:cubicBezTo>
                          <a:pt x="19947" y="8605"/>
                          <a:pt x="-31018" y="30507"/>
                          <a:pt x="29973" y="71184"/>
                        </a:cubicBezTo>
                        <a:cubicBezTo>
                          <a:pt x="90964" y="111860"/>
                          <a:pt x="166994" y="95433"/>
                          <a:pt x="178691" y="89175"/>
                        </a:cubicBezTo>
                        <a:cubicBezTo>
                          <a:pt x="190388" y="82917"/>
                          <a:pt x="228821" y="82917"/>
                          <a:pt x="228821" y="82917"/>
                        </a:cubicBezTo>
                        <a:lnTo>
                          <a:pt x="271431" y="86046"/>
                        </a:lnTo>
                        <a:cubicBezTo>
                          <a:pt x="271431" y="86046"/>
                          <a:pt x="408452" y="129852"/>
                          <a:pt x="457746" y="150972"/>
                        </a:cubicBezTo>
                        <a:cubicBezTo>
                          <a:pt x="507041" y="172093"/>
                          <a:pt x="590590" y="197907"/>
                          <a:pt x="602286" y="196342"/>
                        </a:cubicBezTo>
                        <a:cubicBezTo>
                          <a:pt x="613984" y="194778"/>
                          <a:pt x="639884" y="201035"/>
                          <a:pt x="647403" y="179915"/>
                        </a:cubicBezTo>
                        <a:cubicBezTo>
                          <a:pt x="654923" y="158795"/>
                          <a:pt x="642390" y="154101"/>
                          <a:pt x="630693" y="147843"/>
                        </a:cubicBezTo>
                        <a:cubicBezTo>
                          <a:pt x="618997" y="141585"/>
                          <a:pt x="502028" y="101691"/>
                          <a:pt x="445214" y="95433"/>
                        </a:cubicBezTo>
                        <a:cubicBezTo>
                          <a:pt x="388400" y="89175"/>
                          <a:pt x="299838" y="72748"/>
                          <a:pt x="299838" y="72748"/>
                        </a:cubicBezTo>
                        <a:cubicBezTo>
                          <a:pt x="299838" y="72748"/>
                          <a:pt x="244695" y="63361"/>
                          <a:pt x="235505" y="58668"/>
                        </a:cubicBezTo>
                        <a:cubicBezTo>
                          <a:pt x="226314" y="53974"/>
                          <a:pt x="203756" y="35201"/>
                          <a:pt x="200414" y="32072"/>
                        </a:cubicBezTo>
                        <a:cubicBezTo>
                          <a:pt x="197072" y="28943"/>
                          <a:pt x="80103" y="-19556"/>
                          <a:pt x="19947" y="8605"/>
                        </a:cubicBezTo>
                        <a:close/>
                      </a:path>
                    </a:pathLst>
                  </a:custGeom>
                  <a:solidFill>
                    <a:srgbClr val="D8D8D8"/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4622" name="Freeform 4621"/>
                  <p:cNvSpPr/>
                  <p:nvPr/>
                </p:nvSpPr>
                <p:spPr>
                  <a:xfrm>
                    <a:off x="1921858" y="5926221"/>
                    <a:ext cx="646257" cy="19194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46257" h="191942">
                        <a:moveTo>
                          <a:pt x="206130" y="46739"/>
                        </a:moveTo>
                        <a:cubicBezTo>
                          <a:pt x="206130" y="46739"/>
                          <a:pt x="182751" y="13103"/>
                          <a:pt x="110110" y="3716"/>
                        </a:cubicBezTo>
                        <a:cubicBezTo>
                          <a:pt x="37469" y="-5671"/>
                          <a:pt x="8245" y="2933"/>
                          <a:pt x="731" y="25618"/>
                        </a:cubicBezTo>
                        <a:cubicBezTo>
                          <a:pt x="-6784" y="48303"/>
                          <a:pt x="42478" y="75682"/>
                          <a:pt x="95081" y="80375"/>
                        </a:cubicBezTo>
                        <a:cubicBezTo>
                          <a:pt x="147683" y="85068"/>
                          <a:pt x="221159" y="77246"/>
                          <a:pt x="225334" y="78811"/>
                        </a:cubicBezTo>
                        <a:cubicBezTo>
                          <a:pt x="229509" y="80375"/>
                          <a:pt x="260402" y="80375"/>
                          <a:pt x="267917" y="81940"/>
                        </a:cubicBezTo>
                        <a:cubicBezTo>
                          <a:pt x="275431" y="83504"/>
                          <a:pt x="340558" y="98367"/>
                          <a:pt x="376461" y="117923"/>
                        </a:cubicBezTo>
                        <a:cubicBezTo>
                          <a:pt x="412364" y="137479"/>
                          <a:pt x="576851" y="187542"/>
                          <a:pt x="596055" y="190671"/>
                        </a:cubicBezTo>
                        <a:cubicBezTo>
                          <a:pt x="615259" y="193800"/>
                          <a:pt x="648654" y="192236"/>
                          <a:pt x="646257" y="175026"/>
                        </a:cubicBezTo>
                        <a:cubicBezTo>
                          <a:pt x="643648" y="157817"/>
                          <a:pt x="638638" y="146083"/>
                          <a:pt x="556812" y="122616"/>
                        </a:cubicBezTo>
                        <a:cubicBezTo>
                          <a:pt x="474986" y="99149"/>
                          <a:pt x="283781" y="71770"/>
                          <a:pt x="283781" y="71770"/>
                        </a:cubicBezTo>
                        <a:cubicBezTo>
                          <a:pt x="283781" y="71770"/>
                          <a:pt x="227004" y="60819"/>
                          <a:pt x="206130" y="46739"/>
                        </a:cubicBezTo>
                        <a:close/>
                      </a:path>
                    </a:pathLst>
                  </a:custGeom>
                  <a:solidFill>
                    <a:srgbClr val="F0F0F0"/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4623" name="Freeform 4622"/>
                  <p:cNvSpPr/>
                  <p:nvPr/>
                </p:nvSpPr>
                <p:spPr>
                  <a:xfrm rot="480000">
                    <a:off x="1926130" y="5929439"/>
                    <a:ext cx="192466" cy="7351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92466" h="73510">
                        <a:moveTo>
                          <a:pt x="0" y="36755"/>
                        </a:moveTo>
                        <a:cubicBezTo>
                          <a:pt x="0" y="16456"/>
                          <a:pt x="43085" y="0"/>
                          <a:pt x="96233" y="0"/>
                        </a:cubicBezTo>
                        <a:cubicBezTo>
                          <a:pt x="149381" y="0"/>
                          <a:pt x="192466" y="16456"/>
                          <a:pt x="192466" y="36755"/>
                        </a:cubicBezTo>
                        <a:cubicBezTo>
                          <a:pt x="192466" y="57054"/>
                          <a:pt x="149381" y="73510"/>
                          <a:pt x="96233" y="73510"/>
                        </a:cubicBezTo>
                        <a:cubicBezTo>
                          <a:pt x="43085" y="73510"/>
                          <a:pt x="0" y="57054"/>
                          <a:pt x="0" y="36755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D8D8D8">
                          <a:alpha val="68000"/>
                        </a:srgbClr>
                      </a:gs>
                      <a:gs pos="100000">
                        <a:srgbClr val="BABABA"/>
                      </a:gs>
                    </a:gsLst>
                    <a:lin ang="2700000" scaled="0"/>
                  </a:gradFill>
                  <a:ln w="7700" cap="flat">
                    <a:noFill/>
                    <a:bevel/>
                  </a:ln>
                </p:spPr>
              </p:sp>
            </p:grpSp>
            <p:sp>
              <p:nvSpPr>
                <p:cNvPr id="4624" name="Freeform 4623"/>
                <p:cNvSpPr/>
                <p:nvPr/>
              </p:nvSpPr>
              <p:spPr>
                <a:xfrm>
                  <a:off x="2306669" y="6023023"/>
                  <a:ext cx="248608" cy="7480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48608" h="74802">
                      <a:moveTo>
                        <a:pt x="0" y="0"/>
                      </a:moveTo>
                      <a:cubicBezTo>
                        <a:pt x="0" y="0"/>
                        <a:pt x="164208" y="23467"/>
                        <a:pt x="184804" y="42762"/>
                      </a:cubicBezTo>
                      <a:cubicBezTo>
                        <a:pt x="205399" y="62058"/>
                        <a:pt x="244921" y="69880"/>
                        <a:pt x="248261" y="66751"/>
                      </a:cubicBezTo>
                      <a:cubicBezTo>
                        <a:pt x="251599" y="63622"/>
                        <a:pt x="229335" y="93869"/>
                        <a:pt x="161425" y="54235"/>
                      </a:cubicBezTo>
                      <a:cubicBezTo>
                        <a:pt x="93515" y="14602"/>
                        <a:pt x="38965" y="36504"/>
                        <a:pt x="0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5000"/>
                  </a:srgbClr>
                </a:solidFill>
                <a:ln w="7700" cap="flat">
                  <a:noFill/>
                  <a:bevel/>
                </a:ln>
              </p:spPr>
            </p:sp>
          </p:grpSp>
          <p:sp>
            <p:nvSpPr>
              <p:cNvPr id="4625" name="Freeform 4624"/>
              <p:cNvSpPr/>
              <p:nvPr/>
            </p:nvSpPr>
            <p:spPr>
              <a:xfrm>
                <a:off x="2654816" y="5657374"/>
                <a:ext cx="127227" cy="62923"/>
              </a:xfrm>
              <a:custGeom>
                <a:avLst/>
                <a:gdLst/>
                <a:ahLst/>
                <a:cxnLst/>
                <a:rect l="0" t="0" r="0" b="0"/>
                <a:pathLst>
                  <a:path w="127227" h="62923">
                    <a:moveTo>
                      <a:pt x="0" y="8310"/>
                    </a:moveTo>
                    <a:cubicBezTo>
                      <a:pt x="0" y="8310"/>
                      <a:pt x="92247" y="1264"/>
                      <a:pt x="104484" y="35319"/>
                    </a:cubicBezTo>
                    <a:cubicBezTo>
                      <a:pt x="116721" y="69375"/>
                      <a:pt x="127227" y="62280"/>
                      <a:pt x="127227" y="62280"/>
                    </a:cubicBezTo>
                    <a:cubicBezTo>
                      <a:pt x="127227" y="62280"/>
                      <a:pt x="124174" y="-27213"/>
                      <a:pt x="0" y="831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29000"/>
                    </a:srgbClr>
                  </a:gs>
                  <a:gs pos="100000">
                    <a:srgbClr val="FFFFFF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4626" name="Freeform 4625"/>
              <p:cNvSpPr/>
              <p:nvPr/>
            </p:nvSpPr>
            <p:spPr>
              <a:xfrm>
                <a:off x="2643740" y="5665024"/>
                <a:ext cx="77174" cy="52613"/>
              </a:xfrm>
              <a:custGeom>
                <a:avLst/>
                <a:gdLst/>
                <a:ahLst/>
                <a:cxnLst/>
                <a:rect l="0" t="0" r="0" b="0"/>
                <a:pathLst>
                  <a:path w="77174" h="52613">
                    <a:moveTo>
                      <a:pt x="1964" y="15609"/>
                    </a:moveTo>
                    <a:cubicBezTo>
                      <a:pt x="1964" y="15609"/>
                      <a:pt x="45888" y="0"/>
                      <a:pt x="64063" y="0"/>
                    </a:cubicBezTo>
                    <a:cubicBezTo>
                      <a:pt x="82238" y="0"/>
                      <a:pt x="76180" y="9933"/>
                      <a:pt x="76180" y="15609"/>
                    </a:cubicBezTo>
                    <a:cubicBezTo>
                      <a:pt x="76180" y="21285"/>
                      <a:pt x="6508" y="36893"/>
                      <a:pt x="1964" y="49664"/>
                    </a:cubicBezTo>
                    <a:cubicBezTo>
                      <a:pt x="-2579" y="62435"/>
                      <a:pt x="1964" y="31217"/>
                      <a:pt x="1964" y="15609"/>
                    </a:cubicBezTo>
                    <a:close/>
                  </a:path>
                </a:pathLst>
              </a:custGeom>
              <a:solidFill>
                <a:srgbClr val="621417">
                  <a:alpha val="36000"/>
                </a:srgbClr>
              </a:solidFill>
              <a:ln w="7700" cap="flat">
                <a:noFill/>
                <a:bevel/>
              </a:ln>
            </p:spPr>
          </p:sp>
          <p:sp>
            <p:nvSpPr>
              <p:cNvPr id="4627" name="Freeform 4626"/>
              <p:cNvSpPr/>
              <p:nvPr/>
            </p:nvSpPr>
            <p:spPr>
              <a:xfrm>
                <a:off x="2601781" y="5789937"/>
                <a:ext cx="78949" cy="49620"/>
              </a:xfrm>
              <a:custGeom>
                <a:avLst/>
                <a:gdLst/>
                <a:ahLst/>
                <a:cxnLst/>
                <a:rect l="0" t="0" r="0" b="0"/>
                <a:pathLst>
                  <a:path w="78949" h="49620">
                    <a:moveTo>
                      <a:pt x="10602" y="28335"/>
                    </a:moveTo>
                    <a:lnTo>
                      <a:pt x="0" y="49620"/>
                    </a:lnTo>
                    <a:cubicBezTo>
                      <a:pt x="0" y="49620"/>
                      <a:pt x="68157" y="19821"/>
                      <a:pt x="74216" y="19821"/>
                    </a:cubicBezTo>
                    <a:cubicBezTo>
                      <a:pt x="80274" y="19821"/>
                      <a:pt x="78759" y="0"/>
                      <a:pt x="78759" y="0"/>
                    </a:cubicBezTo>
                    <a:cubicBezTo>
                      <a:pt x="78759" y="0"/>
                      <a:pt x="42409" y="8470"/>
                      <a:pt x="10602" y="28335"/>
                    </a:cubicBezTo>
                    <a:close/>
                  </a:path>
                </a:pathLst>
              </a:custGeom>
              <a:solidFill>
                <a:srgbClr val="6B1D11">
                  <a:alpha val="25000"/>
                </a:srgbClr>
              </a:solidFill>
              <a:ln w="7700" cap="flat">
                <a:noFill/>
                <a:bevel/>
              </a:ln>
            </p:spPr>
          </p:sp>
          <p:sp>
            <p:nvSpPr>
              <p:cNvPr id="4628" name="Freeform 4627"/>
              <p:cNvSpPr/>
              <p:nvPr/>
            </p:nvSpPr>
            <p:spPr>
              <a:xfrm>
                <a:off x="2621518" y="5734132"/>
                <a:ext cx="143344" cy="106889"/>
              </a:xfrm>
              <a:custGeom>
                <a:avLst/>
                <a:gdLst/>
                <a:ahLst/>
                <a:cxnLst/>
                <a:rect l="0" t="0" r="0" b="0"/>
                <a:pathLst>
                  <a:path w="143344" h="106889">
                    <a:moveTo>
                      <a:pt x="140859" y="3259"/>
                    </a:moveTo>
                    <a:cubicBezTo>
                      <a:pt x="150019" y="-15187"/>
                      <a:pt x="131897" y="50150"/>
                      <a:pt x="115907" y="55074"/>
                    </a:cubicBezTo>
                    <a:cubicBezTo>
                      <a:pt x="99917" y="59791"/>
                      <a:pt x="0" y="106889"/>
                      <a:pt x="0" y="106889"/>
                    </a:cubicBezTo>
                    <a:cubicBezTo>
                      <a:pt x="0" y="106889"/>
                      <a:pt x="-1562" y="80110"/>
                      <a:pt x="21157" y="69951"/>
                    </a:cubicBezTo>
                    <a:cubicBezTo>
                      <a:pt x="43876" y="59791"/>
                      <a:pt x="131698" y="21706"/>
                      <a:pt x="140859" y="3259"/>
                    </a:cubicBezTo>
                    <a:close/>
                  </a:path>
                </a:pathLst>
              </a:custGeom>
              <a:solidFill>
                <a:srgbClr val="FFFFFF">
                  <a:alpha val="10000"/>
                </a:srgbClr>
              </a:solidFill>
              <a:ln w="7700" cap="flat">
                <a:noFill/>
                <a:bevel/>
              </a:ln>
            </p:spPr>
          </p:sp>
          <p:sp>
            <p:nvSpPr>
              <p:cNvPr id="4629" name="Freeform 4628"/>
              <p:cNvSpPr/>
              <p:nvPr/>
            </p:nvSpPr>
            <p:spPr>
              <a:xfrm>
                <a:off x="2547255" y="5851131"/>
                <a:ext cx="111040" cy="74297"/>
              </a:xfrm>
              <a:custGeom>
                <a:avLst/>
                <a:gdLst/>
                <a:ahLst/>
                <a:cxnLst/>
                <a:rect l="0" t="0" r="0" b="0"/>
                <a:pathLst>
                  <a:path w="111040" h="74297">
                    <a:moveTo>
                      <a:pt x="80274" y="2616"/>
                    </a:moveTo>
                    <a:cubicBezTo>
                      <a:pt x="80274" y="2616"/>
                      <a:pt x="115110" y="-10154"/>
                      <a:pt x="110566" y="19644"/>
                    </a:cubicBezTo>
                    <a:cubicBezTo>
                      <a:pt x="106023" y="49442"/>
                      <a:pt x="109052" y="57956"/>
                      <a:pt x="71187" y="67889"/>
                    </a:cubicBezTo>
                    <a:cubicBezTo>
                      <a:pt x="33321" y="77822"/>
                      <a:pt x="3029" y="73565"/>
                      <a:pt x="0" y="72146"/>
                    </a:cubicBezTo>
                    <a:cubicBezTo>
                      <a:pt x="-3029" y="70727"/>
                      <a:pt x="43924" y="13968"/>
                      <a:pt x="62099" y="13968"/>
                    </a:cubicBezTo>
                    <a:cubicBezTo>
                      <a:pt x="80274" y="13968"/>
                      <a:pt x="87847" y="-4479"/>
                      <a:pt x="80274" y="2616"/>
                    </a:cubicBezTo>
                    <a:close/>
                  </a:path>
                </a:pathLst>
              </a:custGeom>
              <a:solidFill>
                <a:srgbClr val="FFFFFF">
                  <a:alpha val="10000"/>
                </a:srgbClr>
              </a:solidFill>
              <a:ln w="7700" cap="flat">
                <a:noFill/>
                <a:bevel/>
              </a:ln>
            </p:spPr>
          </p:sp>
          <p:sp>
            <p:nvSpPr>
              <p:cNvPr id="4630" name="Freeform 4629"/>
              <p:cNvSpPr/>
              <p:nvPr/>
            </p:nvSpPr>
            <p:spPr>
              <a:xfrm>
                <a:off x="2527163" y="5945116"/>
                <a:ext cx="248987" cy="202869"/>
              </a:xfrm>
              <a:custGeom>
                <a:avLst/>
                <a:gdLst/>
                <a:ahLst/>
                <a:cxnLst/>
                <a:rect l="0" t="0" r="0" b="0"/>
                <a:pathLst>
                  <a:path w="248987" h="202869">
                    <a:moveTo>
                      <a:pt x="59851" y="190298"/>
                    </a:moveTo>
                    <a:cubicBezTo>
                      <a:pt x="59851" y="190298"/>
                      <a:pt x="205253" y="127863"/>
                      <a:pt x="235545" y="49819"/>
                    </a:cubicBezTo>
                    <a:cubicBezTo>
                      <a:pt x="265836" y="-28224"/>
                      <a:pt x="235545" y="8669"/>
                      <a:pt x="235545" y="8669"/>
                    </a:cubicBezTo>
                    <a:cubicBezTo>
                      <a:pt x="235545" y="8669"/>
                      <a:pt x="194651" y="129282"/>
                      <a:pt x="59851" y="177527"/>
                    </a:cubicBezTo>
                    <a:cubicBezTo>
                      <a:pt x="-74949" y="225773"/>
                      <a:pt x="59851" y="190298"/>
                      <a:pt x="59851" y="190298"/>
                    </a:cubicBezTo>
                    <a:close/>
                  </a:path>
                </a:pathLst>
              </a:custGeom>
              <a:solidFill>
                <a:srgbClr val="FFFFFF">
                  <a:alpha val="20000"/>
                </a:srgbClr>
              </a:solidFill>
              <a:ln w="7700" cap="flat">
                <a:noFill/>
                <a:bevel/>
              </a:ln>
            </p:spPr>
          </p:sp>
          <p:sp>
            <p:nvSpPr>
              <p:cNvPr id="4631" name="Freeform 4630"/>
              <p:cNvSpPr/>
              <p:nvPr/>
            </p:nvSpPr>
            <p:spPr>
              <a:xfrm>
                <a:off x="2160844" y="6165215"/>
                <a:ext cx="163577" cy="28729"/>
              </a:xfrm>
              <a:custGeom>
                <a:avLst/>
                <a:gdLst/>
                <a:ahLst/>
                <a:cxnLst/>
                <a:rect l="0" t="0" r="0" b="0"/>
                <a:pathLst>
                  <a:path w="163577" h="28729">
                    <a:moveTo>
                      <a:pt x="0" y="0"/>
                    </a:moveTo>
                    <a:cubicBezTo>
                      <a:pt x="0" y="0"/>
                      <a:pt x="69526" y="32098"/>
                      <a:pt x="143062" y="28428"/>
                    </a:cubicBezTo>
                    <a:cubicBezTo>
                      <a:pt x="216599" y="24758"/>
                      <a:pt x="74874" y="24758"/>
                      <a:pt x="0" y="0"/>
                    </a:cubicBezTo>
                    <a:close/>
                  </a:path>
                </a:pathLst>
              </a:custGeom>
              <a:solidFill>
                <a:srgbClr val="FFFFFF">
                  <a:alpha val="70000"/>
                </a:srgbClr>
              </a:solidFill>
              <a:ln w="7700" cap="flat">
                <a:noFill/>
                <a:bevel/>
              </a:ln>
            </p:spPr>
          </p:sp>
          <p:sp>
            <p:nvSpPr>
              <p:cNvPr id="5860" name="Text 5860"/>
              <p:cNvSpPr txBox="1"/>
              <p:nvPr/>
            </p:nvSpPr>
            <p:spPr>
              <a:xfrm>
                <a:off x="1904190" y="6217461"/>
                <a:ext cx="900900" cy="1540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80">
                    <a:solidFill>
                      <a:srgbClr val="948650"/>
                    </a:solidFill>
                    <a:latin typeface="Arial"/>
                  </a:rPr>
                  <a:t>Drink warm coffee</a:t>
                </a:r>
              </a:p>
            </p:txBody>
          </p:sp>
        </p:grpSp>
        <p:grpSp>
          <p:nvGrpSpPr>
            <p:cNvPr id="4632" name="Main Topic"/>
            <p:cNvGrpSpPr/>
            <p:nvPr/>
          </p:nvGrpSpPr>
          <p:grpSpPr>
            <a:xfrm>
              <a:off x="5450041" y="4630113"/>
              <a:ext cx="2263800" cy="338800"/>
              <a:chOff x="5450041" y="4630113"/>
              <a:chExt cx="2263800" cy="338800"/>
            </a:xfrm>
          </p:grpSpPr>
          <p:sp>
            <p:nvSpPr>
              <p:cNvPr id="4633" name="Rectangle balloon"/>
              <p:cNvSpPr/>
              <p:nvPr/>
            </p:nvSpPr>
            <p:spPr>
              <a:xfrm>
                <a:off x="5450041" y="4630113"/>
                <a:ext cx="2263800" cy="338800"/>
              </a:xfrm>
              <a:custGeom>
                <a:avLst/>
                <a:gdLst/>
                <a:ahLst/>
                <a:cxnLst/>
                <a:rect l="0" t="0" r="0" b="0"/>
                <a:pathLst>
                  <a:path w="2263800" h="338800">
                    <a:moveTo>
                      <a:pt x="60984" y="0"/>
                    </a:moveTo>
                    <a:lnTo>
                      <a:pt x="2202816" y="0"/>
                    </a:lnTo>
                    <a:cubicBezTo>
                      <a:pt x="2236498" y="0"/>
                      <a:pt x="2263800" y="27303"/>
                      <a:pt x="2263800" y="60984"/>
                    </a:cubicBezTo>
                    <a:lnTo>
                      <a:pt x="2263800" y="277816"/>
                    </a:lnTo>
                    <a:cubicBezTo>
                      <a:pt x="2263800" y="311497"/>
                      <a:pt x="2236498" y="338800"/>
                      <a:pt x="2202816" y="338800"/>
                    </a:cubicBezTo>
                    <a:lnTo>
                      <a:pt x="60984" y="338800"/>
                    </a:lnTo>
                    <a:cubicBezTo>
                      <a:pt x="27303" y="338800"/>
                      <a:pt x="0" y="311497"/>
                      <a:pt x="0" y="277816"/>
                    </a:cubicBezTo>
                    <a:lnTo>
                      <a:pt x="0" y="60984"/>
                    </a:lnTo>
                    <a:cubicBezTo>
                      <a:pt x="0" y="27303"/>
                      <a:pt x="27303" y="0"/>
                      <a:pt x="60984" y="0"/>
                    </a:cubicBezTo>
                    <a:close/>
                  </a:path>
                </a:pathLst>
              </a:custGeom>
              <a:pattFill prst="ltDnDiag">
                <a:fgClr>
                  <a:srgbClr val="D6DCEF"/>
                </a:fgClr>
                <a:bgClr>
                  <a:srgbClr val="ECEEF7"/>
                </a:bgClr>
              </a:pattFill>
              <a:ln w="7700" cap="flat">
                <a:solidFill>
                  <a:srgbClr val="7592D5"/>
                </a:solidFill>
                <a:bevel/>
              </a:ln>
            </p:spPr>
          </p:sp>
          <p:sp>
            <p:nvSpPr>
              <p:cNvPr id="5861" name="Text 5861"/>
              <p:cNvSpPr txBox="1"/>
              <p:nvPr/>
            </p:nvSpPr>
            <p:spPr>
              <a:xfrm>
                <a:off x="5519341" y="4699413"/>
                <a:ext cx="2194500" cy="2002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092">
                    <a:solidFill>
                      <a:srgbClr val="546A9C"/>
                    </a:solidFill>
                    <a:latin typeface="Comic Sans MS"/>
                  </a:rPr>
                  <a:t>Eat more fruits and vegetables</a:t>
                </a:r>
              </a:p>
            </p:txBody>
          </p:sp>
        </p:grpSp>
        <p:grpSp>
          <p:nvGrpSpPr>
            <p:cNvPr id="4635" name="Grape"/>
            <p:cNvGrpSpPr/>
            <p:nvPr/>
          </p:nvGrpSpPr>
          <p:grpSpPr>
            <a:xfrm>
              <a:off x="3010576" y="5482552"/>
              <a:ext cx="489929" cy="732372"/>
              <a:chOff x="3010576" y="5482552"/>
              <a:chExt cx="489929" cy="732372"/>
            </a:xfrm>
          </p:grpSpPr>
          <p:grpSp>
            <p:nvGrpSpPr>
              <p:cNvPr id="4636" name="Group 4635"/>
              <p:cNvGrpSpPr/>
              <p:nvPr/>
            </p:nvGrpSpPr>
            <p:grpSpPr>
              <a:xfrm>
                <a:off x="3289848" y="5482519"/>
                <a:ext cx="121475" cy="293595"/>
                <a:chOff x="3289848" y="5482519"/>
                <a:chExt cx="121475" cy="293595"/>
              </a:xfrm>
            </p:grpSpPr>
            <p:sp>
              <p:nvSpPr>
                <p:cNvPr id="4637" name="Freeform 4636"/>
                <p:cNvSpPr/>
                <p:nvPr/>
              </p:nvSpPr>
              <p:spPr>
                <a:xfrm>
                  <a:off x="3289848" y="5482519"/>
                  <a:ext cx="120963" cy="29359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0963" h="293595">
                      <a:moveTo>
                        <a:pt x="99202" y="0"/>
                      </a:moveTo>
                      <a:cubicBezTo>
                        <a:pt x="99202" y="0"/>
                        <a:pt x="111036" y="-1074"/>
                        <a:pt x="114677" y="9666"/>
                      </a:cubicBezTo>
                      <a:cubicBezTo>
                        <a:pt x="118318" y="20405"/>
                        <a:pt x="123779" y="20405"/>
                        <a:pt x="119228" y="25775"/>
                      </a:cubicBezTo>
                      <a:cubicBezTo>
                        <a:pt x="114677" y="31145"/>
                        <a:pt x="87369" y="47254"/>
                        <a:pt x="75081" y="77863"/>
                      </a:cubicBezTo>
                      <a:cubicBezTo>
                        <a:pt x="62793" y="108470"/>
                        <a:pt x="44588" y="180426"/>
                        <a:pt x="41857" y="202979"/>
                      </a:cubicBezTo>
                      <a:cubicBezTo>
                        <a:pt x="39126" y="225533"/>
                        <a:pt x="23652" y="277083"/>
                        <a:pt x="20011" y="284601"/>
                      </a:cubicBezTo>
                      <a:cubicBezTo>
                        <a:pt x="16370" y="292118"/>
                        <a:pt x="0" y="297488"/>
                        <a:pt x="0" y="289970"/>
                      </a:cubicBezTo>
                      <a:cubicBezTo>
                        <a:pt x="0" y="282452"/>
                        <a:pt x="18191" y="260973"/>
                        <a:pt x="24562" y="220163"/>
                      </a:cubicBezTo>
                      <a:cubicBezTo>
                        <a:pt x="30934" y="179352"/>
                        <a:pt x="38216" y="106322"/>
                        <a:pt x="54600" y="69808"/>
                      </a:cubicBezTo>
                      <a:cubicBezTo>
                        <a:pt x="70985" y="33293"/>
                        <a:pt x="79177" y="8592"/>
                        <a:pt x="99202" y="0"/>
                      </a:cubicBezTo>
                      <a:close/>
                    </a:path>
                  </a:pathLst>
                </a:custGeom>
                <a:solidFill>
                  <a:srgbClr val="9D734B"/>
                </a:solidFill>
                <a:ln w="7700" cap="flat">
                  <a:noFill/>
                  <a:bevel/>
                </a:ln>
              </p:spPr>
            </p:sp>
            <p:sp>
              <p:nvSpPr>
                <p:cNvPr id="4638" name="Freeform 4637"/>
                <p:cNvSpPr/>
                <p:nvPr/>
              </p:nvSpPr>
              <p:spPr>
                <a:xfrm>
                  <a:off x="3298936" y="5499082"/>
                  <a:ext cx="112387" cy="2755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2387" h="275522">
                      <a:moveTo>
                        <a:pt x="0" y="273408"/>
                      </a:moveTo>
                      <a:cubicBezTo>
                        <a:pt x="0" y="273408"/>
                        <a:pt x="15474" y="239041"/>
                        <a:pt x="18205" y="222931"/>
                      </a:cubicBezTo>
                      <a:cubicBezTo>
                        <a:pt x="20935" y="206822"/>
                        <a:pt x="28217" y="157420"/>
                        <a:pt x="42781" y="108017"/>
                      </a:cubicBezTo>
                      <a:cubicBezTo>
                        <a:pt x="57345" y="58615"/>
                        <a:pt x="77370" y="7065"/>
                        <a:pt x="93755" y="1695"/>
                      </a:cubicBezTo>
                      <a:cubicBezTo>
                        <a:pt x="110139" y="-3675"/>
                        <a:pt x="113780" y="4917"/>
                        <a:pt x="111960" y="7065"/>
                      </a:cubicBezTo>
                      <a:cubicBezTo>
                        <a:pt x="110139" y="9213"/>
                        <a:pt x="74640" y="32840"/>
                        <a:pt x="63717" y="67206"/>
                      </a:cubicBezTo>
                      <a:cubicBezTo>
                        <a:pt x="52794" y="101574"/>
                        <a:pt x="37320" y="169233"/>
                        <a:pt x="34589" y="176751"/>
                      </a:cubicBezTo>
                      <a:cubicBezTo>
                        <a:pt x="31858" y="184269"/>
                        <a:pt x="26397" y="226153"/>
                        <a:pt x="20935" y="242263"/>
                      </a:cubicBezTo>
                      <a:cubicBezTo>
                        <a:pt x="15474" y="258372"/>
                        <a:pt x="6371" y="283074"/>
                        <a:pt x="0" y="273408"/>
                      </a:cubicBezTo>
                      <a:close/>
                    </a:path>
                  </a:pathLst>
                </a:custGeom>
                <a:solidFill>
                  <a:srgbClr val="623914"/>
                </a:solidFill>
                <a:ln w="7700" cap="flat">
                  <a:noFill/>
                  <a:bevel/>
                </a:ln>
              </p:spPr>
            </p:sp>
          </p:grpSp>
          <p:grpSp>
            <p:nvGrpSpPr>
              <p:cNvPr id="4639" name="Group 4638"/>
              <p:cNvGrpSpPr/>
              <p:nvPr/>
            </p:nvGrpSpPr>
            <p:grpSpPr>
              <a:xfrm>
                <a:off x="3043930" y="6064629"/>
                <a:ext cx="141594" cy="150292"/>
                <a:chOff x="3043930" y="6064629"/>
                <a:chExt cx="141594" cy="150292"/>
              </a:xfrm>
            </p:grpSpPr>
            <p:sp>
              <p:nvSpPr>
                <p:cNvPr id="4640" name="Freeform 4639"/>
                <p:cNvSpPr/>
                <p:nvPr/>
              </p:nvSpPr>
              <p:spPr>
                <a:xfrm>
                  <a:off x="3094904" y="6082241"/>
                  <a:ext cx="86089" cy="11506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6089" h="115066">
                      <a:moveTo>
                        <a:pt x="0" y="57533"/>
                      </a:moveTo>
                      <a:cubicBezTo>
                        <a:pt x="0" y="25748"/>
                        <a:pt x="19243" y="0"/>
                        <a:pt x="43045" y="0"/>
                      </a:cubicBezTo>
                      <a:cubicBezTo>
                        <a:pt x="66789" y="0"/>
                        <a:pt x="86089" y="25748"/>
                        <a:pt x="86089" y="57533"/>
                      </a:cubicBezTo>
                      <a:cubicBezTo>
                        <a:pt x="86089" y="89305"/>
                        <a:pt x="66789" y="115066"/>
                        <a:pt x="43045" y="115066"/>
                      </a:cubicBezTo>
                      <a:cubicBezTo>
                        <a:pt x="19243" y="115066"/>
                        <a:pt x="0" y="89305"/>
                        <a:pt x="0" y="57533"/>
                      </a:cubicBezTo>
                      <a:close/>
                    </a:path>
                  </a:pathLst>
                </a:custGeom>
                <a:gradFill>
                  <a:gsLst>
                    <a:gs pos="24000">
                      <a:srgbClr val="FFFFFF">
                        <a:alpha val="25000"/>
                      </a:srgbClr>
                    </a:gs>
                    <a:gs pos="100000">
                      <a:srgbClr val="FFFFFF">
                        <a:alpha val="40000"/>
                      </a:srgbClr>
                    </a:gs>
                  </a:gsLst>
                  <a:lin ang="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4641" name="Freeform 4640"/>
                <p:cNvSpPr/>
                <p:nvPr/>
              </p:nvSpPr>
              <p:spPr>
                <a:xfrm>
                  <a:off x="3043930" y="6064629"/>
                  <a:ext cx="141594" cy="15029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1594" h="150292">
                      <a:moveTo>
                        <a:pt x="0" y="75146"/>
                      </a:moveTo>
                      <a:cubicBezTo>
                        <a:pt x="0" y="33644"/>
                        <a:pt x="31697" y="0"/>
                        <a:pt x="70797" y="0"/>
                      </a:cubicBezTo>
                      <a:cubicBezTo>
                        <a:pt x="109897" y="0"/>
                        <a:pt x="141594" y="33644"/>
                        <a:pt x="141594" y="75146"/>
                      </a:cubicBezTo>
                      <a:cubicBezTo>
                        <a:pt x="141594" y="116648"/>
                        <a:pt x="109897" y="150292"/>
                        <a:pt x="70797" y="150292"/>
                      </a:cubicBezTo>
                      <a:cubicBezTo>
                        <a:pt x="31697" y="150292"/>
                        <a:pt x="0" y="116648"/>
                        <a:pt x="0" y="75146"/>
                      </a:cubicBezTo>
                      <a:close/>
                    </a:path>
                  </a:pathLst>
                </a:custGeom>
                <a:gradFill>
                  <a:gsLst>
                    <a:gs pos="41000">
                      <a:srgbClr val="8E3A57"/>
                    </a:gs>
                    <a:gs pos="75000">
                      <a:srgbClr val="A44364"/>
                    </a:gs>
                    <a:gs pos="0">
                      <a:srgbClr val="DDB5C2"/>
                    </a:gs>
                  </a:gsLst>
                  <a:path path="circle">
                    <a:fillToRect l="50000" t="50000" r="50000" b="50000"/>
                  </a:path>
                </a:gradFill>
                <a:ln w="7700" cap="flat">
                  <a:noFill/>
                  <a:bevel/>
                </a:ln>
              </p:spPr>
            </p:sp>
            <p:sp>
              <p:nvSpPr>
                <p:cNvPr id="4642" name="Freeform 4641"/>
                <p:cNvSpPr/>
                <p:nvPr/>
              </p:nvSpPr>
              <p:spPr>
                <a:xfrm>
                  <a:off x="3154052" y="6129040"/>
                  <a:ext cx="22655" cy="2147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2655" h="21470">
                      <a:moveTo>
                        <a:pt x="0" y="10735"/>
                      </a:moveTo>
                      <a:cubicBezTo>
                        <a:pt x="0" y="4806"/>
                        <a:pt x="5072" y="0"/>
                        <a:pt x="11328" y="0"/>
                      </a:cubicBezTo>
                      <a:cubicBezTo>
                        <a:pt x="17584" y="0"/>
                        <a:pt x="22655" y="4806"/>
                        <a:pt x="22655" y="10735"/>
                      </a:cubicBezTo>
                      <a:cubicBezTo>
                        <a:pt x="22655" y="16664"/>
                        <a:pt x="17584" y="21470"/>
                        <a:pt x="11328" y="21470"/>
                      </a:cubicBezTo>
                      <a:cubicBezTo>
                        <a:pt x="5072" y="21470"/>
                        <a:pt x="0" y="16664"/>
                        <a:pt x="0" y="10735"/>
                      </a:cubicBezTo>
                      <a:close/>
                    </a:path>
                  </a:pathLst>
                </a:custGeom>
                <a:gradFill>
                  <a:gsLst>
                    <a:gs pos="72000">
                      <a:srgbClr val="FFFFFF">
                        <a:alpha val="0"/>
                      </a:srgbClr>
                    </a:gs>
                    <a:gs pos="0">
                      <a:srgbClr val="FFFFFF">
                        <a:alpha val="58000"/>
                      </a:srgbClr>
                    </a:gs>
                  </a:gsLst>
                  <a:path path="circle">
                    <a:fillToRect l="50000" t="50000" r="50000" b="50000"/>
                  </a:path>
                </a:gradFill>
                <a:ln w="7700" cap="flat">
                  <a:noFill/>
                  <a:bevel/>
                </a:ln>
              </p:spPr>
            </p:sp>
            <p:sp>
              <p:nvSpPr>
                <p:cNvPr id="4643" name="Freeform 4642"/>
                <p:cNvSpPr/>
                <p:nvPr/>
              </p:nvSpPr>
              <p:spPr>
                <a:xfrm>
                  <a:off x="3072249" y="6081801"/>
                  <a:ext cx="113275" cy="11701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3275" h="117013">
                      <a:moveTo>
                        <a:pt x="0" y="58506"/>
                      </a:moveTo>
                      <a:cubicBezTo>
                        <a:pt x="0" y="26194"/>
                        <a:pt x="25358" y="0"/>
                        <a:pt x="56638" y="0"/>
                      </a:cubicBezTo>
                      <a:cubicBezTo>
                        <a:pt x="87918" y="0"/>
                        <a:pt x="113275" y="26194"/>
                        <a:pt x="113275" y="58506"/>
                      </a:cubicBezTo>
                      <a:cubicBezTo>
                        <a:pt x="113275" y="90819"/>
                        <a:pt x="87918" y="117013"/>
                        <a:pt x="56638" y="117013"/>
                      </a:cubicBezTo>
                      <a:cubicBezTo>
                        <a:pt x="25358" y="117013"/>
                        <a:pt x="0" y="90819"/>
                        <a:pt x="0" y="58506"/>
                      </a:cubicBezTo>
                      <a:close/>
                    </a:path>
                  </a:pathLst>
                </a:custGeom>
                <a:gradFill>
                  <a:gsLst>
                    <a:gs pos="75000">
                      <a:srgbClr val="FFFFFF">
                        <a:alpha val="1000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</p:grpSp>
          <p:grpSp>
            <p:nvGrpSpPr>
              <p:cNvPr id="4644" name="Group 4643"/>
              <p:cNvGrpSpPr/>
              <p:nvPr/>
            </p:nvGrpSpPr>
            <p:grpSpPr>
              <a:xfrm>
                <a:off x="3011079" y="5946543"/>
                <a:ext cx="141594" cy="150292"/>
                <a:chOff x="3011079" y="5946543"/>
                <a:chExt cx="141594" cy="150292"/>
              </a:xfrm>
            </p:grpSpPr>
            <p:sp>
              <p:nvSpPr>
                <p:cNvPr id="4645" name="Freeform 4644"/>
                <p:cNvSpPr/>
                <p:nvPr/>
              </p:nvSpPr>
              <p:spPr>
                <a:xfrm>
                  <a:off x="3062053" y="5964155"/>
                  <a:ext cx="86089" cy="11506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6089" h="115067">
                      <a:moveTo>
                        <a:pt x="0" y="57533"/>
                      </a:moveTo>
                      <a:cubicBezTo>
                        <a:pt x="0" y="25748"/>
                        <a:pt x="19243" y="0"/>
                        <a:pt x="43045" y="0"/>
                      </a:cubicBezTo>
                      <a:cubicBezTo>
                        <a:pt x="66789" y="0"/>
                        <a:pt x="86089" y="25748"/>
                        <a:pt x="86089" y="57533"/>
                      </a:cubicBezTo>
                      <a:cubicBezTo>
                        <a:pt x="86089" y="89305"/>
                        <a:pt x="66789" y="115067"/>
                        <a:pt x="43045" y="115067"/>
                      </a:cubicBezTo>
                      <a:cubicBezTo>
                        <a:pt x="19243" y="115067"/>
                        <a:pt x="0" y="89305"/>
                        <a:pt x="0" y="57533"/>
                      </a:cubicBezTo>
                      <a:close/>
                    </a:path>
                  </a:pathLst>
                </a:custGeom>
                <a:gradFill>
                  <a:gsLst>
                    <a:gs pos="24000">
                      <a:srgbClr val="FFFFFF">
                        <a:alpha val="25000"/>
                      </a:srgbClr>
                    </a:gs>
                    <a:gs pos="100000">
                      <a:srgbClr val="FFFFFF">
                        <a:alpha val="40000"/>
                      </a:srgbClr>
                    </a:gs>
                  </a:gsLst>
                  <a:lin ang="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4646" name="Freeform 4645"/>
                <p:cNvSpPr/>
                <p:nvPr/>
              </p:nvSpPr>
              <p:spPr>
                <a:xfrm>
                  <a:off x="3011079" y="5946543"/>
                  <a:ext cx="141594" cy="15029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1594" h="150292">
                      <a:moveTo>
                        <a:pt x="0" y="75146"/>
                      </a:moveTo>
                      <a:cubicBezTo>
                        <a:pt x="0" y="33644"/>
                        <a:pt x="31697" y="0"/>
                        <a:pt x="70797" y="0"/>
                      </a:cubicBezTo>
                      <a:cubicBezTo>
                        <a:pt x="109897" y="0"/>
                        <a:pt x="141594" y="33644"/>
                        <a:pt x="141594" y="75146"/>
                      </a:cubicBezTo>
                      <a:cubicBezTo>
                        <a:pt x="141594" y="116648"/>
                        <a:pt x="109897" y="150292"/>
                        <a:pt x="70797" y="150292"/>
                      </a:cubicBezTo>
                      <a:cubicBezTo>
                        <a:pt x="31697" y="150292"/>
                        <a:pt x="0" y="116648"/>
                        <a:pt x="0" y="75146"/>
                      </a:cubicBezTo>
                      <a:close/>
                    </a:path>
                  </a:pathLst>
                </a:custGeom>
                <a:gradFill>
                  <a:gsLst>
                    <a:gs pos="41000">
                      <a:srgbClr val="5A1E3A"/>
                    </a:gs>
                    <a:gs pos="75000">
                      <a:srgbClr val="682344"/>
                    </a:gs>
                    <a:gs pos="0">
                      <a:srgbClr val="C4A7B5"/>
                    </a:gs>
                  </a:gsLst>
                  <a:path path="circle">
                    <a:fillToRect l="50000" t="50000" r="50000" b="50000"/>
                  </a:path>
                </a:gradFill>
                <a:ln w="7700" cap="flat">
                  <a:noFill/>
                  <a:bevel/>
                </a:ln>
              </p:spPr>
            </p:sp>
            <p:sp>
              <p:nvSpPr>
                <p:cNvPr id="4647" name="Freeform 4646"/>
                <p:cNvSpPr/>
                <p:nvPr/>
              </p:nvSpPr>
              <p:spPr>
                <a:xfrm>
                  <a:off x="3121201" y="6010953"/>
                  <a:ext cx="22655" cy="2147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2655" h="21470">
                      <a:moveTo>
                        <a:pt x="0" y="10735"/>
                      </a:moveTo>
                      <a:cubicBezTo>
                        <a:pt x="0" y="4806"/>
                        <a:pt x="5072" y="0"/>
                        <a:pt x="11328" y="0"/>
                      </a:cubicBezTo>
                      <a:cubicBezTo>
                        <a:pt x="17584" y="0"/>
                        <a:pt x="22655" y="4806"/>
                        <a:pt x="22655" y="10735"/>
                      </a:cubicBezTo>
                      <a:cubicBezTo>
                        <a:pt x="22655" y="16664"/>
                        <a:pt x="17584" y="21470"/>
                        <a:pt x="11328" y="21470"/>
                      </a:cubicBezTo>
                      <a:cubicBezTo>
                        <a:pt x="5072" y="21470"/>
                        <a:pt x="0" y="16664"/>
                        <a:pt x="0" y="10735"/>
                      </a:cubicBezTo>
                      <a:close/>
                    </a:path>
                  </a:pathLst>
                </a:custGeom>
                <a:gradFill>
                  <a:gsLst>
                    <a:gs pos="72000">
                      <a:srgbClr val="FFFFFF">
                        <a:alpha val="0"/>
                      </a:srgbClr>
                    </a:gs>
                    <a:gs pos="0">
                      <a:srgbClr val="FFFFFF">
                        <a:alpha val="58000"/>
                      </a:srgbClr>
                    </a:gs>
                  </a:gsLst>
                  <a:path path="circle">
                    <a:fillToRect l="50000" t="50000" r="50000" b="50000"/>
                  </a:path>
                </a:gradFill>
                <a:ln w="7700" cap="flat">
                  <a:noFill/>
                  <a:bevel/>
                </a:ln>
              </p:spPr>
            </p:sp>
            <p:sp>
              <p:nvSpPr>
                <p:cNvPr id="4648" name="Freeform 4647"/>
                <p:cNvSpPr/>
                <p:nvPr/>
              </p:nvSpPr>
              <p:spPr>
                <a:xfrm>
                  <a:off x="3039398" y="5963719"/>
                  <a:ext cx="113275" cy="11701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3275" h="117013">
                      <a:moveTo>
                        <a:pt x="0" y="58506"/>
                      </a:moveTo>
                      <a:cubicBezTo>
                        <a:pt x="0" y="26194"/>
                        <a:pt x="25358" y="0"/>
                        <a:pt x="56638" y="0"/>
                      </a:cubicBezTo>
                      <a:cubicBezTo>
                        <a:pt x="87918" y="0"/>
                        <a:pt x="113275" y="26194"/>
                        <a:pt x="113275" y="58506"/>
                      </a:cubicBezTo>
                      <a:cubicBezTo>
                        <a:pt x="113275" y="90819"/>
                        <a:pt x="87918" y="117013"/>
                        <a:pt x="56638" y="117013"/>
                      </a:cubicBezTo>
                      <a:cubicBezTo>
                        <a:pt x="25358" y="117013"/>
                        <a:pt x="0" y="90819"/>
                        <a:pt x="0" y="58506"/>
                      </a:cubicBezTo>
                      <a:close/>
                    </a:path>
                  </a:pathLst>
                </a:custGeom>
                <a:gradFill>
                  <a:gsLst>
                    <a:gs pos="75000">
                      <a:srgbClr val="FFFFFF">
                        <a:alpha val="1000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</p:grpSp>
          <p:grpSp>
            <p:nvGrpSpPr>
              <p:cNvPr id="4649" name="Group 4648"/>
              <p:cNvGrpSpPr/>
              <p:nvPr/>
            </p:nvGrpSpPr>
            <p:grpSpPr>
              <a:xfrm>
                <a:off x="3011079" y="5811284"/>
                <a:ext cx="141594" cy="150292"/>
                <a:chOff x="3011079" y="5811284"/>
                <a:chExt cx="141594" cy="150292"/>
              </a:xfrm>
            </p:grpSpPr>
            <p:sp>
              <p:nvSpPr>
                <p:cNvPr id="4650" name="Freeform 4649"/>
                <p:cNvSpPr/>
                <p:nvPr/>
              </p:nvSpPr>
              <p:spPr>
                <a:xfrm>
                  <a:off x="3062053" y="5828896"/>
                  <a:ext cx="86089" cy="11506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6089" h="115066">
                      <a:moveTo>
                        <a:pt x="0" y="57533"/>
                      </a:moveTo>
                      <a:cubicBezTo>
                        <a:pt x="0" y="25748"/>
                        <a:pt x="19243" y="0"/>
                        <a:pt x="43045" y="0"/>
                      </a:cubicBezTo>
                      <a:cubicBezTo>
                        <a:pt x="66789" y="0"/>
                        <a:pt x="86089" y="25748"/>
                        <a:pt x="86089" y="57533"/>
                      </a:cubicBezTo>
                      <a:cubicBezTo>
                        <a:pt x="86089" y="89305"/>
                        <a:pt x="66789" y="115066"/>
                        <a:pt x="43045" y="115066"/>
                      </a:cubicBezTo>
                      <a:cubicBezTo>
                        <a:pt x="19243" y="115066"/>
                        <a:pt x="0" y="89305"/>
                        <a:pt x="0" y="57533"/>
                      </a:cubicBezTo>
                      <a:close/>
                    </a:path>
                  </a:pathLst>
                </a:custGeom>
                <a:gradFill>
                  <a:gsLst>
                    <a:gs pos="24000">
                      <a:srgbClr val="FFFFFF">
                        <a:alpha val="25000"/>
                      </a:srgbClr>
                    </a:gs>
                    <a:gs pos="100000">
                      <a:srgbClr val="FFFFFF">
                        <a:alpha val="40000"/>
                      </a:srgbClr>
                    </a:gs>
                  </a:gsLst>
                  <a:lin ang="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4651" name="Freeform 4650"/>
                <p:cNvSpPr/>
                <p:nvPr/>
              </p:nvSpPr>
              <p:spPr>
                <a:xfrm>
                  <a:off x="3011079" y="5811284"/>
                  <a:ext cx="141594" cy="15029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1594" h="150292">
                      <a:moveTo>
                        <a:pt x="0" y="75146"/>
                      </a:moveTo>
                      <a:cubicBezTo>
                        <a:pt x="0" y="33644"/>
                        <a:pt x="31697" y="0"/>
                        <a:pt x="70797" y="0"/>
                      </a:cubicBezTo>
                      <a:cubicBezTo>
                        <a:pt x="109897" y="0"/>
                        <a:pt x="141594" y="33644"/>
                        <a:pt x="141594" y="75146"/>
                      </a:cubicBezTo>
                      <a:cubicBezTo>
                        <a:pt x="141594" y="116648"/>
                        <a:pt x="109897" y="150292"/>
                        <a:pt x="70797" y="150292"/>
                      </a:cubicBezTo>
                      <a:cubicBezTo>
                        <a:pt x="31697" y="150292"/>
                        <a:pt x="0" y="116648"/>
                        <a:pt x="0" y="75146"/>
                      </a:cubicBezTo>
                      <a:close/>
                    </a:path>
                  </a:pathLst>
                </a:custGeom>
                <a:gradFill>
                  <a:gsLst>
                    <a:gs pos="41000">
                      <a:srgbClr val="8E3A57"/>
                    </a:gs>
                    <a:gs pos="75000">
                      <a:srgbClr val="A44364"/>
                    </a:gs>
                    <a:gs pos="0">
                      <a:srgbClr val="DDB5C2"/>
                    </a:gs>
                  </a:gsLst>
                  <a:path path="circle">
                    <a:fillToRect l="50000" t="50000" r="50000" b="50000"/>
                  </a:path>
                </a:gradFill>
                <a:ln w="7700" cap="flat">
                  <a:noFill/>
                  <a:bevel/>
                </a:ln>
              </p:spPr>
            </p:sp>
            <p:sp>
              <p:nvSpPr>
                <p:cNvPr id="4652" name="Freeform 4651"/>
                <p:cNvSpPr/>
                <p:nvPr/>
              </p:nvSpPr>
              <p:spPr>
                <a:xfrm>
                  <a:off x="3121201" y="5875695"/>
                  <a:ext cx="22655" cy="2147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2655" h="21470">
                      <a:moveTo>
                        <a:pt x="0" y="10735"/>
                      </a:moveTo>
                      <a:cubicBezTo>
                        <a:pt x="0" y="4806"/>
                        <a:pt x="5072" y="0"/>
                        <a:pt x="11328" y="0"/>
                      </a:cubicBezTo>
                      <a:cubicBezTo>
                        <a:pt x="17584" y="0"/>
                        <a:pt x="22655" y="4806"/>
                        <a:pt x="22655" y="10735"/>
                      </a:cubicBezTo>
                      <a:cubicBezTo>
                        <a:pt x="22655" y="16664"/>
                        <a:pt x="17584" y="21470"/>
                        <a:pt x="11328" y="21470"/>
                      </a:cubicBezTo>
                      <a:cubicBezTo>
                        <a:pt x="5072" y="21470"/>
                        <a:pt x="0" y="16664"/>
                        <a:pt x="0" y="10735"/>
                      </a:cubicBezTo>
                      <a:close/>
                    </a:path>
                  </a:pathLst>
                </a:custGeom>
                <a:gradFill>
                  <a:gsLst>
                    <a:gs pos="72000">
                      <a:srgbClr val="FFFFFF">
                        <a:alpha val="0"/>
                      </a:srgbClr>
                    </a:gs>
                    <a:gs pos="0">
                      <a:srgbClr val="FFFFFF">
                        <a:alpha val="58000"/>
                      </a:srgbClr>
                    </a:gs>
                  </a:gsLst>
                  <a:path path="circle">
                    <a:fillToRect l="50000" t="50000" r="50000" b="50000"/>
                  </a:path>
                </a:gradFill>
                <a:ln w="7700" cap="flat">
                  <a:noFill/>
                  <a:bevel/>
                </a:ln>
              </p:spPr>
            </p:sp>
            <p:sp>
              <p:nvSpPr>
                <p:cNvPr id="4653" name="Freeform 4652"/>
                <p:cNvSpPr/>
                <p:nvPr/>
              </p:nvSpPr>
              <p:spPr>
                <a:xfrm>
                  <a:off x="3039398" y="5828455"/>
                  <a:ext cx="113275" cy="11701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3275" h="117013">
                      <a:moveTo>
                        <a:pt x="0" y="58506"/>
                      </a:moveTo>
                      <a:cubicBezTo>
                        <a:pt x="0" y="26194"/>
                        <a:pt x="25358" y="0"/>
                        <a:pt x="56638" y="0"/>
                      </a:cubicBezTo>
                      <a:cubicBezTo>
                        <a:pt x="87918" y="0"/>
                        <a:pt x="113275" y="26194"/>
                        <a:pt x="113275" y="58506"/>
                      </a:cubicBezTo>
                      <a:cubicBezTo>
                        <a:pt x="113275" y="90819"/>
                        <a:pt x="87918" y="117013"/>
                        <a:pt x="56638" y="117013"/>
                      </a:cubicBezTo>
                      <a:cubicBezTo>
                        <a:pt x="25358" y="117013"/>
                        <a:pt x="0" y="90819"/>
                        <a:pt x="0" y="58506"/>
                      </a:cubicBezTo>
                      <a:close/>
                    </a:path>
                  </a:pathLst>
                </a:custGeom>
                <a:gradFill>
                  <a:gsLst>
                    <a:gs pos="75000">
                      <a:srgbClr val="FFFFFF">
                        <a:alpha val="1000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</p:grpSp>
          <p:grpSp>
            <p:nvGrpSpPr>
              <p:cNvPr id="4654" name="Group 4653"/>
              <p:cNvGrpSpPr/>
              <p:nvPr/>
            </p:nvGrpSpPr>
            <p:grpSpPr>
              <a:xfrm>
                <a:off x="3081877" y="5934201"/>
                <a:ext cx="141594" cy="150292"/>
                <a:chOff x="3081877" y="5934201"/>
                <a:chExt cx="141594" cy="150292"/>
              </a:xfrm>
            </p:grpSpPr>
            <p:sp>
              <p:nvSpPr>
                <p:cNvPr id="4655" name="Freeform 4654"/>
                <p:cNvSpPr/>
                <p:nvPr/>
              </p:nvSpPr>
              <p:spPr>
                <a:xfrm>
                  <a:off x="3132851" y="5951813"/>
                  <a:ext cx="86089" cy="11506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6089" h="115066">
                      <a:moveTo>
                        <a:pt x="0" y="57533"/>
                      </a:moveTo>
                      <a:cubicBezTo>
                        <a:pt x="0" y="25748"/>
                        <a:pt x="19243" y="0"/>
                        <a:pt x="43045" y="0"/>
                      </a:cubicBezTo>
                      <a:cubicBezTo>
                        <a:pt x="66789" y="0"/>
                        <a:pt x="86089" y="25748"/>
                        <a:pt x="86089" y="57533"/>
                      </a:cubicBezTo>
                      <a:cubicBezTo>
                        <a:pt x="86089" y="89305"/>
                        <a:pt x="66789" y="115066"/>
                        <a:pt x="43045" y="115066"/>
                      </a:cubicBezTo>
                      <a:cubicBezTo>
                        <a:pt x="19243" y="115066"/>
                        <a:pt x="0" y="89305"/>
                        <a:pt x="0" y="57533"/>
                      </a:cubicBezTo>
                      <a:close/>
                    </a:path>
                  </a:pathLst>
                </a:custGeom>
                <a:gradFill>
                  <a:gsLst>
                    <a:gs pos="24000">
                      <a:srgbClr val="FFFFFF">
                        <a:alpha val="25000"/>
                      </a:srgbClr>
                    </a:gs>
                    <a:gs pos="100000">
                      <a:srgbClr val="FFFFFF">
                        <a:alpha val="40000"/>
                      </a:srgbClr>
                    </a:gs>
                  </a:gsLst>
                  <a:lin ang="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4656" name="Freeform 4655"/>
                <p:cNvSpPr/>
                <p:nvPr/>
              </p:nvSpPr>
              <p:spPr>
                <a:xfrm>
                  <a:off x="3081877" y="5934201"/>
                  <a:ext cx="141594" cy="15029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1594" h="150292">
                      <a:moveTo>
                        <a:pt x="0" y="75146"/>
                      </a:moveTo>
                      <a:cubicBezTo>
                        <a:pt x="0" y="33644"/>
                        <a:pt x="31697" y="0"/>
                        <a:pt x="70797" y="0"/>
                      </a:cubicBezTo>
                      <a:cubicBezTo>
                        <a:pt x="109897" y="0"/>
                        <a:pt x="141594" y="33644"/>
                        <a:pt x="141594" y="75146"/>
                      </a:cubicBezTo>
                      <a:cubicBezTo>
                        <a:pt x="141594" y="116648"/>
                        <a:pt x="109897" y="150292"/>
                        <a:pt x="70797" y="150292"/>
                      </a:cubicBezTo>
                      <a:cubicBezTo>
                        <a:pt x="31697" y="150292"/>
                        <a:pt x="0" y="116648"/>
                        <a:pt x="0" y="75146"/>
                      </a:cubicBezTo>
                      <a:close/>
                    </a:path>
                  </a:pathLst>
                </a:custGeom>
                <a:gradFill>
                  <a:gsLst>
                    <a:gs pos="41000">
                      <a:srgbClr val="8E3A57"/>
                    </a:gs>
                    <a:gs pos="75000">
                      <a:srgbClr val="A44364"/>
                    </a:gs>
                    <a:gs pos="0">
                      <a:srgbClr val="DDB5C2"/>
                    </a:gs>
                  </a:gsLst>
                  <a:path path="circle">
                    <a:fillToRect l="50000" t="50000" r="50000" b="50000"/>
                  </a:path>
                </a:gradFill>
                <a:ln w="7700" cap="flat">
                  <a:noFill/>
                  <a:bevel/>
                </a:ln>
              </p:spPr>
            </p:sp>
            <p:sp>
              <p:nvSpPr>
                <p:cNvPr id="4657" name="Freeform 4656"/>
                <p:cNvSpPr/>
                <p:nvPr/>
              </p:nvSpPr>
              <p:spPr>
                <a:xfrm>
                  <a:off x="3191999" y="5998612"/>
                  <a:ext cx="22655" cy="2147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2655" h="21470">
                      <a:moveTo>
                        <a:pt x="0" y="10735"/>
                      </a:moveTo>
                      <a:cubicBezTo>
                        <a:pt x="0" y="4806"/>
                        <a:pt x="5072" y="0"/>
                        <a:pt x="11328" y="0"/>
                      </a:cubicBezTo>
                      <a:cubicBezTo>
                        <a:pt x="17584" y="0"/>
                        <a:pt x="22655" y="4806"/>
                        <a:pt x="22655" y="10735"/>
                      </a:cubicBezTo>
                      <a:cubicBezTo>
                        <a:pt x="22655" y="16664"/>
                        <a:pt x="17584" y="21470"/>
                        <a:pt x="11328" y="21470"/>
                      </a:cubicBezTo>
                      <a:cubicBezTo>
                        <a:pt x="5072" y="21470"/>
                        <a:pt x="0" y="16664"/>
                        <a:pt x="0" y="10735"/>
                      </a:cubicBezTo>
                      <a:close/>
                    </a:path>
                  </a:pathLst>
                </a:custGeom>
                <a:gradFill>
                  <a:gsLst>
                    <a:gs pos="72000">
                      <a:srgbClr val="FFFFFF">
                        <a:alpha val="0"/>
                      </a:srgbClr>
                    </a:gs>
                    <a:gs pos="0">
                      <a:srgbClr val="FFFFFF">
                        <a:alpha val="58000"/>
                      </a:srgbClr>
                    </a:gs>
                  </a:gsLst>
                  <a:path path="circle">
                    <a:fillToRect l="50000" t="50000" r="50000" b="50000"/>
                  </a:path>
                </a:gradFill>
                <a:ln w="7700" cap="flat">
                  <a:noFill/>
                  <a:bevel/>
                </a:ln>
              </p:spPr>
            </p:sp>
            <p:sp>
              <p:nvSpPr>
                <p:cNvPr id="4658" name="Freeform 4657"/>
                <p:cNvSpPr/>
                <p:nvPr/>
              </p:nvSpPr>
              <p:spPr>
                <a:xfrm>
                  <a:off x="3110196" y="5951372"/>
                  <a:ext cx="113275" cy="11701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3275" h="117013">
                      <a:moveTo>
                        <a:pt x="0" y="58506"/>
                      </a:moveTo>
                      <a:cubicBezTo>
                        <a:pt x="0" y="26194"/>
                        <a:pt x="25358" y="0"/>
                        <a:pt x="56638" y="0"/>
                      </a:cubicBezTo>
                      <a:cubicBezTo>
                        <a:pt x="87918" y="0"/>
                        <a:pt x="113275" y="26194"/>
                        <a:pt x="113275" y="58506"/>
                      </a:cubicBezTo>
                      <a:cubicBezTo>
                        <a:pt x="113275" y="90819"/>
                        <a:pt x="87918" y="117013"/>
                        <a:pt x="56638" y="117013"/>
                      </a:cubicBezTo>
                      <a:cubicBezTo>
                        <a:pt x="25358" y="117013"/>
                        <a:pt x="0" y="90819"/>
                        <a:pt x="0" y="58506"/>
                      </a:cubicBezTo>
                      <a:close/>
                    </a:path>
                  </a:pathLst>
                </a:custGeom>
                <a:gradFill>
                  <a:gsLst>
                    <a:gs pos="75000">
                      <a:srgbClr val="FFFFFF">
                        <a:alpha val="1000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</p:grpSp>
          <p:grpSp>
            <p:nvGrpSpPr>
              <p:cNvPr id="4659" name="Group 4658"/>
              <p:cNvGrpSpPr/>
              <p:nvPr/>
            </p:nvGrpSpPr>
            <p:grpSpPr>
              <a:xfrm>
                <a:off x="3184743" y="5886429"/>
                <a:ext cx="141594" cy="150292"/>
                <a:chOff x="3184743" y="5886429"/>
                <a:chExt cx="141594" cy="150292"/>
              </a:xfrm>
            </p:grpSpPr>
            <p:sp>
              <p:nvSpPr>
                <p:cNvPr id="4660" name="Freeform 4659"/>
                <p:cNvSpPr/>
                <p:nvPr/>
              </p:nvSpPr>
              <p:spPr>
                <a:xfrm>
                  <a:off x="3235717" y="5904041"/>
                  <a:ext cx="86089" cy="11506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6089" h="115067">
                      <a:moveTo>
                        <a:pt x="0" y="57533"/>
                      </a:moveTo>
                      <a:cubicBezTo>
                        <a:pt x="0" y="25748"/>
                        <a:pt x="19243" y="0"/>
                        <a:pt x="43045" y="0"/>
                      </a:cubicBezTo>
                      <a:cubicBezTo>
                        <a:pt x="66789" y="0"/>
                        <a:pt x="86089" y="25748"/>
                        <a:pt x="86089" y="57533"/>
                      </a:cubicBezTo>
                      <a:cubicBezTo>
                        <a:pt x="86089" y="89305"/>
                        <a:pt x="66789" y="115067"/>
                        <a:pt x="43045" y="115067"/>
                      </a:cubicBezTo>
                      <a:cubicBezTo>
                        <a:pt x="19243" y="115067"/>
                        <a:pt x="0" y="89305"/>
                        <a:pt x="0" y="57533"/>
                      </a:cubicBezTo>
                      <a:close/>
                    </a:path>
                  </a:pathLst>
                </a:custGeom>
                <a:gradFill>
                  <a:gsLst>
                    <a:gs pos="24000">
                      <a:srgbClr val="FFFFFF">
                        <a:alpha val="25000"/>
                      </a:srgbClr>
                    </a:gs>
                    <a:gs pos="100000">
                      <a:srgbClr val="FFFFFF">
                        <a:alpha val="40000"/>
                      </a:srgbClr>
                    </a:gs>
                  </a:gsLst>
                  <a:lin ang="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4661" name="Freeform 4660"/>
                <p:cNvSpPr/>
                <p:nvPr/>
              </p:nvSpPr>
              <p:spPr>
                <a:xfrm>
                  <a:off x="3184743" y="5886429"/>
                  <a:ext cx="141594" cy="15029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1594" h="150292">
                      <a:moveTo>
                        <a:pt x="0" y="75146"/>
                      </a:moveTo>
                      <a:cubicBezTo>
                        <a:pt x="0" y="33644"/>
                        <a:pt x="31697" y="0"/>
                        <a:pt x="70797" y="0"/>
                      </a:cubicBezTo>
                      <a:cubicBezTo>
                        <a:pt x="109897" y="0"/>
                        <a:pt x="141594" y="33644"/>
                        <a:pt x="141594" y="75146"/>
                      </a:cubicBezTo>
                      <a:cubicBezTo>
                        <a:pt x="141594" y="116648"/>
                        <a:pt x="109897" y="150292"/>
                        <a:pt x="70797" y="150292"/>
                      </a:cubicBezTo>
                      <a:cubicBezTo>
                        <a:pt x="31697" y="150292"/>
                        <a:pt x="0" y="116648"/>
                        <a:pt x="0" y="75146"/>
                      </a:cubicBezTo>
                      <a:close/>
                    </a:path>
                  </a:pathLst>
                </a:custGeom>
                <a:gradFill>
                  <a:gsLst>
                    <a:gs pos="41000">
                      <a:srgbClr val="5A1E3A"/>
                    </a:gs>
                    <a:gs pos="75000">
                      <a:srgbClr val="682344"/>
                    </a:gs>
                    <a:gs pos="0">
                      <a:srgbClr val="C4A7B5"/>
                    </a:gs>
                  </a:gsLst>
                  <a:path path="circle">
                    <a:fillToRect l="50000" t="50000" r="50000" b="50000"/>
                  </a:path>
                </a:gradFill>
                <a:ln w="7700" cap="flat">
                  <a:noFill/>
                  <a:bevel/>
                </a:ln>
              </p:spPr>
            </p:sp>
            <p:sp>
              <p:nvSpPr>
                <p:cNvPr id="4662" name="Freeform 4661"/>
                <p:cNvSpPr/>
                <p:nvPr/>
              </p:nvSpPr>
              <p:spPr>
                <a:xfrm>
                  <a:off x="3213062" y="5903605"/>
                  <a:ext cx="113275" cy="11701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3275" h="117013">
                      <a:moveTo>
                        <a:pt x="0" y="58506"/>
                      </a:moveTo>
                      <a:cubicBezTo>
                        <a:pt x="0" y="26194"/>
                        <a:pt x="25358" y="0"/>
                        <a:pt x="56638" y="0"/>
                      </a:cubicBezTo>
                      <a:cubicBezTo>
                        <a:pt x="87918" y="0"/>
                        <a:pt x="113275" y="26194"/>
                        <a:pt x="113275" y="58506"/>
                      </a:cubicBezTo>
                      <a:cubicBezTo>
                        <a:pt x="113275" y="90819"/>
                        <a:pt x="87918" y="117013"/>
                        <a:pt x="56638" y="117013"/>
                      </a:cubicBezTo>
                      <a:cubicBezTo>
                        <a:pt x="25358" y="117013"/>
                        <a:pt x="0" y="90819"/>
                        <a:pt x="0" y="58506"/>
                      </a:cubicBezTo>
                      <a:close/>
                    </a:path>
                  </a:pathLst>
                </a:custGeom>
                <a:gradFill>
                  <a:gsLst>
                    <a:gs pos="75000">
                      <a:srgbClr val="FFFFFF">
                        <a:alpha val="1000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</p:grpSp>
          <p:grpSp>
            <p:nvGrpSpPr>
              <p:cNvPr id="4663" name="Group 4662"/>
              <p:cNvGrpSpPr/>
              <p:nvPr/>
            </p:nvGrpSpPr>
            <p:grpSpPr>
              <a:xfrm>
                <a:off x="3279788" y="5811284"/>
                <a:ext cx="141594" cy="150292"/>
                <a:chOff x="3279788" y="5811284"/>
                <a:chExt cx="141594" cy="150292"/>
              </a:xfrm>
            </p:grpSpPr>
            <p:sp>
              <p:nvSpPr>
                <p:cNvPr id="4664" name="Freeform 4663"/>
                <p:cNvSpPr/>
                <p:nvPr/>
              </p:nvSpPr>
              <p:spPr>
                <a:xfrm>
                  <a:off x="3330762" y="5828896"/>
                  <a:ext cx="86089" cy="11506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6089" h="115067">
                      <a:moveTo>
                        <a:pt x="0" y="57533"/>
                      </a:moveTo>
                      <a:cubicBezTo>
                        <a:pt x="0" y="25748"/>
                        <a:pt x="19243" y="0"/>
                        <a:pt x="43045" y="0"/>
                      </a:cubicBezTo>
                      <a:cubicBezTo>
                        <a:pt x="66789" y="0"/>
                        <a:pt x="86089" y="25748"/>
                        <a:pt x="86089" y="57533"/>
                      </a:cubicBezTo>
                      <a:cubicBezTo>
                        <a:pt x="86089" y="89305"/>
                        <a:pt x="66789" y="115067"/>
                        <a:pt x="43045" y="115067"/>
                      </a:cubicBezTo>
                      <a:cubicBezTo>
                        <a:pt x="19243" y="115067"/>
                        <a:pt x="0" y="89305"/>
                        <a:pt x="0" y="57533"/>
                      </a:cubicBezTo>
                      <a:close/>
                    </a:path>
                  </a:pathLst>
                </a:custGeom>
                <a:gradFill>
                  <a:gsLst>
                    <a:gs pos="24000">
                      <a:srgbClr val="FFFFFF">
                        <a:alpha val="25000"/>
                      </a:srgbClr>
                    </a:gs>
                    <a:gs pos="100000">
                      <a:srgbClr val="FFFFFF">
                        <a:alpha val="40000"/>
                      </a:srgbClr>
                    </a:gs>
                  </a:gsLst>
                  <a:lin ang="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4665" name="Freeform 4664"/>
                <p:cNvSpPr/>
                <p:nvPr/>
              </p:nvSpPr>
              <p:spPr>
                <a:xfrm>
                  <a:off x="3279788" y="5811284"/>
                  <a:ext cx="141594" cy="15029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1594" h="150292">
                      <a:moveTo>
                        <a:pt x="0" y="75146"/>
                      </a:moveTo>
                      <a:cubicBezTo>
                        <a:pt x="0" y="33644"/>
                        <a:pt x="31697" y="0"/>
                        <a:pt x="70797" y="0"/>
                      </a:cubicBezTo>
                      <a:cubicBezTo>
                        <a:pt x="109897" y="0"/>
                        <a:pt x="141594" y="33644"/>
                        <a:pt x="141594" y="75146"/>
                      </a:cubicBezTo>
                      <a:cubicBezTo>
                        <a:pt x="141594" y="116648"/>
                        <a:pt x="109897" y="150292"/>
                        <a:pt x="70797" y="150292"/>
                      </a:cubicBezTo>
                      <a:cubicBezTo>
                        <a:pt x="31697" y="150292"/>
                        <a:pt x="0" y="116648"/>
                        <a:pt x="0" y="75146"/>
                      </a:cubicBezTo>
                      <a:close/>
                    </a:path>
                  </a:pathLst>
                </a:custGeom>
                <a:gradFill>
                  <a:gsLst>
                    <a:gs pos="41000">
                      <a:srgbClr val="5A1E3A"/>
                    </a:gs>
                    <a:gs pos="75000">
                      <a:srgbClr val="682344"/>
                    </a:gs>
                    <a:gs pos="0">
                      <a:srgbClr val="C4A7B5"/>
                    </a:gs>
                  </a:gsLst>
                  <a:path path="circle">
                    <a:fillToRect l="50000" t="50000" r="50000" b="50000"/>
                  </a:path>
                </a:gradFill>
                <a:ln w="7700" cap="flat">
                  <a:noFill/>
                  <a:bevel/>
                </a:ln>
              </p:spPr>
            </p:sp>
            <p:sp>
              <p:nvSpPr>
                <p:cNvPr id="4666" name="Freeform 4665"/>
                <p:cNvSpPr/>
                <p:nvPr/>
              </p:nvSpPr>
              <p:spPr>
                <a:xfrm>
                  <a:off x="3308107" y="5828460"/>
                  <a:ext cx="113275" cy="11701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3275" h="117013">
                      <a:moveTo>
                        <a:pt x="0" y="58506"/>
                      </a:moveTo>
                      <a:cubicBezTo>
                        <a:pt x="0" y="26194"/>
                        <a:pt x="25358" y="0"/>
                        <a:pt x="56638" y="0"/>
                      </a:cubicBezTo>
                      <a:cubicBezTo>
                        <a:pt x="87918" y="0"/>
                        <a:pt x="113275" y="26194"/>
                        <a:pt x="113275" y="58506"/>
                      </a:cubicBezTo>
                      <a:cubicBezTo>
                        <a:pt x="113275" y="90819"/>
                        <a:pt x="87918" y="117013"/>
                        <a:pt x="56638" y="117013"/>
                      </a:cubicBezTo>
                      <a:cubicBezTo>
                        <a:pt x="25358" y="117013"/>
                        <a:pt x="0" y="90819"/>
                        <a:pt x="0" y="58506"/>
                      </a:cubicBezTo>
                      <a:close/>
                    </a:path>
                  </a:pathLst>
                </a:custGeom>
                <a:gradFill>
                  <a:gsLst>
                    <a:gs pos="75000">
                      <a:srgbClr val="FFFFFF">
                        <a:alpha val="1000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</p:grpSp>
          <p:grpSp>
            <p:nvGrpSpPr>
              <p:cNvPr id="4667" name="Group 4666"/>
              <p:cNvGrpSpPr/>
              <p:nvPr/>
            </p:nvGrpSpPr>
            <p:grpSpPr>
              <a:xfrm>
                <a:off x="3166267" y="5629317"/>
                <a:ext cx="141594" cy="150292"/>
                <a:chOff x="3166267" y="5629317"/>
                <a:chExt cx="141594" cy="150292"/>
              </a:xfrm>
            </p:grpSpPr>
            <p:sp>
              <p:nvSpPr>
                <p:cNvPr id="4668" name="Freeform 4667"/>
                <p:cNvSpPr/>
                <p:nvPr/>
              </p:nvSpPr>
              <p:spPr>
                <a:xfrm>
                  <a:off x="3217241" y="5646930"/>
                  <a:ext cx="86089" cy="11506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6089" h="115067">
                      <a:moveTo>
                        <a:pt x="0" y="57533"/>
                      </a:moveTo>
                      <a:cubicBezTo>
                        <a:pt x="0" y="25748"/>
                        <a:pt x="19243" y="0"/>
                        <a:pt x="43045" y="0"/>
                      </a:cubicBezTo>
                      <a:cubicBezTo>
                        <a:pt x="66789" y="0"/>
                        <a:pt x="86089" y="25748"/>
                        <a:pt x="86089" y="57533"/>
                      </a:cubicBezTo>
                      <a:cubicBezTo>
                        <a:pt x="86089" y="89305"/>
                        <a:pt x="66789" y="115067"/>
                        <a:pt x="43045" y="115067"/>
                      </a:cubicBezTo>
                      <a:cubicBezTo>
                        <a:pt x="19243" y="115067"/>
                        <a:pt x="0" y="89305"/>
                        <a:pt x="0" y="57533"/>
                      </a:cubicBezTo>
                      <a:close/>
                    </a:path>
                  </a:pathLst>
                </a:custGeom>
                <a:gradFill>
                  <a:gsLst>
                    <a:gs pos="24000">
                      <a:srgbClr val="FFFFFF">
                        <a:alpha val="25000"/>
                      </a:srgbClr>
                    </a:gs>
                    <a:gs pos="100000">
                      <a:srgbClr val="FFFFFF">
                        <a:alpha val="40000"/>
                      </a:srgbClr>
                    </a:gs>
                  </a:gsLst>
                  <a:lin ang="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4669" name="Freeform 4668"/>
                <p:cNvSpPr/>
                <p:nvPr/>
              </p:nvSpPr>
              <p:spPr>
                <a:xfrm>
                  <a:off x="3166267" y="5629317"/>
                  <a:ext cx="141594" cy="15029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1594" h="150292">
                      <a:moveTo>
                        <a:pt x="0" y="75146"/>
                      </a:moveTo>
                      <a:cubicBezTo>
                        <a:pt x="0" y="33644"/>
                        <a:pt x="31697" y="0"/>
                        <a:pt x="70797" y="0"/>
                      </a:cubicBezTo>
                      <a:cubicBezTo>
                        <a:pt x="109897" y="0"/>
                        <a:pt x="141594" y="33644"/>
                        <a:pt x="141594" y="75146"/>
                      </a:cubicBezTo>
                      <a:cubicBezTo>
                        <a:pt x="141594" y="116648"/>
                        <a:pt x="109897" y="150292"/>
                        <a:pt x="70797" y="150292"/>
                      </a:cubicBezTo>
                      <a:cubicBezTo>
                        <a:pt x="31697" y="150292"/>
                        <a:pt x="0" y="116648"/>
                        <a:pt x="0" y="75146"/>
                      </a:cubicBezTo>
                      <a:close/>
                    </a:path>
                  </a:pathLst>
                </a:custGeom>
                <a:gradFill>
                  <a:gsLst>
                    <a:gs pos="41000">
                      <a:srgbClr val="5A1E3A"/>
                    </a:gs>
                    <a:gs pos="75000">
                      <a:srgbClr val="682344"/>
                    </a:gs>
                    <a:gs pos="0">
                      <a:srgbClr val="C4A7B5"/>
                    </a:gs>
                  </a:gsLst>
                  <a:path path="circle">
                    <a:fillToRect l="50000" t="50000" r="50000" b="50000"/>
                  </a:path>
                </a:gradFill>
                <a:ln w="7700" cap="flat">
                  <a:noFill/>
                  <a:bevel/>
                </a:ln>
              </p:spPr>
            </p:sp>
            <p:sp>
              <p:nvSpPr>
                <p:cNvPr id="4670" name="Freeform 4669"/>
                <p:cNvSpPr/>
                <p:nvPr/>
              </p:nvSpPr>
              <p:spPr>
                <a:xfrm>
                  <a:off x="3276389" y="5693728"/>
                  <a:ext cx="22655" cy="2147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2655" h="21470">
                      <a:moveTo>
                        <a:pt x="0" y="10735"/>
                      </a:moveTo>
                      <a:cubicBezTo>
                        <a:pt x="0" y="4806"/>
                        <a:pt x="5072" y="0"/>
                        <a:pt x="11328" y="0"/>
                      </a:cubicBezTo>
                      <a:cubicBezTo>
                        <a:pt x="17584" y="0"/>
                        <a:pt x="22655" y="4806"/>
                        <a:pt x="22655" y="10735"/>
                      </a:cubicBezTo>
                      <a:cubicBezTo>
                        <a:pt x="22655" y="16664"/>
                        <a:pt x="17584" y="21470"/>
                        <a:pt x="11328" y="21470"/>
                      </a:cubicBezTo>
                      <a:cubicBezTo>
                        <a:pt x="5072" y="21470"/>
                        <a:pt x="0" y="16664"/>
                        <a:pt x="0" y="10735"/>
                      </a:cubicBezTo>
                      <a:close/>
                    </a:path>
                  </a:pathLst>
                </a:custGeom>
                <a:gradFill>
                  <a:gsLst>
                    <a:gs pos="72000">
                      <a:srgbClr val="FFFFFF">
                        <a:alpha val="0"/>
                      </a:srgbClr>
                    </a:gs>
                    <a:gs pos="0">
                      <a:srgbClr val="FFFFFF">
                        <a:alpha val="58000"/>
                      </a:srgbClr>
                    </a:gs>
                  </a:gsLst>
                  <a:path path="circle">
                    <a:fillToRect l="50000" t="50000" r="50000" b="50000"/>
                  </a:path>
                </a:gradFill>
                <a:ln w="7700" cap="flat">
                  <a:noFill/>
                  <a:bevel/>
                </a:ln>
              </p:spPr>
            </p:sp>
            <p:sp>
              <p:nvSpPr>
                <p:cNvPr id="4671" name="Freeform 4670"/>
                <p:cNvSpPr/>
                <p:nvPr/>
              </p:nvSpPr>
              <p:spPr>
                <a:xfrm>
                  <a:off x="3194586" y="5646493"/>
                  <a:ext cx="113275" cy="11701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3275" h="117013">
                      <a:moveTo>
                        <a:pt x="0" y="58506"/>
                      </a:moveTo>
                      <a:cubicBezTo>
                        <a:pt x="0" y="26194"/>
                        <a:pt x="25358" y="0"/>
                        <a:pt x="56638" y="0"/>
                      </a:cubicBezTo>
                      <a:cubicBezTo>
                        <a:pt x="87918" y="0"/>
                        <a:pt x="113275" y="26194"/>
                        <a:pt x="113275" y="58506"/>
                      </a:cubicBezTo>
                      <a:cubicBezTo>
                        <a:pt x="113275" y="90819"/>
                        <a:pt x="87918" y="117013"/>
                        <a:pt x="56638" y="117013"/>
                      </a:cubicBezTo>
                      <a:cubicBezTo>
                        <a:pt x="25358" y="117013"/>
                        <a:pt x="0" y="90819"/>
                        <a:pt x="0" y="58506"/>
                      </a:cubicBezTo>
                      <a:close/>
                    </a:path>
                  </a:pathLst>
                </a:custGeom>
                <a:gradFill>
                  <a:gsLst>
                    <a:gs pos="75000">
                      <a:srgbClr val="FFFFFF">
                        <a:alpha val="1000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</p:grpSp>
          <p:grpSp>
            <p:nvGrpSpPr>
              <p:cNvPr id="4672" name="Group 4671"/>
              <p:cNvGrpSpPr/>
              <p:nvPr/>
            </p:nvGrpSpPr>
            <p:grpSpPr>
              <a:xfrm>
                <a:off x="3095470" y="5704464"/>
                <a:ext cx="141594" cy="150292"/>
                <a:chOff x="3095470" y="5704464"/>
                <a:chExt cx="141594" cy="150292"/>
              </a:xfrm>
            </p:grpSpPr>
            <p:sp>
              <p:nvSpPr>
                <p:cNvPr id="4673" name="Freeform 4672"/>
                <p:cNvSpPr/>
                <p:nvPr/>
              </p:nvSpPr>
              <p:spPr>
                <a:xfrm>
                  <a:off x="3146444" y="5722076"/>
                  <a:ext cx="86089" cy="11506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6089" h="115066">
                      <a:moveTo>
                        <a:pt x="0" y="57533"/>
                      </a:moveTo>
                      <a:cubicBezTo>
                        <a:pt x="0" y="25748"/>
                        <a:pt x="19243" y="0"/>
                        <a:pt x="43045" y="0"/>
                      </a:cubicBezTo>
                      <a:cubicBezTo>
                        <a:pt x="66789" y="0"/>
                        <a:pt x="86089" y="25748"/>
                        <a:pt x="86089" y="57533"/>
                      </a:cubicBezTo>
                      <a:cubicBezTo>
                        <a:pt x="86089" y="89305"/>
                        <a:pt x="66789" y="115066"/>
                        <a:pt x="43045" y="115066"/>
                      </a:cubicBezTo>
                      <a:cubicBezTo>
                        <a:pt x="19243" y="115066"/>
                        <a:pt x="0" y="89305"/>
                        <a:pt x="0" y="57533"/>
                      </a:cubicBezTo>
                      <a:close/>
                    </a:path>
                  </a:pathLst>
                </a:custGeom>
                <a:gradFill>
                  <a:gsLst>
                    <a:gs pos="24000">
                      <a:srgbClr val="FFFFFF">
                        <a:alpha val="25000"/>
                      </a:srgbClr>
                    </a:gs>
                    <a:gs pos="100000">
                      <a:srgbClr val="FFFFFF">
                        <a:alpha val="40000"/>
                      </a:srgbClr>
                    </a:gs>
                  </a:gsLst>
                  <a:lin ang="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4674" name="Freeform 4673"/>
                <p:cNvSpPr/>
                <p:nvPr/>
              </p:nvSpPr>
              <p:spPr>
                <a:xfrm>
                  <a:off x="3095470" y="5704464"/>
                  <a:ext cx="141594" cy="15029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1594" h="150292">
                      <a:moveTo>
                        <a:pt x="0" y="75146"/>
                      </a:moveTo>
                      <a:cubicBezTo>
                        <a:pt x="0" y="33644"/>
                        <a:pt x="31697" y="0"/>
                        <a:pt x="70797" y="0"/>
                      </a:cubicBezTo>
                      <a:cubicBezTo>
                        <a:pt x="109897" y="0"/>
                        <a:pt x="141594" y="33644"/>
                        <a:pt x="141594" y="75146"/>
                      </a:cubicBezTo>
                      <a:cubicBezTo>
                        <a:pt x="141594" y="116648"/>
                        <a:pt x="109897" y="150292"/>
                        <a:pt x="70797" y="150292"/>
                      </a:cubicBezTo>
                      <a:cubicBezTo>
                        <a:pt x="31697" y="150292"/>
                        <a:pt x="0" y="116648"/>
                        <a:pt x="0" y="75146"/>
                      </a:cubicBezTo>
                      <a:close/>
                    </a:path>
                  </a:pathLst>
                </a:custGeom>
                <a:gradFill>
                  <a:gsLst>
                    <a:gs pos="41000">
                      <a:srgbClr val="8E3A57"/>
                    </a:gs>
                    <a:gs pos="75000">
                      <a:srgbClr val="A44364"/>
                    </a:gs>
                    <a:gs pos="0">
                      <a:srgbClr val="DDB5C2"/>
                    </a:gs>
                  </a:gsLst>
                  <a:path path="circle">
                    <a:fillToRect l="50000" t="50000" r="50000" b="50000"/>
                  </a:path>
                </a:gradFill>
                <a:ln w="7700" cap="flat">
                  <a:noFill/>
                  <a:bevel/>
                </a:ln>
              </p:spPr>
            </p:sp>
            <p:sp>
              <p:nvSpPr>
                <p:cNvPr id="4675" name="Freeform 4674"/>
                <p:cNvSpPr/>
                <p:nvPr/>
              </p:nvSpPr>
              <p:spPr>
                <a:xfrm>
                  <a:off x="3123789" y="5721635"/>
                  <a:ext cx="113275" cy="11701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3275" h="117013">
                      <a:moveTo>
                        <a:pt x="0" y="58506"/>
                      </a:moveTo>
                      <a:cubicBezTo>
                        <a:pt x="0" y="26194"/>
                        <a:pt x="25358" y="0"/>
                        <a:pt x="56638" y="0"/>
                      </a:cubicBezTo>
                      <a:cubicBezTo>
                        <a:pt x="87918" y="0"/>
                        <a:pt x="113275" y="26194"/>
                        <a:pt x="113275" y="58506"/>
                      </a:cubicBezTo>
                      <a:cubicBezTo>
                        <a:pt x="113275" y="90819"/>
                        <a:pt x="87918" y="117013"/>
                        <a:pt x="56638" y="117013"/>
                      </a:cubicBezTo>
                      <a:cubicBezTo>
                        <a:pt x="25358" y="117013"/>
                        <a:pt x="0" y="90819"/>
                        <a:pt x="0" y="58506"/>
                      </a:cubicBezTo>
                      <a:close/>
                    </a:path>
                  </a:pathLst>
                </a:custGeom>
                <a:gradFill>
                  <a:gsLst>
                    <a:gs pos="75000">
                      <a:srgbClr val="FFFFFF">
                        <a:alpha val="1000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</p:grpSp>
          <p:grpSp>
            <p:nvGrpSpPr>
              <p:cNvPr id="4676" name="Group 4675"/>
              <p:cNvGrpSpPr/>
              <p:nvPr/>
            </p:nvGrpSpPr>
            <p:grpSpPr>
              <a:xfrm>
                <a:off x="3208990" y="5762971"/>
                <a:ext cx="141594" cy="150292"/>
                <a:chOff x="3208990" y="5762971"/>
                <a:chExt cx="141594" cy="150292"/>
              </a:xfrm>
            </p:grpSpPr>
            <p:sp>
              <p:nvSpPr>
                <p:cNvPr id="4677" name="Freeform 4676"/>
                <p:cNvSpPr/>
                <p:nvPr/>
              </p:nvSpPr>
              <p:spPr>
                <a:xfrm>
                  <a:off x="3259964" y="5780584"/>
                  <a:ext cx="86089" cy="11506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6089" h="115066">
                      <a:moveTo>
                        <a:pt x="0" y="57533"/>
                      </a:moveTo>
                      <a:cubicBezTo>
                        <a:pt x="0" y="25748"/>
                        <a:pt x="19243" y="0"/>
                        <a:pt x="43045" y="0"/>
                      </a:cubicBezTo>
                      <a:cubicBezTo>
                        <a:pt x="66789" y="0"/>
                        <a:pt x="86089" y="25748"/>
                        <a:pt x="86089" y="57533"/>
                      </a:cubicBezTo>
                      <a:cubicBezTo>
                        <a:pt x="86089" y="89305"/>
                        <a:pt x="66789" y="115066"/>
                        <a:pt x="43045" y="115066"/>
                      </a:cubicBezTo>
                      <a:cubicBezTo>
                        <a:pt x="19243" y="115066"/>
                        <a:pt x="0" y="89305"/>
                        <a:pt x="0" y="57533"/>
                      </a:cubicBezTo>
                      <a:close/>
                    </a:path>
                  </a:pathLst>
                </a:custGeom>
                <a:gradFill>
                  <a:gsLst>
                    <a:gs pos="24000">
                      <a:srgbClr val="FFFFFF">
                        <a:alpha val="25000"/>
                      </a:srgbClr>
                    </a:gs>
                    <a:gs pos="100000">
                      <a:srgbClr val="FFFFFF">
                        <a:alpha val="40000"/>
                      </a:srgbClr>
                    </a:gs>
                  </a:gsLst>
                  <a:lin ang="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4678" name="Freeform 4677"/>
                <p:cNvSpPr/>
                <p:nvPr/>
              </p:nvSpPr>
              <p:spPr>
                <a:xfrm>
                  <a:off x="3208990" y="5762971"/>
                  <a:ext cx="141594" cy="15029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1594" h="150292">
                      <a:moveTo>
                        <a:pt x="0" y="75146"/>
                      </a:moveTo>
                      <a:cubicBezTo>
                        <a:pt x="0" y="33644"/>
                        <a:pt x="31697" y="0"/>
                        <a:pt x="70797" y="0"/>
                      </a:cubicBezTo>
                      <a:cubicBezTo>
                        <a:pt x="109897" y="0"/>
                        <a:pt x="141594" y="33644"/>
                        <a:pt x="141594" y="75146"/>
                      </a:cubicBezTo>
                      <a:cubicBezTo>
                        <a:pt x="141594" y="116648"/>
                        <a:pt x="109897" y="150292"/>
                        <a:pt x="70797" y="150292"/>
                      </a:cubicBezTo>
                      <a:cubicBezTo>
                        <a:pt x="31697" y="150292"/>
                        <a:pt x="0" y="116648"/>
                        <a:pt x="0" y="75146"/>
                      </a:cubicBezTo>
                      <a:close/>
                    </a:path>
                  </a:pathLst>
                </a:custGeom>
                <a:gradFill>
                  <a:gsLst>
                    <a:gs pos="41000">
                      <a:srgbClr val="8E3A57"/>
                    </a:gs>
                    <a:gs pos="75000">
                      <a:srgbClr val="A44364"/>
                    </a:gs>
                    <a:gs pos="0">
                      <a:srgbClr val="DDB5C2"/>
                    </a:gs>
                  </a:gsLst>
                  <a:path path="circle">
                    <a:fillToRect l="50000" t="50000" r="50000" b="50000"/>
                  </a:path>
                </a:gradFill>
                <a:ln w="7700" cap="flat">
                  <a:noFill/>
                  <a:bevel/>
                </a:ln>
              </p:spPr>
            </p:sp>
            <p:sp>
              <p:nvSpPr>
                <p:cNvPr id="4679" name="Freeform 4678"/>
                <p:cNvSpPr/>
                <p:nvPr/>
              </p:nvSpPr>
              <p:spPr>
                <a:xfrm>
                  <a:off x="3154937" y="5719998"/>
                  <a:ext cx="22655" cy="2147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2655" h="21470">
                      <a:moveTo>
                        <a:pt x="0" y="10735"/>
                      </a:moveTo>
                      <a:cubicBezTo>
                        <a:pt x="0" y="4806"/>
                        <a:pt x="5072" y="0"/>
                        <a:pt x="11328" y="0"/>
                      </a:cubicBezTo>
                      <a:cubicBezTo>
                        <a:pt x="17584" y="0"/>
                        <a:pt x="22655" y="4806"/>
                        <a:pt x="22655" y="10735"/>
                      </a:cubicBezTo>
                      <a:cubicBezTo>
                        <a:pt x="22655" y="16664"/>
                        <a:pt x="17584" y="21470"/>
                        <a:pt x="11328" y="21470"/>
                      </a:cubicBezTo>
                      <a:cubicBezTo>
                        <a:pt x="5072" y="21470"/>
                        <a:pt x="0" y="16664"/>
                        <a:pt x="0" y="10735"/>
                      </a:cubicBezTo>
                      <a:close/>
                    </a:path>
                  </a:pathLst>
                </a:custGeom>
                <a:gradFill>
                  <a:gsLst>
                    <a:gs pos="72000">
                      <a:srgbClr val="FFFFFF">
                        <a:alpha val="0"/>
                      </a:srgbClr>
                    </a:gs>
                    <a:gs pos="0">
                      <a:srgbClr val="FFFFFF">
                        <a:alpha val="58000"/>
                      </a:srgbClr>
                    </a:gs>
                  </a:gsLst>
                  <a:path path="circle">
                    <a:fillToRect l="50000" t="50000" r="50000" b="50000"/>
                  </a:path>
                </a:gradFill>
                <a:ln w="7700" cap="flat">
                  <a:noFill/>
                  <a:bevel/>
                </a:ln>
              </p:spPr>
            </p:sp>
            <p:sp>
              <p:nvSpPr>
                <p:cNvPr id="4680" name="Freeform 4679"/>
                <p:cNvSpPr/>
                <p:nvPr/>
              </p:nvSpPr>
              <p:spPr>
                <a:xfrm>
                  <a:off x="3237309" y="5780143"/>
                  <a:ext cx="113275" cy="11701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3275" h="117013">
                      <a:moveTo>
                        <a:pt x="0" y="58506"/>
                      </a:moveTo>
                      <a:cubicBezTo>
                        <a:pt x="0" y="26194"/>
                        <a:pt x="25358" y="0"/>
                        <a:pt x="56638" y="0"/>
                      </a:cubicBezTo>
                      <a:cubicBezTo>
                        <a:pt x="87918" y="0"/>
                        <a:pt x="113275" y="26194"/>
                        <a:pt x="113275" y="58506"/>
                      </a:cubicBezTo>
                      <a:cubicBezTo>
                        <a:pt x="113275" y="90819"/>
                        <a:pt x="87918" y="117013"/>
                        <a:pt x="56638" y="117013"/>
                      </a:cubicBezTo>
                      <a:cubicBezTo>
                        <a:pt x="25358" y="117013"/>
                        <a:pt x="0" y="90819"/>
                        <a:pt x="0" y="58506"/>
                      </a:cubicBezTo>
                      <a:close/>
                    </a:path>
                  </a:pathLst>
                </a:custGeom>
                <a:gradFill>
                  <a:gsLst>
                    <a:gs pos="75000">
                      <a:srgbClr val="FFFFFF">
                        <a:alpha val="1000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</p:grpSp>
          <p:grpSp>
            <p:nvGrpSpPr>
              <p:cNvPr id="4681" name="Group 4680"/>
              <p:cNvGrpSpPr/>
              <p:nvPr/>
            </p:nvGrpSpPr>
            <p:grpSpPr>
              <a:xfrm>
                <a:off x="3237064" y="5842413"/>
                <a:ext cx="18124" cy="24684"/>
                <a:chOff x="3237064" y="5842413"/>
                <a:chExt cx="18124" cy="24684"/>
              </a:xfrm>
            </p:grpSpPr>
            <p:sp>
              <p:nvSpPr>
                <p:cNvPr id="4682" name="Freeform 4681"/>
                <p:cNvSpPr/>
                <p:nvPr/>
              </p:nvSpPr>
              <p:spPr>
                <a:xfrm>
                  <a:off x="3237064" y="5842413"/>
                  <a:ext cx="18124" cy="2468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124" h="24684">
                      <a:moveTo>
                        <a:pt x="11883" y="0"/>
                      </a:moveTo>
                      <a:cubicBezTo>
                        <a:pt x="3241" y="-758"/>
                        <a:pt x="-7322" y="22295"/>
                        <a:pt x="7082" y="24570"/>
                      </a:cubicBezTo>
                      <a:cubicBezTo>
                        <a:pt x="21485" y="26845"/>
                        <a:pt x="20524" y="758"/>
                        <a:pt x="11883" y="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FFFFFF">
                        <a:alpha val="25000"/>
                      </a:srgbClr>
                    </a:gs>
                    <a:gs pos="0">
                      <a:srgbClr val="FFFFFF">
                        <a:alpha val="61000"/>
                      </a:srgbClr>
                    </a:gs>
                  </a:gsLst>
                  <a:path path="circle">
                    <a:fillToRect l="50000" t="50000" r="50000" b="50000"/>
                  </a:path>
                </a:gradFill>
                <a:ln w="7700" cap="flat">
                  <a:noFill/>
                  <a:bevel/>
                </a:ln>
              </p:spPr>
            </p:sp>
            <p:sp>
              <p:nvSpPr>
                <p:cNvPr id="4683" name="Freeform 4682"/>
                <p:cNvSpPr/>
                <p:nvPr/>
              </p:nvSpPr>
              <p:spPr>
                <a:xfrm rot="600000">
                  <a:off x="3240903" y="5850838"/>
                  <a:ext cx="10546" cy="1202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546" h="12029">
                      <a:moveTo>
                        <a:pt x="0" y="6000"/>
                      </a:moveTo>
                      <a:cubicBezTo>
                        <a:pt x="0" y="2671"/>
                        <a:pt x="2356" y="-28"/>
                        <a:pt x="5261" y="-28"/>
                      </a:cubicBezTo>
                      <a:cubicBezTo>
                        <a:pt x="8167" y="-28"/>
                        <a:pt x="10523" y="2671"/>
                        <a:pt x="10523" y="6000"/>
                      </a:cubicBezTo>
                      <a:cubicBezTo>
                        <a:pt x="10523" y="9330"/>
                        <a:pt x="8167" y="12029"/>
                        <a:pt x="5261" y="12029"/>
                      </a:cubicBezTo>
                      <a:cubicBezTo>
                        <a:pt x="2356" y="12029"/>
                        <a:pt x="0" y="9330"/>
                        <a:pt x="0" y="6000"/>
                      </a:cubicBezTo>
                      <a:close/>
                    </a:path>
                  </a:pathLst>
                </a:custGeom>
                <a:gradFill>
                  <a:gsLst>
                    <a:gs pos="22000">
                      <a:srgbClr val="FFFFFF">
                        <a:alpha val="4000"/>
                      </a:srgbClr>
                    </a:gs>
                    <a:gs pos="100000">
                      <a:srgbClr val="FFFFFF">
                        <a:alpha val="36000"/>
                      </a:srgbClr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4684" name="Freeform 4683"/>
                <p:cNvSpPr/>
                <p:nvPr/>
              </p:nvSpPr>
              <p:spPr>
                <a:xfrm>
                  <a:off x="3237664" y="5858963"/>
                  <a:ext cx="16444" cy="762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6444" h="7621">
                      <a:moveTo>
                        <a:pt x="80" y="-19"/>
                      </a:moveTo>
                      <a:cubicBezTo>
                        <a:pt x="80" y="-19"/>
                        <a:pt x="-1200" y="5441"/>
                        <a:pt x="5841" y="7261"/>
                      </a:cubicBezTo>
                      <a:cubicBezTo>
                        <a:pt x="12883" y="9081"/>
                        <a:pt x="16404" y="2408"/>
                        <a:pt x="16404" y="1801"/>
                      </a:cubicBezTo>
                      <a:cubicBezTo>
                        <a:pt x="16404" y="1194"/>
                        <a:pt x="10002" y="10294"/>
                        <a:pt x="80" y="-19"/>
                      </a:cubicBezTo>
                      <a:close/>
                    </a:path>
                  </a:pathLst>
                </a:custGeom>
                <a:gradFill>
                  <a:gsLst>
                    <a:gs pos="6000">
                      <a:srgbClr val="FFFFFF">
                        <a:alpha val="32000"/>
                      </a:srgbClr>
                    </a:gs>
                    <a:gs pos="0">
                      <a:srgbClr val="FFFFFF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n w="7700" cap="flat">
                  <a:noFill/>
                  <a:bevel/>
                </a:ln>
              </p:spPr>
            </p:sp>
            <p:sp>
              <p:nvSpPr>
                <p:cNvPr id="4685" name="Freeform 4684"/>
                <p:cNvSpPr/>
                <p:nvPr/>
              </p:nvSpPr>
              <p:spPr>
                <a:xfrm>
                  <a:off x="3247686" y="5845541"/>
                  <a:ext cx="4981" cy="409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981" h="4095">
                      <a:moveTo>
                        <a:pt x="-20" y="360"/>
                      </a:moveTo>
                      <a:cubicBezTo>
                        <a:pt x="-20" y="360"/>
                        <a:pt x="3661" y="2180"/>
                        <a:pt x="3661" y="3849"/>
                      </a:cubicBezTo>
                      <a:cubicBezTo>
                        <a:pt x="3661" y="5517"/>
                        <a:pt x="8302" y="-1763"/>
                        <a:pt x="-20" y="36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7700" cap="flat">
                  <a:noFill/>
                  <a:bevel/>
                </a:ln>
              </p:spPr>
            </p:sp>
          </p:grpSp>
          <p:grpSp>
            <p:nvGrpSpPr>
              <p:cNvPr id="4686" name="Group 4685"/>
              <p:cNvGrpSpPr/>
              <p:nvPr/>
            </p:nvGrpSpPr>
            <p:grpSpPr>
              <a:xfrm>
                <a:off x="3095470" y="5811284"/>
                <a:ext cx="141594" cy="150292"/>
                <a:chOff x="3095470" y="5811284"/>
                <a:chExt cx="141594" cy="150292"/>
              </a:xfrm>
            </p:grpSpPr>
            <p:sp>
              <p:nvSpPr>
                <p:cNvPr id="4687" name="Freeform 4686"/>
                <p:cNvSpPr/>
                <p:nvPr/>
              </p:nvSpPr>
              <p:spPr>
                <a:xfrm>
                  <a:off x="3146444" y="5828896"/>
                  <a:ext cx="86089" cy="11506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6089" h="115067">
                      <a:moveTo>
                        <a:pt x="0" y="57533"/>
                      </a:moveTo>
                      <a:cubicBezTo>
                        <a:pt x="0" y="25748"/>
                        <a:pt x="19243" y="0"/>
                        <a:pt x="43045" y="0"/>
                      </a:cubicBezTo>
                      <a:cubicBezTo>
                        <a:pt x="66789" y="0"/>
                        <a:pt x="86089" y="25748"/>
                        <a:pt x="86089" y="57533"/>
                      </a:cubicBezTo>
                      <a:cubicBezTo>
                        <a:pt x="86089" y="89305"/>
                        <a:pt x="66789" y="115067"/>
                        <a:pt x="43045" y="115067"/>
                      </a:cubicBezTo>
                      <a:cubicBezTo>
                        <a:pt x="19243" y="115067"/>
                        <a:pt x="0" y="89305"/>
                        <a:pt x="0" y="57533"/>
                      </a:cubicBezTo>
                      <a:close/>
                    </a:path>
                  </a:pathLst>
                </a:custGeom>
                <a:gradFill>
                  <a:gsLst>
                    <a:gs pos="24000">
                      <a:srgbClr val="FFFFFF">
                        <a:alpha val="25000"/>
                      </a:srgbClr>
                    </a:gs>
                    <a:gs pos="100000">
                      <a:srgbClr val="FFFFFF">
                        <a:alpha val="40000"/>
                      </a:srgbClr>
                    </a:gs>
                  </a:gsLst>
                  <a:lin ang="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4688" name="Freeform 4687"/>
                <p:cNvSpPr/>
                <p:nvPr/>
              </p:nvSpPr>
              <p:spPr>
                <a:xfrm>
                  <a:off x="3095470" y="5811284"/>
                  <a:ext cx="141594" cy="15029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1594" h="150292">
                      <a:moveTo>
                        <a:pt x="0" y="75146"/>
                      </a:moveTo>
                      <a:cubicBezTo>
                        <a:pt x="0" y="33644"/>
                        <a:pt x="31697" y="0"/>
                        <a:pt x="70797" y="0"/>
                      </a:cubicBezTo>
                      <a:cubicBezTo>
                        <a:pt x="109897" y="0"/>
                        <a:pt x="141594" y="33644"/>
                        <a:pt x="141594" y="75146"/>
                      </a:cubicBezTo>
                      <a:cubicBezTo>
                        <a:pt x="141594" y="116648"/>
                        <a:pt x="109897" y="150292"/>
                        <a:pt x="70797" y="150292"/>
                      </a:cubicBezTo>
                      <a:cubicBezTo>
                        <a:pt x="31697" y="150292"/>
                        <a:pt x="0" y="116648"/>
                        <a:pt x="0" y="75146"/>
                      </a:cubicBezTo>
                      <a:close/>
                    </a:path>
                  </a:pathLst>
                </a:custGeom>
                <a:gradFill>
                  <a:gsLst>
                    <a:gs pos="41000">
                      <a:srgbClr val="5A1E3A"/>
                    </a:gs>
                    <a:gs pos="75000">
                      <a:srgbClr val="682344"/>
                    </a:gs>
                    <a:gs pos="0">
                      <a:srgbClr val="C4A7B5"/>
                    </a:gs>
                  </a:gsLst>
                  <a:path path="circle">
                    <a:fillToRect l="50000" t="50000" r="50000" b="50000"/>
                  </a:path>
                </a:gradFill>
                <a:ln w="7700" cap="flat">
                  <a:noFill/>
                  <a:bevel/>
                </a:ln>
              </p:spPr>
            </p:sp>
            <p:sp>
              <p:nvSpPr>
                <p:cNvPr id="4689" name="Freeform 4688"/>
                <p:cNvSpPr/>
                <p:nvPr/>
              </p:nvSpPr>
              <p:spPr>
                <a:xfrm>
                  <a:off x="3123789" y="5828460"/>
                  <a:ext cx="113275" cy="11701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3275" h="117013">
                      <a:moveTo>
                        <a:pt x="0" y="58506"/>
                      </a:moveTo>
                      <a:cubicBezTo>
                        <a:pt x="0" y="26194"/>
                        <a:pt x="25358" y="0"/>
                        <a:pt x="56638" y="0"/>
                      </a:cubicBezTo>
                      <a:cubicBezTo>
                        <a:pt x="87918" y="0"/>
                        <a:pt x="113275" y="26194"/>
                        <a:pt x="113275" y="58506"/>
                      </a:cubicBezTo>
                      <a:cubicBezTo>
                        <a:pt x="113275" y="90819"/>
                        <a:pt x="87918" y="117013"/>
                        <a:pt x="56638" y="117013"/>
                      </a:cubicBezTo>
                      <a:cubicBezTo>
                        <a:pt x="25358" y="117013"/>
                        <a:pt x="0" y="90819"/>
                        <a:pt x="0" y="58506"/>
                      </a:cubicBezTo>
                      <a:close/>
                    </a:path>
                  </a:pathLst>
                </a:custGeom>
                <a:gradFill>
                  <a:gsLst>
                    <a:gs pos="75000">
                      <a:srgbClr val="FFFFFF">
                        <a:alpha val="1000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</p:grpSp>
          <p:grpSp>
            <p:nvGrpSpPr>
              <p:cNvPr id="4690" name="Group 4689"/>
              <p:cNvGrpSpPr/>
              <p:nvPr/>
            </p:nvGrpSpPr>
            <p:grpSpPr>
              <a:xfrm>
                <a:off x="3279788" y="5672800"/>
                <a:ext cx="141594" cy="150292"/>
                <a:chOff x="3279788" y="5672800"/>
                <a:chExt cx="141594" cy="150292"/>
              </a:xfrm>
            </p:grpSpPr>
            <p:sp>
              <p:nvSpPr>
                <p:cNvPr id="4691" name="Freeform 4690"/>
                <p:cNvSpPr/>
                <p:nvPr/>
              </p:nvSpPr>
              <p:spPr>
                <a:xfrm>
                  <a:off x="3330762" y="5690413"/>
                  <a:ext cx="86089" cy="11506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6089" h="115066">
                      <a:moveTo>
                        <a:pt x="0" y="57533"/>
                      </a:moveTo>
                      <a:cubicBezTo>
                        <a:pt x="0" y="25748"/>
                        <a:pt x="19243" y="0"/>
                        <a:pt x="43045" y="0"/>
                      </a:cubicBezTo>
                      <a:cubicBezTo>
                        <a:pt x="66789" y="0"/>
                        <a:pt x="86089" y="25748"/>
                        <a:pt x="86089" y="57533"/>
                      </a:cubicBezTo>
                      <a:cubicBezTo>
                        <a:pt x="86089" y="89305"/>
                        <a:pt x="66789" y="115066"/>
                        <a:pt x="43045" y="115066"/>
                      </a:cubicBezTo>
                      <a:cubicBezTo>
                        <a:pt x="19243" y="115066"/>
                        <a:pt x="0" y="89305"/>
                        <a:pt x="0" y="57533"/>
                      </a:cubicBezTo>
                      <a:close/>
                    </a:path>
                  </a:pathLst>
                </a:custGeom>
                <a:gradFill>
                  <a:gsLst>
                    <a:gs pos="24000">
                      <a:srgbClr val="FFFFFF">
                        <a:alpha val="25000"/>
                      </a:srgbClr>
                    </a:gs>
                    <a:gs pos="100000">
                      <a:srgbClr val="FFFFFF">
                        <a:alpha val="40000"/>
                      </a:srgbClr>
                    </a:gs>
                  </a:gsLst>
                  <a:lin ang="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4692" name="Freeform 4691"/>
                <p:cNvSpPr/>
                <p:nvPr/>
              </p:nvSpPr>
              <p:spPr>
                <a:xfrm>
                  <a:off x="3279788" y="5672800"/>
                  <a:ext cx="141594" cy="15029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1594" h="150292">
                      <a:moveTo>
                        <a:pt x="0" y="75146"/>
                      </a:moveTo>
                      <a:cubicBezTo>
                        <a:pt x="0" y="33644"/>
                        <a:pt x="31697" y="0"/>
                        <a:pt x="70797" y="0"/>
                      </a:cubicBezTo>
                      <a:cubicBezTo>
                        <a:pt x="109897" y="0"/>
                        <a:pt x="141594" y="33644"/>
                        <a:pt x="141594" y="75146"/>
                      </a:cubicBezTo>
                      <a:cubicBezTo>
                        <a:pt x="141594" y="116648"/>
                        <a:pt x="109897" y="150292"/>
                        <a:pt x="70797" y="150292"/>
                      </a:cubicBezTo>
                      <a:cubicBezTo>
                        <a:pt x="31697" y="150292"/>
                        <a:pt x="0" y="116648"/>
                        <a:pt x="0" y="75146"/>
                      </a:cubicBezTo>
                      <a:close/>
                    </a:path>
                  </a:pathLst>
                </a:custGeom>
                <a:gradFill>
                  <a:gsLst>
                    <a:gs pos="41000">
                      <a:srgbClr val="8E3A57"/>
                    </a:gs>
                    <a:gs pos="75000">
                      <a:srgbClr val="A44364"/>
                    </a:gs>
                    <a:gs pos="0">
                      <a:srgbClr val="DDB5C2"/>
                    </a:gs>
                  </a:gsLst>
                  <a:path path="circle">
                    <a:fillToRect l="50000" t="50000" r="50000" b="50000"/>
                  </a:path>
                </a:gradFill>
                <a:ln w="7700" cap="flat">
                  <a:noFill/>
                  <a:bevel/>
                </a:ln>
              </p:spPr>
            </p:sp>
            <p:sp>
              <p:nvSpPr>
                <p:cNvPr id="4693" name="Freeform 4692"/>
                <p:cNvSpPr/>
                <p:nvPr/>
              </p:nvSpPr>
              <p:spPr>
                <a:xfrm>
                  <a:off x="3389910" y="5737211"/>
                  <a:ext cx="22655" cy="2147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2655" h="21470">
                      <a:moveTo>
                        <a:pt x="0" y="10735"/>
                      </a:moveTo>
                      <a:cubicBezTo>
                        <a:pt x="0" y="4806"/>
                        <a:pt x="5072" y="0"/>
                        <a:pt x="11328" y="0"/>
                      </a:cubicBezTo>
                      <a:cubicBezTo>
                        <a:pt x="17584" y="0"/>
                        <a:pt x="22655" y="4806"/>
                        <a:pt x="22655" y="10735"/>
                      </a:cubicBezTo>
                      <a:cubicBezTo>
                        <a:pt x="22655" y="16664"/>
                        <a:pt x="17584" y="21470"/>
                        <a:pt x="11328" y="21470"/>
                      </a:cubicBezTo>
                      <a:cubicBezTo>
                        <a:pt x="5072" y="21470"/>
                        <a:pt x="0" y="16664"/>
                        <a:pt x="0" y="10735"/>
                      </a:cubicBezTo>
                      <a:close/>
                    </a:path>
                  </a:pathLst>
                </a:custGeom>
                <a:gradFill>
                  <a:gsLst>
                    <a:gs pos="72000">
                      <a:srgbClr val="FFFFFF">
                        <a:alpha val="0"/>
                      </a:srgbClr>
                    </a:gs>
                    <a:gs pos="0">
                      <a:srgbClr val="FFFFFF">
                        <a:alpha val="58000"/>
                      </a:srgbClr>
                    </a:gs>
                  </a:gsLst>
                  <a:path path="circle">
                    <a:fillToRect l="50000" t="50000" r="50000" b="50000"/>
                  </a:path>
                </a:gradFill>
                <a:ln w="7700" cap="flat">
                  <a:noFill/>
                  <a:bevel/>
                </a:ln>
              </p:spPr>
            </p:sp>
            <p:sp>
              <p:nvSpPr>
                <p:cNvPr id="4694" name="Freeform 4693"/>
                <p:cNvSpPr/>
                <p:nvPr/>
              </p:nvSpPr>
              <p:spPr>
                <a:xfrm>
                  <a:off x="3308107" y="5689972"/>
                  <a:ext cx="113275" cy="11701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3275" h="117013">
                      <a:moveTo>
                        <a:pt x="0" y="58506"/>
                      </a:moveTo>
                      <a:cubicBezTo>
                        <a:pt x="0" y="26194"/>
                        <a:pt x="25358" y="0"/>
                        <a:pt x="56638" y="0"/>
                      </a:cubicBezTo>
                      <a:cubicBezTo>
                        <a:pt x="87918" y="0"/>
                        <a:pt x="113275" y="26194"/>
                        <a:pt x="113275" y="58506"/>
                      </a:cubicBezTo>
                      <a:cubicBezTo>
                        <a:pt x="113275" y="90819"/>
                        <a:pt x="87918" y="117013"/>
                        <a:pt x="56638" y="117013"/>
                      </a:cubicBezTo>
                      <a:cubicBezTo>
                        <a:pt x="25358" y="117013"/>
                        <a:pt x="0" y="90819"/>
                        <a:pt x="0" y="58506"/>
                      </a:cubicBezTo>
                      <a:close/>
                    </a:path>
                  </a:pathLst>
                </a:custGeom>
                <a:gradFill>
                  <a:gsLst>
                    <a:gs pos="75000">
                      <a:srgbClr val="FFFFFF">
                        <a:alpha val="1000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</p:grpSp>
          <p:grpSp>
            <p:nvGrpSpPr>
              <p:cNvPr id="4695" name="Group 4694"/>
              <p:cNvGrpSpPr/>
              <p:nvPr/>
            </p:nvGrpSpPr>
            <p:grpSpPr>
              <a:xfrm>
                <a:off x="3151541" y="5576111"/>
                <a:ext cx="348889" cy="329568"/>
                <a:chOff x="3151541" y="5576111"/>
                <a:chExt cx="348889" cy="329568"/>
              </a:xfrm>
            </p:grpSpPr>
            <p:sp>
              <p:nvSpPr>
                <p:cNvPr id="4696" name="Freeform 4695"/>
                <p:cNvSpPr/>
                <p:nvPr/>
              </p:nvSpPr>
              <p:spPr>
                <a:xfrm>
                  <a:off x="3151541" y="5576111"/>
                  <a:ext cx="348889" cy="32956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8889" h="329568">
                      <a:moveTo>
                        <a:pt x="185959" y="99302"/>
                      </a:moveTo>
                      <a:lnTo>
                        <a:pt x="166384" y="72567"/>
                      </a:lnTo>
                      <a:cubicBezTo>
                        <a:pt x="166384" y="72567"/>
                        <a:pt x="162930" y="60018"/>
                        <a:pt x="164657" y="53470"/>
                      </a:cubicBezTo>
                      <a:cubicBezTo>
                        <a:pt x="166384" y="46923"/>
                        <a:pt x="168111" y="42558"/>
                        <a:pt x="168111" y="42558"/>
                      </a:cubicBezTo>
                      <a:lnTo>
                        <a:pt x="163506" y="44195"/>
                      </a:lnTo>
                      <a:lnTo>
                        <a:pt x="157748" y="28372"/>
                      </a:lnTo>
                      <a:lnTo>
                        <a:pt x="147961" y="15823"/>
                      </a:lnTo>
                      <a:lnTo>
                        <a:pt x="147961" y="21279"/>
                      </a:lnTo>
                      <a:lnTo>
                        <a:pt x="138462" y="14459"/>
                      </a:lnTo>
                      <a:lnTo>
                        <a:pt x="126659" y="6547"/>
                      </a:lnTo>
                      <a:lnTo>
                        <a:pt x="126659" y="11458"/>
                      </a:lnTo>
                      <a:lnTo>
                        <a:pt x="111115" y="0"/>
                      </a:lnTo>
                      <a:lnTo>
                        <a:pt x="115145" y="8730"/>
                      </a:lnTo>
                      <a:lnTo>
                        <a:pt x="86934" y="1091"/>
                      </a:lnTo>
                      <a:lnTo>
                        <a:pt x="96146" y="21279"/>
                      </a:lnTo>
                      <a:lnTo>
                        <a:pt x="78874" y="21279"/>
                      </a:lnTo>
                      <a:lnTo>
                        <a:pt x="81177" y="25098"/>
                      </a:lnTo>
                      <a:lnTo>
                        <a:pt x="73405" y="26462"/>
                      </a:lnTo>
                      <a:lnTo>
                        <a:pt x="78874" y="30009"/>
                      </a:lnTo>
                      <a:lnTo>
                        <a:pt x="57573" y="36011"/>
                      </a:lnTo>
                      <a:lnTo>
                        <a:pt x="74844" y="42558"/>
                      </a:lnTo>
                      <a:lnTo>
                        <a:pt x="63042" y="41194"/>
                      </a:lnTo>
                      <a:lnTo>
                        <a:pt x="65920" y="49924"/>
                      </a:lnTo>
                      <a:lnTo>
                        <a:pt x="44907" y="51288"/>
                      </a:lnTo>
                      <a:lnTo>
                        <a:pt x="50664" y="58926"/>
                      </a:lnTo>
                      <a:lnTo>
                        <a:pt x="44907" y="56744"/>
                      </a:lnTo>
                      <a:lnTo>
                        <a:pt x="44907" y="59472"/>
                      </a:lnTo>
                      <a:lnTo>
                        <a:pt x="24180" y="64928"/>
                      </a:lnTo>
                      <a:lnTo>
                        <a:pt x="32528" y="74476"/>
                      </a:lnTo>
                      <a:lnTo>
                        <a:pt x="16120" y="80751"/>
                      </a:lnTo>
                      <a:lnTo>
                        <a:pt x="22741" y="83206"/>
                      </a:lnTo>
                      <a:lnTo>
                        <a:pt x="0" y="99302"/>
                      </a:lnTo>
                      <a:lnTo>
                        <a:pt x="36271" y="108032"/>
                      </a:lnTo>
                      <a:cubicBezTo>
                        <a:pt x="36271" y="108032"/>
                        <a:pt x="36271" y="110214"/>
                        <a:pt x="36271" y="111305"/>
                      </a:cubicBezTo>
                      <a:cubicBezTo>
                        <a:pt x="36271" y="112397"/>
                        <a:pt x="41164" y="112669"/>
                        <a:pt x="41164" y="112669"/>
                      </a:cubicBezTo>
                      <a:lnTo>
                        <a:pt x="28211" y="117307"/>
                      </a:lnTo>
                      <a:lnTo>
                        <a:pt x="39149" y="126037"/>
                      </a:lnTo>
                      <a:lnTo>
                        <a:pt x="28211" y="133676"/>
                      </a:lnTo>
                      <a:cubicBezTo>
                        <a:pt x="28211" y="133676"/>
                        <a:pt x="32241" y="134221"/>
                        <a:pt x="32241" y="135312"/>
                      </a:cubicBezTo>
                      <a:cubicBezTo>
                        <a:pt x="32241" y="136404"/>
                        <a:pt x="22453" y="151681"/>
                        <a:pt x="22453" y="151681"/>
                      </a:cubicBezTo>
                      <a:lnTo>
                        <a:pt x="44907" y="149498"/>
                      </a:lnTo>
                      <a:lnTo>
                        <a:pt x="41164" y="155500"/>
                      </a:lnTo>
                      <a:lnTo>
                        <a:pt x="50664" y="153863"/>
                      </a:lnTo>
                      <a:lnTo>
                        <a:pt x="43179" y="172960"/>
                      </a:lnTo>
                      <a:lnTo>
                        <a:pt x="60307" y="174733"/>
                      </a:lnTo>
                      <a:lnTo>
                        <a:pt x="52679" y="181963"/>
                      </a:lnTo>
                      <a:lnTo>
                        <a:pt x="55845" y="181963"/>
                      </a:lnTo>
                      <a:cubicBezTo>
                        <a:pt x="55845" y="181963"/>
                        <a:pt x="51383" y="194102"/>
                        <a:pt x="52679" y="195330"/>
                      </a:cubicBezTo>
                      <a:cubicBezTo>
                        <a:pt x="53974" y="196558"/>
                        <a:pt x="62178" y="192602"/>
                        <a:pt x="62178" y="192602"/>
                      </a:cubicBezTo>
                      <a:lnTo>
                        <a:pt x="62178" y="208425"/>
                      </a:lnTo>
                      <a:lnTo>
                        <a:pt x="73405" y="205970"/>
                      </a:lnTo>
                      <a:lnTo>
                        <a:pt x="78874" y="237888"/>
                      </a:lnTo>
                      <a:lnTo>
                        <a:pt x="112842" y="209516"/>
                      </a:lnTo>
                      <a:lnTo>
                        <a:pt x="117736" y="210880"/>
                      </a:lnTo>
                      <a:lnTo>
                        <a:pt x="130690" y="200786"/>
                      </a:lnTo>
                      <a:lnTo>
                        <a:pt x="139901" y="205970"/>
                      </a:lnTo>
                      <a:lnTo>
                        <a:pt x="149113" y="195330"/>
                      </a:lnTo>
                      <a:lnTo>
                        <a:pt x="155446" y="203514"/>
                      </a:lnTo>
                      <a:lnTo>
                        <a:pt x="147961" y="221520"/>
                      </a:lnTo>
                      <a:lnTo>
                        <a:pt x="164657" y="226976"/>
                      </a:lnTo>
                      <a:lnTo>
                        <a:pt x="163506" y="242799"/>
                      </a:lnTo>
                      <a:lnTo>
                        <a:pt x="170414" y="242799"/>
                      </a:lnTo>
                      <a:lnTo>
                        <a:pt x="174445" y="259167"/>
                      </a:lnTo>
                      <a:lnTo>
                        <a:pt x="187686" y="260258"/>
                      </a:lnTo>
                      <a:lnTo>
                        <a:pt x="189413" y="282083"/>
                      </a:lnTo>
                      <a:lnTo>
                        <a:pt x="198625" y="280446"/>
                      </a:lnTo>
                      <a:lnTo>
                        <a:pt x="203806" y="303362"/>
                      </a:lnTo>
                      <a:lnTo>
                        <a:pt x="212442" y="301725"/>
                      </a:lnTo>
                      <a:lnTo>
                        <a:pt x="245259" y="329568"/>
                      </a:lnTo>
                      <a:lnTo>
                        <a:pt x="248713" y="315365"/>
                      </a:lnTo>
                      <a:lnTo>
                        <a:pt x="250728" y="313456"/>
                      </a:lnTo>
                      <a:lnTo>
                        <a:pt x="252455" y="304726"/>
                      </a:lnTo>
                      <a:lnTo>
                        <a:pt x="260228" y="306635"/>
                      </a:lnTo>
                      <a:lnTo>
                        <a:pt x="261667" y="292177"/>
                      </a:lnTo>
                      <a:cubicBezTo>
                        <a:pt x="261667" y="292177"/>
                        <a:pt x="267136" y="290813"/>
                        <a:pt x="268288" y="290813"/>
                      </a:cubicBezTo>
                      <a:cubicBezTo>
                        <a:pt x="269439" y="290813"/>
                        <a:pt x="270015" y="284265"/>
                        <a:pt x="270015" y="284265"/>
                      </a:cubicBezTo>
                      <a:lnTo>
                        <a:pt x="272318" y="280446"/>
                      </a:lnTo>
                      <a:lnTo>
                        <a:pt x="278075" y="280446"/>
                      </a:lnTo>
                      <a:lnTo>
                        <a:pt x="282105" y="269533"/>
                      </a:lnTo>
                      <a:lnTo>
                        <a:pt x="282105" y="260258"/>
                      </a:lnTo>
                      <a:lnTo>
                        <a:pt x="282105" y="251528"/>
                      </a:lnTo>
                      <a:lnTo>
                        <a:pt x="298225" y="262440"/>
                      </a:lnTo>
                      <a:cubicBezTo>
                        <a:pt x="298225" y="262440"/>
                        <a:pt x="297074" y="237342"/>
                        <a:pt x="297074" y="240070"/>
                      </a:cubicBezTo>
                      <a:cubicBezTo>
                        <a:pt x="297074" y="242799"/>
                        <a:pt x="303407" y="244435"/>
                        <a:pt x="303407" y="244435"/>
                      </a:cubicBezTo>
                      <a:lnTo>
                        <a:pt x="308012" y="240070"/>
                      </a:lnTo>
                      <a:lnTo>
                        <a:pt x="326436" y="272262"/>
                      </a:lnTo>
                      <a:lnTo>
                        <a:pt x="326436" y="237888"/>
                      </a:lnTo>
                      <a:lnTo>
                        <a:pt x="336799" y="240070"/>
                      </a:lnTo>
                      <a:lnTo>
                        <a:pt x="328739" y="223702"/>
                      </a:lnTo>
                      <a:lnTo>
                        <a:pt x="336799" y="224793"/>
                      </a:lnTo>
                      <a:lnTo>
                        <a:pt x="331905" y="211971"/>
                      </a:lnTo>
                      <a:lnTo>
                        <a:pt x="336799" y="208425"/>
                      </a:lnTo>
                      <a:lnTo>
                        <a:pt x="326436" y="205970"/>
                      </a:lnTo>
                      <a:lnTo>
                        <a:pt x="340253" y="203514"/>
                      </a:lnTo>
                      <a:lnTo>
                        <a:pt x="322982" y="183327"/>
                      </a:lnTo>
                      <a:lnTo>
                        <a:pt x="333345" y="181963"/>
                      </a:lnTo>
                      <a:lnTo>
                        <a:pt x="322982" y="171050"/>
                      </a:lnTo>
                      <a:lnTo>
                        <a:pt x="348889" y="169686"/>
                      </a:lnTo>
                      <a:lnTo>
                        <a:pt x="340253" y="158774"/>
                      </a:lnTo>
                      <a:lnTo>
                        <a:pt x="341117" y="153863"/>
                      </a:lnTo>
                      <a:lnTo>
                        <a:pt x="334496" y="151681"/>
                      </a:lnTo>
                      <a:lnTo>
                        <a:pt x="338526" y="142405"/>
                      </a:lnTo>
                      <a:lnTo>
                        <a:pt x="322982" y="136677"/>
                      </a:lnTo>
                      <a:lnTo>
                        <a:pt x="345435" y="129856"/>
                      </a:lnTo>
                      <a:lnTo>
                        <a:pt x="334496" y="127128"/>
                      </a:lnTo>
                      <a:lnTo>
                        <a:pt x="328739" y="118944"/>
                      </a:lnTo>
                      <a:lnTo>
                        <a:pt x="334496" y="115670"/>
                      </a:lnTo>
                      <a:lnTo>
                        <a:pt x="314346" y="103667"/>
                      </a:lnTo>
                      <a:lnTo>
                        <a:pt x="318952" y="99302"/>
                      </a:lnTo>
                      <a:lnTo>
                        <a:pt x="308012" y="96028"/>
                      </a:lnTo>
                      <a:lnTo>
                        <a:pt x="312331" y="87025"/>
                      </a:lnTo>
                      <a:lnTo>
                        <a:pt x="300528" y="81842"/>
                      </a:lnTo>
                      <a:lnTo>
                        <a:pt x="292468" y="80751"/>
                      </a:lnTo>
                      <a:lnTo>
                        <a:pt x="295347" y="74749"/>
                      </a:lnTo>
                      <a:lnTo>
                        <a:pt x="282105" y="72567"/>
                      </a:lnTo>
                      <a:lnTo>
                        <a:pt x="288438" y="58926"/>
                      </a:lnTo>
                      <a:lnTo>
                        <a:pt x="268288" y="56744"/>
                      </a:lnTo>
                      <a:lnTo>
                        <a:pt x="266848" y="49924"/>
                      </a:lnTo>
                      <a:lnTo>
                        <a:pt x="246986" y="58926"/>
                      </a:lnTo>
                      <a:lnTo>
                        <a:pt x="242380" y="51288"/>
                      </a:lnTo>
                      <a:cubicBezTo>
                        <a:pt x="242380" y="51288"/>
                        <a:pt x="227411" y="64382"/>
                        <a:pt x="224532" y="72567"/>
                      </a:cubicBezTo>
                      <a:cubicBezTo>
                        <a:pt x="221654" y="80751"/>
                        <a:pt x="217048" y="88935"/>
                        <a:pt x="217048" y="88935"/>
                      </a:cubicBezTo>
                      <a:lnTo>
                        <a:pt x="195746" y="95483"/>
                      </a:lnTo>
                      <a:cubicBezTo>
                        <a:pt x="195746" y="95483"/>
                        <a:pt x="189413" y="99302"/>
                        <a:pt x="185959" y="99302"/>
                      </a:cubicBezTo>
                      <a:close/>
                    </a:path>
                  </a:pathLst>
                </a:custGeom>
                <a:gradFill>
                  <a:gsLst>
                    <a:gs pos="36000">
                      <a:srgbClr val="A5D720"/>
                    </a:gs>
                    <a:gs pos="100000">
                      <a:srgbClr val="70980B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4697" name="Freeform 4696"/>
                <p:cNvSpPr/>
                <p:nvPr/>
              </p:nvSpPr>
              <p:spPr>
                <a:xfrm>
                  <a:off x="3151541" y="5660460"/>
                  <a:ext cx="185995" cy="15355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5995" h="153556" fill="none">
                      <a:moveTo>
                        <a:pt x="0" y="14953"/>
                      </a:moveTo>
                      <a:cubicBezTo>
                        <a:pt x="0" y="14953"/>
                        <a:pt x="58724" y="8406"/>
                        <a:pt x="59875" y="8406"/>
                      </a:cubicBezTo>
                      <a:cubicBezTo>
                        <a:pt x="61027" y="8406"/>
                        <a:pt x="89813" y="4587"/>
                        <a:pt x="91540" y="4587"/>
                      </a:cubicBezTo>
                      <a:cubicBezTo>
                        <a:pt x="93267" y="4587"/>
                        <a:pt x="122054" y="767"/>
                        <a:pt x="123781" y="222"/>
                      </a:cubicBezTo>
                      <a:cubicBezTo>
                        <a:pt x="125508" y="-324"/>
                        <a:pt x="143931" y="222"/>
                        <a:pt x="143931" y="222"/>
                      </a:cubicBezTo>
                      <a:lnTo>
                        <a:pt x="173869" y="10588"/>
                      </a:lnTo>
                      <a:lnTo>
                        <a:pt x="185995" y="14953"/>
                      </a:lnTo>
                      <a:lnTo>
                        <a:pt x="180202" y="20409"/>
                      </a:lnTo>
                      <a:lnTo>
                        <a:pt x="140764" y="57784"/>
                      </a:lnTo>
                      <a:lnTo>
                        <a:pt x="94994" y="112618"/>
                      </a:lnTo>
                      <a:lnTo>
                        <a:pt x="79450" y="145901"/>
                      </a:lnTo>
                      <a:lnTo>
                        <a:pt x="78874" y="153556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F0F6D6"/>
                  </a:solidFill>
                  <a:bevel/>
                </a:ln>
              </p:spPr>
            </p:sp>
            <p:sp>
              <p:nvSpPr>
                <p:cNvPr id="4698" name="Freeform 4697"/>
                <p:cNvSpPr/>
                <p:nvPr/>
              </p:nvSpPr>
              <p:spPr>
                <a:xfrm>
                  <a:off x="3339263" y="5675447"/>
                  <a:ext cx="138714" cy="23023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8714" h="230232" fill="none">
                      <a:moveTo>
                        <a:pt x="138714" y="171289"/>
                      </a:moveTo>
                      <a:cubicBezTo>
                        <a:pt x="138714" y="165833"/>
                        <a:pt x="127199" y="143463"/>
                        <a:pt x="127199" y="140735"/>
                      </a:cubicBezTo>
                      <a:cubicBezTo>
                        <a:pt x="127199" y="138006"/>
                        <a:pt x="111655" y="118910"/>
                        <a:pt x="110503" y="117819"/>
                      </a:cubicBezTo>
                      <a:cubicBezTo>
                        <a:pt x="109352" y="116728"/>
                        <a:pt x="96686" y="95994"/>
                        <a:pt x="96110" y="94903"/>
                      </a:cubicBezTo>
                      <a:cubicBezTo>
                        <a:pt x="95534" y="93812"/>
                        <a:pt x="75384" y="69805"/>
                        <a:pt x="74233" y="68168"/>
                      </a:cubicBezTo>
                      <a:cubicBezTo>
                        <a:pt x="73081" y="66531"/>
                        <a:pt x="56673" y="49890"/>
                        <a:pt x="56673" y="49890"/>
                      </a:cubicBezTo>
                      <a:cubicBezTo>
                        <a:pt x="57249" y="50435"/>
                        <a:pt x="35083" y="29975"/>
                        <a:pt x="34508" y="28884"/>
                      </a:cubicBezTo>
                      <a:cubicBezTo>
                        <a:pt x="33932" y="27792"/>
                        <a:pt x="0" y="0"/>
                        <a:pt x="0" y="0"/>
                      </a:cubicBezTo>
                      <a:cubicBezTo>
                        <a:pt x="0" y="0"/>
                        <a:pt x="6873" y="27247"/>
                        <a:pt x="6873" y="28338"/>
                      </a:cubicBezTo>
                      <a:cubicBezTo>
                        <a:pt x="6873" y="29429"/>
                        <a:pt x="20114" y="81808"/>
                        <a:pt x="20114" y="81808"/>
                      </a:cubicBezTo>
                      <a:lnTo>
                        <a:pt x="31053" y="131459"/>
                      </a:lnTo>
                      <a:cubicBezTo>
                        <a:pt x="31053" y="131459"/>
                        <a:pt x="37962" y="155466"/>
                        <a:pt x="37962" y="156557"/>
                      </a:cubicBezTo>
                      <a:cubicBezTo>
                        <a:pt x="37962" y="157649"/>
                        <a:pt x="43143" y="185475"/>
                        <a:pt x="43143" y="186566"/>
                      </a:cubicBezTo>
                      <a:cubicBezTo>
                        <a:pt x="43143" y="187657"/>
                        <a:pt x="43143" y="199115"/>
                        <a:pt x="43143" y="199115"/>
                      </a:cubicBezTo>
                      <a:cubicBezTo>
                        <a:pt x="43143" y="199115"/>
                        <a:pt x="56385" y="230232"/>
                        <a:pt x="57537" y="230232"/>
                      </a:cubicBez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699" name="Freeform 4698"/>
                <p:cNvSpPr/>
                <p:nvPr/>
              </p:nvSpPr>
              <p:spPr>
                <a:xfrm>
                  <a:off x="3339263" y="5675447"/>
                  <a:ext cx="155446" cy="3053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5446" h="30537" fill="none">
                      <a:moveTo>
                        <a:pt x="0" y="0"/>
                      </a:moveTo>
                      <a:cubicBezTo>
                        <a:pt x="0" y="0"/>
                        <a:pt x="27023" y="4331"/>
                        <a:pt x="28175" y="3240"/>
                      </a:cubicBezTo>
                      <a:cubicBezTo>
                        <a:pt x="29326" y="2148"/>
                        <a:pt x="63870" y="8150"/>
                        <a:pt x="65021" y="7605"/>
                      </a:cubicBezTo>
                      <a:cubicBezTo>
                        <a:pt x="66172" y="7059"/>
                        <a:pt x="94959" y="16334"/>
                        <a:pt x="94959" y="16334"/>
                      </a:cubicBezTo>
                      <a:lnTo>
                        <a:pt x="117412" y="21790"/>
                      </a:lnTo>
                      <a:lnTo>
                        <a:pt x="131229" y="26701"/>
                      </a:lnTo>
                      <a:lnTo>
                        <a:pt x="142744" y="28883"/>
                      </a:lnTo>
                      <a:lnTo>
                        <a:pt x="155446" y="30537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700" name="Freeform 4699"/>
                <p:cNvSpPr/>
                <p:nvPr/>
              </p:nvSpPr>
              <p:spPr>
                <a:xfrm>
                  <a:off x="3367437" y="5636674"/>
                  <a:ext cx="69681" cy="4204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9681" h="42046" fill="none">
                      <a:moveTo>
                        <a:pt x="0" y="42046"/>
                      </a:moveTo>
                      <a:lnTo>
                        <a:pt x="16120" y="30554"/>
                      </a:lnTo>
                      <a:lnTo>
                        <a:pt x="30513" y="20188"/>
                      </a:lnTo>
                      <a:cubicBezTo>
                        <a:pt x="30513" y="20188"/>
                        <a:pt x="40301" y="14732"/>
                        <a:pt x="41452" y="14732"/>
                      </a:cubicBezTo>
                      <a:cubicBezTo>
                        <a:pt x="42604" y="14732"/>
                        <a:pt x="59875" y="6547"/>
                        <a:pt x="59875" y="6547"/>
                      </a:cubicBezTo>
                      <a:lnTo>
                        <a:pt x="69681" y="0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701" name="Freeform 4700"/>
                <p:cNvSpPr/>
                <p:nvPr/>
              </p:nvSpPr>
              <p:spPr>
                <a:xfrm>
                  <a:off x="3402574" y="5663170"/>
                  <a:ext cx="61315" cy="1989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1315" h="19898" fill="none">
                      <a:moveTo>
                        <a:pt x="0" y="19898"/>
                      </a:moveTo>
                      <a:cubicBezTo>
                        <a:pt x="0" y="18244"/>
                        <a:pt x="13799" y="12242"/>
                        <a:pt x="17829" y="9514"/>
                      </a:cubicBezTo>
                      <a:cubicBezTo>
                        <a:pt x="21860" y="6786"/>
                        <a:pt x="29920" y="4058"/>
                        <a:pt x="29920" y="4058"/>
                      </a:cubicBezTo>
                      <a:lnTo>
                        <a:pt x="40859" y="2421"/>
                      </a:lnTo>
                      <a:lnTo>
                        <a:pt x="52373" y="784"/>
                      </a:lnTo>
                      <a:lnTo>
                        <a:pt x="61315" y="-34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702" name="Freeform 4701"/>
                <p:cNvSpPr/>
                <p:nvPr/>
              </p:nvSpPr>
              <p:spPr>
                <a:xfrm>
                  <a:off x="3377224" y="5707059"/>
                  <a:ext cx="116872" cy="3546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6872" h="35465" fill="none">
                      <a:moveTo>
                        <a:pt x="0" y="0"/>
                      </a:moveTo>
                      <a:lnTo>
                        <a:pt x="51240" y="10912"/>
                      </a:lnTo>
                      <a:lnTo>
                        <a:pt x="61603" y="16368"/>
                      </a:lnTo>
                      <a:lnTo>
                        <a:pt x="79450" y="22916"/>
                      </a:lnTo>
                      <a:lnTo>
                        <a:pt x="116872" y="35465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703" name="Freeform 4702"/>
                <p:cNvSpPr/>
                <p:nvPr/>
              </p:nvSpPr>
              <p:spPr>
                <a:xfrm>
                  <a:off x="3404301" y="5732737"/>
                  <a:ext cx="83768" cy="4501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3768" h="45013" fill="none">
                      <a:moveTo>
                        <a:pt x="0" y="0"/>
                      </a:moveTo>
                      <a:lnTo>
                        <a:pt x="22435" y="8150"/>
                      </a:lnTo>
                      <a:cubicBezTo>
                        <a:pt x="22435" y="8150"/>
                        <a:pt x="36253" y="14697"/>
                        <a:pt x="39131" y="15789"/>
                      </a:cubicBezTo>
                      <a:cubicBezTo>
                        <a:pt x="42010" y="16880"/>
                        <a:pt x="52949" y="24518"/>
                        <a:pt x="55827" y="25610"/>
                      </a:cubicBezTo>
                      <a:cubicBezTo>
                        <a:pt x="58706" y="26701"/>
                        <a:pt x="70796" y="32703"/>
                        <a:pt x="73675" y="35431"/>
                      </a:cubicBezTo>
                      <a:cubicBezTo>
                        <a:pt x="76553" y="38159"/>
                        <a:pt x="83768" y="45013"/>
                        <a:pt x="83768" y="45013"/>
                      </a:cubicBez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704" name="Freeform 4703"/>
                <p:cNvSpPr/>
                <p:nvPr/>
              </p:nvSpPr>
              <p:spPr>
                <a:xfrm>
                  <a:off x="3432530" y="5768184"/>
                  <a:ext cx="51815" cy="2782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1815" h="27826" fill="none">
                      <a:moveTo>
                        <a:pt x="0" y="0"/>
                      </a:moveTo>
                      <a:lnTo>
                        <a:pt x="26447" y="9804"/>
                      </a:lnTo>
                      <a:cubicBezTo>
                        <a:pt x="26447" y="9804"/>
                        <a:pt x="41992" y="16897"/>
                        <a:pt x="44295" y="19079"/>
                      </a:cubicBezTo>
                      <a:cubicBezTo>
                        <a:pt x="46598" y="21262"/>
                        <a:pt x="51815" y="27826"/>
                        <a:pt x="51815" y="27826"/>
                      </a:cubicBez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705" name="Freeform 4704"/>
                <p:cNvSpPr/>
                <p:nvPr/>
              </p:nvSpPr>
              <p:spPr>
                <a:xfrm>
                  <a:off x="3448614" y="5790538"/>
                  <a:ext cx="37458" cy="2619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7458" h="26190" fill="none">
                      <a:moveTo>
                        <a:pt x="0" y="0"/>
                      </a:moveTo>
                      <a:cubicBezTo>
                        <a:pt x="0" y="0"/>
                        <a:pt x="19575" y="10367"/>
                        <a:pt x="20726" y="10367"/>
                      </a:cubicBezTo>
                      <a:cubicBezTo>
                        <a:pt x="21878" y="10367"/>
                        <a:pt x="32241" y="16368"/>
                        <a:pt x="32241" y="16368"/>
                      </a:cubicBezTo>
                      <a:lnTo>
                        <a:pt x="35695" y="22370"/>
                      </a:lnTo>
                      <a:lnTo>
                        <a:pt x="37458" y="26190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706" name="Freeform 4705"/>
                <p:cNvSpPr/>
                <p:nvPr/>
              </p:nvSpPr>
              <p:spPr>
                <a:xfrm>
                  <a:off x="3392193" y="5727519"/>
                  <a:ext cx="4894" cy="1718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894" h="17187" fill="none">
                      <a:moveTo>
                        <a:pt x="4894" y="0"/>
                      </a:moveTo>
                      <a:lnTo>
                        <a:pt x="0" y="17187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707" name="Freeform 4706"/>
                <p:cNvSpPr/>
                <p:nvPr/>
              </p:nvSpPr>
              <p:spPr>
                <a:xfrm>
                  <a:off x="3407162" y="5744706"/>
                  <a:ext cx="4606" cy="1418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606" h="14186" fill="none">
                      <a:moveTo>
                        <a:pt x="4606" y="0"/>
                      </a:moveTo>
                      <a:lnTo>
                        <a:pt x="0" y="14186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708" name="Freeform 4707"/>
                <p:cNvSpPr/>
                <p:nvPr/>
              </p:nvSpPr>
              <p:spPr>
                <a:xfrm>
                  <a:off x="3414647" y="5755073"/>
                  <a:ext cx="4606" cy="2018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606" h="20188" fill="none">
                      <a:moveTo>
                        <a:pt x="4606" y="0"/>
                      </a:moveTo>
                      <a:lnTo>
                        <a:pt x="0" y="20188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709" name="Freeform 4708"/>
                <p:cNvSpPr/>
                <p:nvPr/>
              </p:nvSpPr>
              <p:spPr>
                <a:xfrm>
                  <a:off x="3429616" y="5768185"/>
                  <a:ext cx="2915" cy="1580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915" h="15806" fill="none">
                      <a:moveTo>
                        <a:pt x="2915" y="0"/>
                      </a:moveTo>
                      <a:lnTo>
                        <a:pt x="0" y="15806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710" name="Freeform 4709"/>
                <p:cNvSpPr/>
                <p:nvPr/>
              </p:nvSpPr>
              <p:spPr>
                <a:xfrm>
                  <a:off x="3302380" y="5728338"/>
                  <a:ext cx="48361" cy="6929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8361" h="69293" fill="none">
                      <a:moveTo>
                        <a:pt x="48361" y="0"/>
                      </a:moveTo>
                      <a:lnTo>
                        <a:pt x="21878" y="32737"/>
                      </a:lnTo>
                      <a:lnTo>
                        <a:pt x="11514" y="49651"/>
                      </a:lnTo>
                      <a:lnTo>
                        <a:pt x="0" y="69293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711" name="Freeform 4710"/>
                <p:cNvSpPr/>
                <p:nvPr/>
              </p:nvSpPr>
              <p:spPr>
                <a:xfrm>
                  <a:off x="3325985" y="5778006"/>
                  <a:ext cx="28229" cy="5565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8229" h="55653" fill="none">
                      <a:moveTo>
                        <a:pt x="28229" y="0"/>
                      </a:moveTo>
                      <a:cubicBezTo>
                        <a:pt x="26771" y="1347"/>
                        <a:pt x="14114" y="13351"/>
                        <a:pt x="14114" y="13351"/>
                      </a:cubicBezTo>
                      <a:lnTo>
                        <a:pt x="6333" y="43632"/>
                      </a:lnTo>
                      <a:lnTo>
                        <a:pt x="0" y="55653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712" name="Freeform 4711"/>
                <p:cNvSpPr/>
                <p:nvPr/>
              </p:nvSpPr>
              <p:spPr>
                <a:xfrm>
                  <a:off x="3342681" y="5806906"/>
                  <a:ext cx="27635" cy="4910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7635" h="49105" fill="none">
                      <a:moveTo>
                        <a:pt x="27635" y="0"/>
                      </a:moveTo>
                      <a:lnTo>
                        <a:pt x="12666" y="15823"/>
                      </a:lnTo>
                      <a:lnTo>
                        <a:pt x="8636" y="26735"/>
                      </a:lnTo>
                      <a:lnTo>
                        <a:pt x="5757" y="36011"/>
                      </a:lnTo>
                      <a:lnTo>
                        <a:pt x="5757" y="43649"/>
                      </a:lnTo>
                      <a:lnTo>
                        <a:pt x="0" y="49105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713" name="Freeform 4712"/>
                <p:cNvSpPr/>
                <p:nvPr/>
              </p:nvSpPr>
              <p:spPr>
                <a:xfrm>
                  <a:off x="3356210" y="5836369"/>
                  <a:ext cx="16408" cy="4119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6408" h="41194" fill="none">
                      <a:moveTo>
                        <a:pt x="16408" y="0"/>
                      </a:moveTo>
                      <a:lnTo>
                        <a:pt x="7197" y="16368"/>
                      </a:lnTo>
                      <a:lnTo>
                        <a:pt x="5469" y="25644"/>
                      </a:lnTo>
                      <a:lnTo>
                        <a:pt x="5469" y="36010"/>
                      </a:lnTo>
                      <a:lnTo>
                        <a:pt x="0" y="41194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714" name="Freeform 4713"/>
                <p:cNvSpPr/>
                <p:nvPr/>
              </p:nvSpPr>
              <p:spPr>
                <a:xfrm>
                  <a:off x="3175181" y="5695601"/>
                  <a:ext cx="135259" cy="2731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5259" h="27315" fill="none">
                      <a:moveTo>
                        <a:pt x="0" y="27281"/>
                      </a:moveTo>
                      <a:lnTo>
                        <a:pt x="34508" y="17460"/>
                      </a:lnTo>
                      <a:lnTo>
                        <a:pt x="56385" y="11458"/>
                      </a:lnTo>
                      <a:cubicBezTo>
                        <a:pt x="56385" y="11458"/>
                        <a:pt x="57537" y="4638"/>
                        <a:pt x="63582" y="4638"/>
                      </a:cubicBezTo>
                      <a:cubicBezTo>
                        <a:pt x="69627" y="4638"/>
                        <a:pt x="89777" y="1637"/>
                        <a:pt x="90929" y="1091"/>
                      </a:cubicBezTo>
                      <a:cubicBezTo>
                        <a:pt x="92080" y="546"/>
                        <a:pt x="118563" y="0"/>
                        <a:pt x="118563" y="0"/>
                      </a:cubicBezTo>
                      <a:lnTo>
                        <a:pt x="135259" y="4638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715" name="Freeform 4714"/>
                <p:cNvSpPr/>
                <p:nvPr/>
              </p:nvSpPr>
              <p:spPr>
                <a:xfrm>
                  <a:off x="3196447" y="5720153"/>
                  <a:ext cx="93267" cy="2567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3267" h="25678" fill="none">
                      <a:moveTo>
                        <a:pt x="0" y="25644"/>
                      </a:moveTo>
                      <a:cubicBezTo>
                        <a:pt x="0" y="25644"/>
                        <a:pt x="15545" y="25644"/>
                        <a:pt x="17847" y="23461"/>
                      </a:cubicBezTo>
                      <a:cubicBezTo>
                        <a:pt x="20150" y="21279"/>
                        <a:pt x="31665" y="13095"/>
                        <a:pt x="31665" y="13095"/>
                      </a:cubicBezTo>
                      <a:cubicBezTo>
                        <a:pt x="31665" y="13095"/>
                        <a:pt x="41452" y="12004"/>
                        <a:pt x="43755" y="9821"/>
                      </a:cubicBezTo>
                      <a:cubicBezTo>
                        <a:pt x="46058" y="7639"/>
                        <a:pt x="50664" y="7093"/>
                        <a:pt x="56997" y="6002"/>
                      </a:cubicBezTo>
                      <a:cubicBezTo>
                        <a:pt x="63330" y="4911"/>
                        <a:pt x="73117" y="2182"/>
                        <a:pt x="74844" y="2182"/>
                      </a:cubicBezTo>
                      <a:cubicBezTo>
                        <a:pt x="76571" y="2182"/>
                        <a:pt x="93267" y="0"/>
                        <a:pt x="93267" y="0"/>
                      </a:cubicBez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716" name="Freeform 4715"/>
                <p:cNvSpPr/>
                <p:nvPr/>
              </p:nvSpPr>
              <p:spPr>
                <a:xfrm>
                  <a:off x="3203356" y="5743632"/>
                  <a:ext cx="67360" cy="2619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7360" h="26190" fill="none">
                      <a:moveTo>
                        <a:pt x="0" y="26190"/>
                      </a:moveTo>
                      <a:lnTo>
                        <a:pt x="18999" y="15806"/>
                      </a:lnTo>
                      <a:cubicBezTo>
                        <a:pt x="18999" y="15806"/>
                        <a:pt x="37422" y="8167"/>
                        <a:pt x="38574" y="7622"/>
                      </a:cubicBezTo>
                      <a:cubicBezTo>
                        <a:pt x="39725" y="7076"/>
                        <a:pt x="53542" y="2711"/>
                        <a:pt x="53542" y="2711"/>
                      </a:cubicBezTo>
                      <a:lnTo>
                        <a:pt x="67360" y="0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717" name="Freeform 4716"/>
                <p:cNvSpPr/>
                <p:nvPr/>
              </p:nvSpPr>
              <p:spPr>
                <a:xfrm>
                  <a:off x="3213719" y="5761075"/>
                  <a:ext cx="42046" cy="2184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2046" h="21842" fill="none">
                      <a:moveTo>
                        <a:pt x="0" y="21842"/>
                      </a:moveTo>
                      <a:cubicBezTo>
                        <a:pt x="0" y="21842"/>
                        <a:pt x="13817" y="8730"/>
                        <a:pt x="13817" y="8730"/>
                      </a:cubicBezTo>
                      <a:cubicBezTo>
                        <a:pt x="13817" y="8730"/>
                        <a:pt x="26483" y="4911"/>
                        <a:pt x="26483" y="4911"/>
                      </a:cubicBezTo>
                      <a:cubicBezTo>
                        <a:pt x="26483" y="4911"/>
                        <a:pt x="33968" y="2728"/>
                        <a:pt x="35119" y="2182"/>
                      </a:cubicBezTo>
                      <a:cubicBezTo>
                        <a:pt x="36271" y="1637"/>
                        <a:pt x="42046" y="0"/>
                        <a:pt x="42046" y="0"/>
                      </a:cubicBez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718" name="Freeform 4717"/>
                <p:cNvSpPr/>
                <p:nvPr/>
              </p:nvSpPr>
              <p:spPr>
                <a:xfrm>
                  <a:off x="3260352" y="5759983"/>
                  <a:ext cx="8924" cy="2700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924" h="27008" fill="none">
                      <a:moveTo>
                        <a:pt x="0" y="0"/>
                      </a:moveTo>
                      <a:lnTo>
                        <a:pt x="8060" y="7639"/>
                      </a:lnTo>
                      <a:lnTo>
                        <a:pt x="8060" y="14732"/>
                      </a:lnTo>
                      <a:lnTo>
                        <a:pt x="8924" y="27008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719" name="Freeform 4718"/>
                <p:cNvSpPr/>
                <p:nvPr/>
              </p:nvSpPr>
              <p:spPr>
                <a:xfrm>
                  <a:off x="3291441" y="5720699"/>
                  <a:ext cx="7484" cy="6138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484" h="61382" fill="none">
                      <a:moveTo>
                        <a:pt x="576" y="0"/>
                      </a:moveTo>
                      <a:lnTo>
                        <a:pt x="7484" y="16368"/>
                      </a:lnTo>
                      <a:lnTo>
                        <a:pt x="3454" y="34374"/>
                      </a:lnTo>
                      <a:lnTo>
                        <a:pt x="0" y="61382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720" name="Freeform 4719"/>
                <p:cNvSpPr/>
                <p:nvPr/>
              </p:nvSpPr>
              <p:spPr>
                <a:xfrm>
                  <a:off x="3188135" y="5653861"/>
                  <a:ext cx="25584" cy="3575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5584" h="35755" fill="none">
                      <a:moveTo>
                        <a:pt x="-36" y="0"/>
                      </a:moveTo>
                      <a:cubicBezTo>
                        <a:pt x="7161" y="5729"/>
                        <a:pt x="21554" y="15004"/>
                        <a:pt x="21554" y="15004"/>
                      </a:cubicBezTo>
                      <a:lnTo>
                        <a:pt x="25584" y="21552"/>
                      </a:lnTo>
                      <a:cubicBezTo>
                        <a:pt x="25584" y="21552"/>
                        <a:pt x="15221" y="27554"/>
                        <a:pt x="13494" y="28099"/>
                      </a:cubicBezTo>
                      <a:cubicBezTo>
                        <a:pt x="11766" y="28645"/>
                        <a:pt x="8888" y="35755"/>
                        <a:pt x="8888" y="35755"/>
                      </a:cubicBez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721" name="Freeform 4720"/>
                <p:cNvSpPr/>
                <p:nvPr/>
              </p:nvSpPr>
              <p:spPr>
                <a:xfrm>
                  <a:off x="3180363" y="5641073"/>
                  <a:ext cx="58724" cy="5207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8724" h="52072" fill="none">
                      <a:moveTo>
                        <a:pt x="0" y="0"/>
                      </a:moveTo>
                      <a:lnTo>
                        <a:pt x="36810" y="10333"/>
                      </a:lnTo>
                      <a:lnTo>
                        <a:pt x="54658" y="19062"/>
                      </a:lnTo>
                      <a:lnTo>
                        <a:pt x="58724" y="25064"/>
                      </a:lnTo>
                      <a:lnTo>
                        <a:pt x="50628" y="42524"/>
                      </a:lnTo>
                      <a:cubicBezTo>
                        <a:pt x="50628" y="42524"/>
                        <a:pt x="47174" y="46889"/>
                        <a:pt x="46022" y="46889"/>
                      </a:cubicBezTo>
                      <a:cubicBezTo>
                        <a:pt x="44871" y="46889"/>
                        <a:pt x="40553" y="52072"/>
                        <a:pt x="40553" y="52072"/>
                      </a:cubicBez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722" name="Freeform 4721"/>
                <p:cNvSpPr/>
                <p:nvPr/>
              </p:nvSpPr>
              <p:spPr>
                <a:xfrm>
                  <a:off x="3201952" y="5628797"/>
                  <a:ext cx="67630" cy="6138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7630" h="61382" fill="none">
                      <a:moveTo>
                        <a:pt x="0" y="0"/>
                      </a:moveTo>
                      <a:cubicBezTo>
                        <a:pt x="0" y="0"/>
                        <a:pt x="22705" y="10060"/>
                        <a:pt x="23857" y="10060"/>
                      </a:cubicBezTo>
                      <a:cubicBezTo>
                        <a:pt x="25008" y="10060"/>
                        <a:pt x="38250" y="11697"/>
                        <a:pt x="39401" y="12788"/>
                      </a:cubicBezTo>
                      <a:cubicBezTo>
                        <a:pt x="40553" y="13879"/>
                        <a:pt x="48613" y="18244"/>
                        <a:pt x="50340" y="19881"/>
                      </a:cubicBezTo>
                      <a:cubicBezTo>
                        <a:pt x="52067" y="21518"/>
                        <a:pt x="66460" y="28611"/>
                        <a:pt x="66460" y="28611"/>
                      </a:cubicBezTo>
                      <a:lnTo>
                        <a:pt x="67630" y="32430"/>
                      </a:lnTo>
                      <a:cubicBezTo>
                        <a:pt x="67630" y="32430"/>
                        <a:pt x="59552" y="41706"/>
                        <a:pt x="57824" y="43342"/>
                      </a:cubicBezTo>
                      <a:cubicBezTo>
                        <a:pt x="56097" y="44979"/>
                        <a:pt x="50340" y="53163"/>
                        <a:pt x="50340" y="54255"/>
                      </a:cubicBezTo>
                      <a:cubicBezTo>
                        <a:pt x="50340" y="55346"/>
                        <a:pt x="49764" y="57528"/>
                        <a:pt x="48613" y="58620"/>
                      </a:cubicBezTo>
                      <a:cubicBezTo>
                        <a:pt x="47461" y="59711"/>
                        <a:pt x="44583" y="61382"/>
                        <a:pt x="44583" y="61382"/>
                      </a:cubicBez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723" name="Freeform 4722"/>
                <p:cNvSpPr/>
                <p:nvPr/>
              </p:nvSpPr>
              <p:spPr>
                <a:xfrm>
                  <a:off x="3222949" y="5611048"/>
                  <a:ext cx="74862" cy="5017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4862" h="50179" fill="none">
                      <a:moveTo>
                        <a:pt x="0" y="0"/>
                      </a:moveTo>
                      <a:cubicBezTo>
                        <a:pt x="3436" y="4893"/>
                        <a:pt x="31647" y="15260"/>
                        <a:pt x="31647" y="15260"/>
                      </a:cubicBezTo>
                      <a:cubicBezTo>
                        <a:pt x="31647" y="15260"/>
                        <a:pt x="39131" y="22353"/>
                        <a:pt x="39995" y="23171"/>
                      </a:cubicBezTo>
                      <a:cubicBezTo>
                        <a:pt x="40858" y="23990"/>
                        <a:pt x="57842" y="37903"/>
                        <a:pt x="59857" y="39813"/>
                      </a:cubicBezTo>
                      <a:cubicBezTo>
                        <a:pt x="61872" y="41722"/>
                        <a:pt x="74862" y="50179"/>
                        <a:pt x="74862" y="50179"/>
                      </a:cubicBez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724" name="Freeform 4723"/>
                <p:cNvSpPr/>
                <p:nvPr/>
              </p:nvSpPr>
              <p:spPr>
                <a:xfrm>
                  <a:off x="3245402" y="5579385"/>
                  <a:ext cx="80044" cy="9166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0044" h="91663" fill="none">
                      <a:moveTo>
                        <a:pt x="0" y="0"/>
                      </a:moveTo>
                      <a:lnTo>
                        <a:pt x="28768" y="27281"/>
                      </a:lnTo>
                      <a:cubicBezTo>
                        <a:pt x="28768" y="27281"/>
                        <a:pt x="46328" y="39284"/>
                        <a:pt x="46328" y="43922"/>
                      </a:cubicBezTo>
                      <a:cubicBezTo>
                        <a:pt x="46328" y="48560"/>
                        <a:pt x="50070" y="58381"/>
                        <a:pt x="54100" y="63837"/>
                      </a:cubicBezTo>
                      <a:cubicBezTo>
                        <a:pt x="58130" y="69293"/>
                        <a:pt x="62160" y="72567"/>
                        <a:pt x="66190" y="78023"/>
                      </a:cubicBezTo>
                      <a:cubicBezTo>
                        <a:pt x="70221" y="83479"/>
                        <a:pt x="80044" y="91118"/>
                        <a:pt x="80044" y="91663"/>
                      </a:cubicBez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725" name="Freeform 4724"/>
                <p:cNvSpPr/>
                <p:nvPr/>
              </p:nvSpPr>
              <p:spPr>
                <a:xfrm>
                  <a:off x="3306447" y="5606700"/>
                  <a:ext cx="3994" cy="4470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994" h="44706" fill="none">
                      <a:moveTo>
                        <a:pt x="-36" y="0"/>
                      </a:moveTo>
                      <a:lnTo>
                        <a:pt x="3994" y="18517"/>
                      </a:lnTo>
                      <a:cubicBezTo>
                        <a:pt x="3994" y="18517"/>
                        <a:pt x="2267" y="29429"/>
                        <a:pt x="2267" y="31612"/>
                      </a:cubicBezTo>
                      <a:cubicBezTo>
                        <a:pt x="2267" y="33794"/>
                        <a:pt x="-36" y="44706"/>
                        <a:pt x="-36" y="44706"/>
                      </a:cubicBez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726" name="Freeform 4725"/>
                <p:cNvSpPr/>
                <p:nvPr/>
              </p:nvSpPr>
              <p:spPr>
                <a:xfrm>
                  <a:off x="3291730" y="5600118"/>
                  <a:ext cx="864" cy="2127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64" h="21279" fill="none">
                      <a:moveTo>
                        <a:pt x="0" y="21279"/>
                      </a:moveTo>
                      <a:lnTo>
                        <a:pt x="0" y="7639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727" name="Freeform 4726"/>
                <p:cNvSpPr/>
                <p:nvPr/>
              </p:nvSpPr>
              <p:spPr>
                <a:xfrm>
                  <a:off x="3352469" y="5729429"/>
                  <a:ext cx="97297" cy="10912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7297" h="109123" fill="none">
                      <a:moveTo>
                        <a:pt x="0" y="0"/>
                      </a:moveTo>
                      <a:lnTo>
                        <a:pt x="37422" y="32737"/>
                      </a:lnTo>
                      <a:lnTo>
                        <a:pt x="62754" y="59472"/>
                      </a:lnTo>
                      <a:lnTo>
                        <a:pt x="76571" y="81297"/>
                      </a:lnTo>
                      <a:lnTo>
                        <a:pt x="85207" y="89481"/>
                      </a:lnTo>
                      <a:lnTo>
                        <a:pt x="97297" y="109123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728" name="Freeform 4727"/>
                <p:cNvSpPr/>
                <p:nvPr/>
              </p:nvSpPr>
              <p:spPr>
                <a:xfrm>
                  <a:off x="3364577" y="5775806"/>
                  <a:ext cx="65039" cy="8076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5039" h="80768" fill="none">
                      <a:moveTo>
                        <a:pt x="0" y="0"/>
                      </a:moveTo>
                      <a:lnTo>
                        <a:pt x="21284" y="18005"/>
                      </a:lnTo>
                      <a:cubicBezTo>
                        <a:pt x="21284" y="18005"/>
                        <a:pt x="35101" y="28918"/>
                        <a:pt x="35101" y="31100"/>
                      </a:cubicBezTo>
                      <a:cubicBezTo>
                        <a:pt x="35101" y="33282"/>
                        <a:pt x="39131" y="45832"/>
                        <a:pt x="42010" y="48560"/>
                      </a:cubicBezTo>
                      <a:cubicBezTo>
                        <a:pt x="44888" y="51288"/>
                        <a:pt x="56979" y="66019"/>
                        <a:pt x="58706" y="66019"/>
                      </a:cubicBezTo>
                      <a:cubicBezTo>
                        <a:pt x="60433" y="66019"/>
                        <a:pt x="65039" y="80768"/>
                        <a:pt x="65039" y="80768"/>
                      </a:cubicBez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729" name="Freeform 4728"/>
                <p:cNvSpPr/>
                <p:nvPr/>
              </p:nvSpPr>
              <p:spPr>
                <a:xfrm>
                  <a:off x="3375534" y="5816727"/>
                  <a:ext cx="36810" cy="3928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6810" h="39284" fill="none">
                      <a:moveTo>
                        <a:pt x="0" y="0"/>
                      </a:moveTo>
                      <a:cubicBezTo>
                        <a:pt x="0" y="0"/>
                        <a:pt x="13206" y="9275"/>
                        <a:pt x="13781" y="10912"/>
                      </a:cubicBezTo>
                      <a:cubicBezTo>
                        <a:pt x="14357" y="12549"/>
                        <a:pt x="22993" y="24007"/>
                        <a:pt x="22993" y="24007"/>
                      </a:cubicBezTo>
                      <a:lnTo>
                        <a:pt x="35371" y="35738"/>
                      </a:lnTo>
                      <a:lnTo>
                        <a:pt x="36810" y="39284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</p:grpSp>
          <p:grpSp>
            <p:nvGrpSpPr>
              <p:cNvPr id="4730" name="Group 4729"/>
              <p:cNvGrpSpPr/>
              <p:nvPr/>
            </p:nvGrpSpPr>
            <p:grpSpPr>
              <a:xfrm>
                <a:off x="3270725" y="5997005"/>
                <a:ext cx="18124" cy="24684"/>
                <a:chOff x="3270725" y="5997005"/>
                <a:chExt cx="18124" cy="24684"/>
              </a:xfrm>
            </p:grpSpPr>
            <p:sp>
              <p:nvSpPr>
                <p:cNvPr id="4731" name="Freeform 4730"/>
                <p:cNvSpPr/>
                <p:nvPr/>
              </p:nvSpPr>
              <p:spPr>
                <a:xfrm>
                  <a:off x="3270725" y="5997005"/>
                  <a:ext cx="18124" cy="2468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124" h="24684">
                      <a:moveTo>
                        <a:pt x="11883" y="0"/>
                      </a:moveTo>
                      <a:cubicBezTo>
                        <a:pt x="3241" y="-758"/>
                        <a:pt x="-7322" y="22295"/>
                        <a:pt x="7082" y="24570"/>
                      </a:cubicBezTo>
                      <a:cubicBezTo>
                        <a:pt x="21485" y="26845"/>
                        <a:pt x="20524" y="758"/>
                        <a:pt x="11883" y="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FFFFFF">
                        <a:alpha val="25000"/>
                      </a:srgbClr>
                    </a:gs>
                    <a:gs pos="0">
                      <a:srgbClr val="FFFFFF">
                        <a:alpha val="61000"/>
                      </a:srgbClr>
                    </a:gs>
                  </a:gsLst>
                  <a:path path="circle">
                    <a:fillToRect l="50000" t="50000" r="50000" b="50000"/>
                  </a:path>
                </a:gradFill>
                <a:ln w="7700" cap="flat">
                  <a:noFill/>
                  <a:bevel/>
                </a:ln>
              </p:spPr>
            </p:sp>
            <p:sp>
              <p:nvSpPr>
                <p:cNvPr id="4732" name="Freeform 4731"/>
                <p:cNvSpPr/>
                <p:nvPr/>
              </p:nvSpPr>
              <p:spPr>
                <a:xfrm rot="600000">
                  <a:off x="3274565" y="6005430"/>
                  <a:ext cx="10546" cy="1202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546" h="12029">
                      <a:moveTo>
                        <a:pt x="0" y="6000"/>
                      </a:moveTo>
                      <a:cubicBezTo>
                        <a:pt x="0" y="2671"/>
                        <a:pt x="2356" y="-28"/>
                        <a:pt x="5261" y="-28"/>
                      </a:cubicBezTo>
                      <a:cubicBezTo>
                        <a:pt x="8167" y="-28"/>
                        <a:pt x="10523" y="2671"/>
                        <a:pt x="10523" y="6000"/>
                      </a:cubicBezTo>
                      <a:cubicBezTo>
                        <a:pt x="10523" y="9330"/>
                        <a:pt x="8167" y="12029"/>
                        <a:pt x="5261" y="12029"/>
                      </a:cubicBezTo>
                      <a:cubicBezTo>
                        <a:pt x="2356" y="12029"/>
                        <a:pt x="0" y="9330"/>
                        <a:pt x="0" y="6000"/>
                      </a:cubicBezTo>
                      <a:close/>
                    </a:path>
                  </a:pathLst>
                </a:custGeom>
                <a:gradFill>
                  <a:gsLst>
                    <a:gs pos="22000">
                      <a:srgbClr val="FFFFFF">
                        <a:alpha val="4000"/>
                      </a:srgbClr>
                    </a:gs>
                    <a:gs pos="100000">
                      <a:srgbClr val="FFFFFF">
                        <a:alpha val="36000"/>
                      </a:srgbClr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4733" name="Freeform 4732"/>
                <p:cNvSpPr/>
                <p:nvPr/>
              </p:nvSpPr>
              <p:spPr>
                <a:xfrm>
                  <a:off x="3271326" y="6013556"/>
                  <a:ext cx="16444" cy="762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6444" h="7621">
                      <a:moveTo>
                        <a:pt x="80" y="-19"/>
                      </a:moveTo>
                      <a:cubicBezTo>
                        <a:pt x="80" y="-19"/>
                        <a:pt x="-1200" y="5441"/>
                        <a:pt x="5841" y="7261"/>
                      </a:cubicBezTo>
                      <a:cubicBezTo>
                        <a:pt x="12883" y="9081"/>
                        <a:pt x="16404" y="2408"/>
                        <a:pt x="16404" y="1801"/>
                      </a:cubicBezTo>
                      <a:cubicBezTo>
                        <a:pt x="16404" y="1194"/>
                        <a:pt x="10002" y="10294"/>
                        <a:pt x="80" y="-19"/>
                      </a:cubicBezTo>
                      <a:close/>
                    </a:path>
                  </a:pathLst>
                </a:custGeom>
                <a:gradFill>
                  <a:gsLst>
                    <a:gs pos="6000">
                      <a:srgbClr val="FFFFFF">
                        <a:alpha val="32000"/>
                      </a:srgbClr>
                    </a:gs>
                    <a:gs pos="0">
                      <a:srgbClr val="FFFFFF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n w="7700" cap="flat">
                  <a:noFill/>
                  <a:bevel/>
                </a:ln>
              </p:spPr>
            </p:sp>
            <p:sp>
              <p:nvSpPr>
                <p:cNvPr id="4734" name="Freeform 4733"/>
                <p:cNvSpPr/>
                <p:nvPr/>
              </p:nvSpPr>
              <p:spPr>
                <a:xfrm>
                  <a:off x="3281348" y="6000133"/>
                  <a:ext cx="4981" cy="409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981" h="4095">
                      <a:moveTo>
                        <a:pt x="-20" y="360"/>
                      </a:moveTo>
                      <a:cubicBezTo>
                        <a:pt x="-20" y="360"/>
                        <a:pt x="3661" y="2180"/>
                        <a:pt x="3661" y="3849"/>
                      </a:cubicBezTo>
                      <a:cubicBezTo>
                        <a:pt x="3661" y="5517"/>
                        <a:pt x="8302" y="-1763"/>
                        <a:pt x="-20" y="36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7700" cap="flat">
                  <a:noFill/>
                  <a:bevel/>
                </a:ln>
              </p:spPr>
            </p:sp>
          </p:grpSp>
          <p:grpSp>
            <p:nvGrpSpPr>
              <p:cNvPr id="4735" name="Group 4734"/>
              <p:cNvGrpSpPr/>
              <p:nvPr/>
            </p:nvGrpSpPr>
            <p:grpSpPr>
              <a:xfrm>
                <a:off x="3139081" y="6011094"/>
                <a:ext cx="141594" cy="150292"/>
                <a:chOff x="3139081" y="6011094"/>
                <a:chExt cx="141594" cy="150292"/>
              </a:xfrm>
            </p:grpSpPr>
            <p:sp>
              <p:nvSpPr>
                <p:cNvPr id="4736" name="Freeform 4735"/>
                <p:cNvSpPr/>
                <p:nvPr/>
              </p:nvSpPr>
              <p:spPr>
                <a:xfrm>
                  <a:off x="3190055" y="6028707"/>
                  <a:ext cx="86089" cy="11506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6089" h="115067">
                      <a:moveTo>
                        <a:pt x="0" y="57533"/>
                      </a:moveTo>
                      <a:cubicBezTo>
                        <a:pt x="0" y="25748"/>
                        <a:pt x="19243" y="0"/>
                        <a:pt x="43045" y="0"/>
                      </a:cubicBezTo>
                      <a:cubicBezTo>
                        <a:pt x="66789" y="0"/>
                        <a:pt x="86089" y="25748"/>
                        <a:pt x="86089" y="57533"/>
                      </a:cubicBezTo>
                      <a:cubicBezTo>
                        <a:pt x="86089" y="89305"/>
                        <a:pt x="66789" y="115067"/>
                        <a:pt x="43045" y="115067"/>
                      </a:cubicBezTo>
                      <a:cubicBezTo>
                        <a:pt x="19243" y="115067"/>
                        <a:pt x="0" y="89305"/>
                        <a:pt x="0" y="57533"/>
                      </a:cubicBezTo>
                      <a:close/>
                    </a:path>
                  </a:pathLst>
                </a:custGeom>
                <a:gradFill>
                  <a:gsLst>
                    <a:gs pos="24000">
                      <a:srgbClr val="FFFFFF">
                        <a:alpha val="25000"/>
                      </a:srgbClr>
                    </a:gs>
                    <a:gs pos="100000">
                      <a:srgbClr val="FFFFFF">
                        <a:alpha val="40000"/>
                      </a:srgbClr>
                    </a:gs>
                  </a:gsLst>
                  <a:lin ang="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4737" name="Freeform 4736"/>
                <p:cNvSpPr/>
                <p:nvPr/>
              </p:nvSpPr>
              <p:spPr>
                <a:xfrm>
                  <a:off x="3139081" y="6011094"/>
                  <a:ext cx="141594" cy="15029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1594" h="150292">
                      <a:moveTo>
                        <a:pt x="0" y="75146"/>
                      </a:moveTo>
                      <a:cubicBezTo>
                        <a:pt x="0" y="33644"/>
                        <a:pt x="31697" y="0"/>
                        <a:pt x="70797" y="0"/>
                      </a:cubicBezTo>
                      <a:cubicBezTo>
                        <a:pt x="109897" y="0"/>
                        <a:pt x="141594" y="33644"/>
                        <a:pt x="141594" y="75146"/>
                      </a:cubicBezTo>
                      <a:cubicBezTo>
                        <a:pt x="141594" y="116648"/>
                        <a:pt x="109897" y="150292"/>
                        <a:pt x="70797" y="150292"/>
                      </a:cubicBezTo>
                      <a:cubicBezTo>
                        <a:pt x="31697" y="150292"/>
                        <a:pt x="0" y="116648"/>
                        <a:pt x="0" y="75146"/>
                      </a:cubicBezTo>
                      <a:close/>
                    </a:path>
                  </a:pathLst>
                </a:custGeom>
                <a:gradFill>
                  <a:gsLst>
                    <a:gs pos="41000">
                      <a:srgbClr val="5A1E3A"/>
                    </a:gs>
                    <a:gs pos="75000">
                      <a:srgbClr val="682344"/>
                    </a:gs>
                    <a:gs pos="0">
                      <a:srgbClr val="C4A7B5"/>
                    </a:gs>
                  </a:gsLst>
                  <a:path path="circle">
                    <a:fillToRect l="50000" t="50000" r="50000" b="50000"/>
                  </a:path>
                </a:gradFill>
                <a:ln w="7700" cap="flat">
                  <a:noFill/>
                  <a:bevel/>
                </a:ln>
              </p:spPr>
            </p:sp>
            <p:sp>
              <p:nvSpPr>
                <p:cNvPr id="4738" name="Freeform 4737"/>
                <p:cNvSpPr/>
                <p:nvPr/>
              </p:nvSpPr>
              <p:spPr>
                <a:xfrm>
                  <a:off x="3167400" y="6028271"/>
                  <a:ext cx="113275" cy="11701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3275" h="117013">
                      <a:moveTo>
                        <a:pt x="0" y="58506"/>
                      </a:moveTo>
                      <a:cubicBezTo>
                        <a:pt x="0" y="26194"/>
                        <a:pt x="25358" y="0"/>
                        <a:pt x="56638" y="0"/>
                      </a:cubicBezTo>
                      <a:cubicBezTo>
                        <a:pt x="87918" y="0"/>
                        <a:pt x="113275" y="26194"/>
                        <a:pt x="113275" y="58506"/>
                      </a:cubicBezTo>
                      <a:cubicBezTo>
                        <a:pt x="113275" y="90819"/>
                        <a:pt x="87918" y="117013"/>
                        <a:pt x="56638" y="117013"/>
                      </a:cubicBezTo>
                      <a:cubicBezTo>
                        <a:pt x="25358" y="117013"/>
                        <a:pt x="0" y="90819"/>
                        <a:pt x="0" y="58506"/>
                      </a:cubicBezTo>
                      <a:close/>
                    </a:path>
                  </a:pathLst>
                </a:custGeom>
                <a:gradFill>
                  <a:gsLst>
                    <a:gs pos="75000">
                      <a:srgbClr val="FFFFFF">
                        <a:alpha val="1000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</p:grpSp>
          <p:grpSp>
            <p:nvGrpSpPr>
              <p:cNvPr id="4739" name="Group 4738"/>
              <p:cNvGrpSpPr/>
              <p:nvPr/>
            </p:nvGrpSpPr>
            <p:grpSpPr>
              <a:xfrm>
                <a:off x="3034867" y="6009347"/>
                <a:ext cx="18124" cy="24684"/>
                <a:chOff x="3034867" y="6009347"/>
                <a:chExt cx="18124" cy="24684"/>
              </a:xfrm>
            </p:grpSpPr>
            <p:sp>
              <p:nvSpPr>
                <p:cNvPr id="4740" name="Freeform 4739"/>
                <p:cNvSpPr/>
                <p:nvPr/>
              </p:nvSpPr>
              <p:spPr>
                <a:xfrm>
                  <a:off x="3034867" y="6009347"/>
                  <a:ext cx="18124" cy="2468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124" h="24684">
                      <a:moveTo>
                        <a:pt x="11883" y="0"/>
                      </a:moveTo>
                      <a:cubicBezTo>
                        <a:pt x="3241" y="-758"/>
                        <a:pt x="-7322" y="22295"/>
                        <a:pt x="7082" y="24570"/>
                      </a:cubicBezTo>
                      <a:cubicBezTo>
                        <a:pt x="21485" y="26845"/>
                        <a:pt x="20524" y="758"/>
                        <a:pt x="11883" y="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FFFFFF">
                        <a:alpha val="25000"/>
                      </a:srgbClr>
                    </a:gs>
                    <a:gs pos="0">
                      <a:srgbClr val="FFFFFF">
                        <a:alpha val="61000"/>
                      </a:srgbClr>
                    </a:gs>
                  </a:gsLst>
                  <a:path path="circle">
                    <a:fillToRect l="50000" t="50000" r="50000" b="50000"/>
                  </a:path>
                </a:gradFill>
                <a:ln w="7700" cap="flat">
                  <a:noFill/>
                  <a:bevel/>
                </a:ln>
              </p:spPr>
            </p:sp>
            <p:sp>
              <p:nvSpPr>
                <p:cNvPr id="4741" name="Freeform 4740"/>
                <p:cNvSpPr/>
                <p:nvPr/>
              </p:nvSpPr>
              <p:spPr>
                <a:xfrm rot="600000">
                  <a:off x="3038707" y="6017772"/>
                  <a:ext cx="10546" cy="1202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546" h="12029">
                      <a:moveTo>
                        <a:pt x="0" y="6000"/>
                      </a:moveTo>
                      <a:cubicBezTo>
                        <a:pt x="0" y="2671"/>
                        <a:pt x="2356" y="-28"/>
                        <a:pt x="5261" y="-28"/>
                      </a:cubicBezTo>
                      <a:cubicBezTo>
                        <a:pt x="8167" y="-28"/>
                        <a:pt x="10523" y="2671"/>
                        <a:pt x="10523" y="6000"/>
                      </a:cubicBezTo>
                      <a:cubicBezTo>
                        <a:pt x="10523" y="9330"/>
                        <a:pt x="8167" y="12029"/>
                        <a:pt x="5261" y="12029"/>
                      </a:cubicBezTo>
                      <a:cubicBezTo>
                        <a:pt x="2356" y="12029"/>
                        <a:pt x="0" y="9330"/>
                        <a:pt x="0" y="6000"/>
                      </a:cubicBezTo>
                      <a:close/>
                    </a:path>
                  </a:pathLst>
                </a:custGeom>
                <a:gradFill>
                  <a:gsLst>
                    <a:gs pos="22000">
                      <a:srgbClr val="FFFFFF">
                        <a:alpha val="4000"/>
                      </a:srgbClr>
                    </a:gs>
                    <a:gs pos="100000">
                      <a:srgbClr val="FFFFFF">
                        <a:alpha val="36000"/>
                      </a:srgbClr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4742" name="Freeform 4741"/>
                <p:cNvSpPr/>
                <p:nvPr/>
              </p:nvSpPr>
              <p:spPr>
                <a:xfrm>
                  <a:off x="3035467" y="6025897"/>
                  <a:ext cx="16444" cy="762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6444" h="7621">
                      <a:moveTo>
                        <a:pt x="80" y="-19"/>
                      </a:moveTo>
                      <a:cubicBezTo>
                        <a:pt x="80" y="-19"/>
                        <a:pt x="-1200" y="5441"/>
                        <a:pt x="5841" y="7261"/>
                      </a:cubicBezTo>
                      <a:cubicBezTo>
                        <a:pt x="12883" y="9081"/>
                        <a:pt x="16404" y="2408"/>
                        <a:pt x="16404" y="1801"/>
                      </a:cubicBezTo>
                      <a:cubicBezTo>
                        <a:pt x="16404" y="1194"/>
                        <a:pt x="10002" y="10294"/>
                        <a:pt x="80" y="-19"/>
                      </a:cubicBezTo>
                      <a:close/>
                    </a:path>
                  </a:pathLst>
                </a:custGeom>
                <a:gradFill>
                  <a:gsLst>
                    <a:gs pos="6000">
                      <a:srgbClr val="FFFFFF">
                        <a:alpha val="32000"/>
                      </a:srgbClr>
                    </a:gs>
                    <a:gs pos="0">
                      <a:srgbClr val="FFFFFF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n w="7700" cap="flat">
                  <a:noFill/>
                  <a:bevel/>
                </a:ln>
              </p:spPr>
            </p:sp>
            <p:sp>
              <p:nvSpPr>
                <p:cNvPr id="4743" name="Freeform 4742"/>
                <p:cNvSpPr/>
                <p:nvPr/>
              </p:nvSpPr>
              <p:spPr>
                <a:xfrm>
                  <a:off x="3045490" y="6012475"/>
                  <a:ext cx="4981" cy="409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981" h="4095">
                      <a:moveTo>
                        <a:pt x="-20" y="360"/>
                      </a:moveTo>
                      <a:cubicBezTo>
                        <a:pt x="-20" y="360"/>
                        <a:pt x="3661" y="2180"/>
                        <a:pt x="3661" y="3849"/>
                      </a:cubicBezTo>
                      <a:cubicBezTo>
                        <a:pt x="3661" y="5517"/>
                        <a:pt x="8302" y="-1763"/>
                        <a:pt x="-20" y="36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7700" cap="flat">
                  <a:noFill/>
                  <a:bevel/>
                </a:ln>
              </p:spPr>
            </p:sp>
          </p:grpSp>
          <p:grpSp>
            <p:nvGrpSpPr>
              <p:cNvPr id="4744" name="Group 4743"/>
              <p:cNvGrpSpPr/>
              <p:nvPr/>
            </p:nvGrpSpPr>
            <p:grpSpPr>
              <a:xfrm>
                <a:off x="3143612" y="6181145"/>
                <a:ext cx="18124" cy="24684"/>
                <a:chOff x="3143612" y="6181145"/>
                <a:chExt cx="18124" cy="24684"/>
              </a:xfrm>
            </p:grpSpPr>
            <p:sp>
              <p:nvSpPr>
                <p:cNvPr id="4745" name="Freeform 4744"/>
                <p:cNvSpPr/>
                <p:nvPr/>
              </p:nvSpPr>
              <p:spPr>
                <a:xfrm>
                  <a:off x="3143612" y="6181145"/>
                  <a:ext cx="18124" cy="2468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124" h="24684">
                      <a:moveTo>
                        <a:pt x="11883" y="0"/>
                      </a:moveTo>
                      <a:cubicBezTo>
                        <a:pt x="3241" y="-758"/>
                        <a:pt x="-7322" y="22295"/>
                        <a:pt x="7082" y="24570"/>
                      </a:cubicBezTo>
                      <a:cubicBezTo>
                        <a:pt x="21485" y="26845"/>
                        <a:pt x="20524" y="758"/>
                        <a:pt x="11883" y="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FFFFFF">
                        <a:alpha val="25000"/>
                      </a:srgbClr>
                    </a:gs>
                    <a:gs pos="0">
                      <a:srgbClr val="FFFFFF">
                        <a:alpha val="61000"/>
                      </a:srgbClr>
                    </a:gs>
                  </a:gsLst>
                  <a:path path="circle">
                    <a:fillToRect l="50000" t="50000" r="50000" b="50000"/>
                  </a:path>
                </a:gradFill>
                <a:ln w="7700" cap="flat">
                  <a:noFill/>
                  <a:bevel/>
                </a:ln>
              </p:spPr>
            </p:sp>
            <p:sp>
              <p:nvSpPr>
                <p:cNvPr id="4746" name="Freeform 4745"/>
                <p:cNvSpPr/>
                <p:nvPr/>
              </p:nvSpPr>
              <p:spPr>
                <a:xfrm rot="600000">
                  <a:off x="3147452" y="6189570"/>
                  <a:ext cx="10546" cy="1202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546" h="12029">
                      <a:moveTo>
                        <a:pt x="0" y="6000"/>
                      </a:moveTo>
                      <a:cubicBezTo>
                        <a:pt x="0" y="2671"/>
                        <a:pt x="2356" y="-28"/>
                        <a:pt x="5261" y="-28"/>
                      </a:cubicBezTo>
                      <a:cubicBezTo>
                        <a:pt x="8167" y="-28"/>
                        <a:pt x="10523" y="2671"/>
                        <a:pt x="10523" y="6000"/>
                      </a:cubicBezTo>
                      <a:cubicBezTo>
                        <a:pt x="10523" y="9330"/>
                        <a:pt x="8167" y="12029"/>
                        <a:pt x="5261" y="12029"/>
                      </a:cubicBezTo>
                      <a:cubicBezTo>
                        <a:pt x="2356" y="12029"/>
                        <a:pt x="0" y="9330"/>
                        <a:pt x="0" y="6000"/>
                      </a:cubicBezTo>
                      <a:close/>
                    </a:path>
                  </a:pathLst>
                </a:custGeom>
                <a:gradFill>
                  <a:gsLst>
                    <a:gs pos="22000">
                      <a:srgbClr val="FFFFFF">
                        <a:alpha val="4000"/>
                      </a:srgbClr>
                    </a:gs>
                    <a:gs pos="100000">
                      <a:srgbClr val="FFFFFF">
                        <a:alpha val="36000"/>
                      </a:srgbClr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4747" name="Freeform 4746"/>
                <p:cNvSpPr/>
                <p:nvPr/>
              </p:nvSpPr>
              <p:spPr>
                <a:xfrm>
                  <a:off x="3144213" y="6197695"/>
                  <a:ext cx="16444" cy="762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6444" h="7621">
                      <a:moveTo>
                        <a:pt x="80" y="-19"/>
                      </a:moveTo>
                      <a:cubicBezTo>
                        <a:pt x="80" y="-19"/>
                        <a:pt x="-1200" y="5441"/>
                        <a:pt x="5841" y="7261"/>
                      </a:cubicBezTo>
                      <a:cubicBezTo>
                        <a:pt x="12883" y="9081"/>
                        <a:pt x="16404" y="2408"/>
                        <a:pt x="16404" y="1801"/>
                      </a:cubicBezTo>
                      <a:cubicBezTo>
                        <a:pt x="16404" y="1194"/>
                        <a:pt x="10002" y="10294"/>
                        <a:pt x="80" y="-19"/>
                      </a:cubicBezTo>
                      <a:close/>
                    </a:path>
                  </a:pathLst>
                </a:custGeom>
                <a:gradFill>
                  <a:gsLst>
                    <a:gs pos="6000">
                      <a:srgbClr val="FFFFFF">
                        <a:alpha val="32000"/>
                      </a:srgbClr>
                    </a:gs>
                    <a:gs pos="0">
                      <a:srgbClr val="FFFFFF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n w="7700" cap="flat">
                  <a:noFill/>
                  <a:bevel/>
                </a:ln>
              </p:spPr>
            </p:sp>
            <p:sp>
              <p:nvSpPr>
                <p:cNvPr id="4748" name="Freeform 4747"/>
                <p:cNvSpPr/>
                <p:nvPr/>
              </p:nvSpPr>
              <p:spPr>
                <a:xfrm>
                  <a:off x="3154235" y="6184273"/>
                  <a:ext cx="4981" cy="409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981" h="4095">
                      <a:moveTo>
                        <a:pt x="-20" y="360"/>
                      </a:moveTo>
                      <a:cubicBezTo>
                        <a:pt x="-20" y="360"/>
                        <a:pt x="3661" y="2180"/>
                        <a:pt x="3661" y="3849"/>
                      </a:cubicBezTo>
                      <a:cubicBezTo>
                        <a:pt x="3661" y="5517"/>
                        <a:pt x="8302" y="-1763"/>
                        <a:pt x="-20" y="36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7700" cap="flat">
                  <a:noFill/>
                  <a:bevel/>
                </a:ln>
              </p:spPr>
            </p:sp>
          </p:grpSp>
          <p:grpSp>
            <p:nvGrpSpPr>
              <p:cNvPr id="4749" name="Group 4748"/>
              <p:cNvGrpSpPr/>
              <p:nvPr/>
            </p:nvGrpSpPr>
            <p:grpSpPr>
              <a:xfrm flipH="1">
                <a:off x="3010513" y="5730734"/>
                <a:ext cx="191313" cy="200885"/>
                <a:chOff x="3010513" y="5730734"/>
                <a:chExt cx="191313" cy="200885"/>
              </a:xfrm>
            </p:grpSpPr>
            <p:sp>
              <p:nvSpPr>
                <p:cNvPr id="4750" name="Freeform 4749"/>
                <p:cNvSpPr/>
                <p:nvPr/>
              </p:nvSpPr>
              <p:spPr>
                <a:xfrm>
                  <a:off x="3010513" y="5730734"/>
                  <a:ext cx="191313" cy="20088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1313" h="200885">
                      <a:moveTo>
                        <a:pt x="101970" y="60529"/>
                      </a:moveTo>
                      <a:lnTo>
                        <a:pt x="91237" y="44232"/>
                      </a:lnTo>
                      <a:cubicBezTo>
                        <a:pt x="91237" y="44232"/>
                        <a:pt x="89342" y="36583"/>
                        <a:pt x="90289" y="32592"/>
                      </a:cubicBezTo>
                      <a:cubicBezTo>
                        <a:pt x="91237" y="28601"/>
                        <a:pt x="92184" y="25941"/>
                        <a:pt x="92184" y="25941"/>
                      </a:cubicBezTo>
                      <a:lnTo>
                        <a:pt x="89658" y="26939"/>
                      </a:lnTo>
                      <a:lnTo>
                        <a:pt x="86501" y="17294"/>
                      </a:lnTo>
                      <a:lnTo>
                        <a:pt x="81134" y="9645"/>
                      </a:lnTo>
                      <a:lnTo>
                        <a:pt x="81134" y="12970"/>
                      </a:lnTo>
                      <a:lnTo>
                        <a:pt x="75925" y="8813"/>
                      </a:lnTo>
                      <a:lnTo>
                        <a:pt x="69453" y="3991"/>
                      </a:lnTo>
                      <a:lnTo>
                        <a:pt x="69453" y="6984"/>
                      </a:lnTo>
                      <a:lnTo>
                        <a:pt x="60930" y="0"/>
                      </a:lnTo>
                      <a:lnTo>
                        <a:pt x="63140" y="5321"/>
                      </a:lnTo>
                      <a:lnTo>
                        <a:pt x="47670" y="665"/>
                      </a:lnTo>
                      <a:lnTo>
                        <a:pt x="52722" y="12970"/>
                      </a:lnTo>
                      <a:lnTo>
                        <a:pt x="43251" y="12970"/>
                      </a:lnTo>
                      <a:lnTo>
                        <a:pt x="44513" y="15298"/>
                      </a:lnTo>
                      <a:lnTo>
                        <a:pt x="40251" y="16130"/>
                      </a:lnTo>
                      <a:lnTo>
                        <a:pt x="43251" y="18292"/>
                      </a:lnTo>
                      <a:lnTo>
                        <a:pt x="31570" y="21950"/>
                      </a:lnTo>
                      <a:lnTo>
                        <a:pt x="41041" y="25941"/>
                      </a:lnTo>
                      <a:lnTo>
                        <a:pt x="34569" y="25109"/>
                      </a:lnTo>
                      <a:lnTo>
                        <a:pt x="36147" y="30431"/>
                      </a:lnTo>
                      <a:lnTo>
                        <a:pt x="24624" y="31262"/>
                      </a:lnTo>
                      <a:lnTo>
                        <a:pt x="27781" y="35918"/>
                      </a:lnTo>
                      <a:lnTo>
                        <a:pt x="24624" y="34588"/>
                      </a:lnTo>
                      <a:lnTo>
                        <a:pt x="24624" y="36251"/>
                      </a:lnTo>
                      <a:lnTo>
                        <a:pt x="13259" y="39576"/>
                      </a:lnTo>
                      <a:lnTo>
                        <a:pt x="17837" y="45396"/>
                      </a:lnTo>
                      <a:lnTo>
                        <a:pt x="8840" y="49221"/>
                      </a:lnTo>
                      <a:lnTo>
                        <a:pt x="12470" y="50718"/>
                      </a:lnTo>
                      <a:lnTo>
                        <a:pt x="0" y="60529"/>
                      </a:lnTo>
                      <a:lnTo>
                        <a:pt x="19889" y="65850"/>
                      </a:lnTo>
                      <a:cubicBezTo>
                        <a:pt x="19889" y="65850"/>
                        <a:pt x="19889" y="67180"/>
                        <a:pt x="19889" y="67845"/>
                      </a:cubicBezTo>
                      <a:cubicBezTo>
                        <a:pt x="19889" y="68510"/>
                        <a:pt x="22572" y="68677"/>
                        <a:pt x="22572" y="68677"/>
                      </a:cubicBezTo>
                      <a:lnTo>
                        <a:pt x="15469" y="71504"/>
                      </a:lnTo>
                      <a:lnTo>
                        <a:pt x="21467" y="76825"/>
                      </a:lnTo>
                      <a:lnTo>
                        <a:pt x="15469" y="81481"/>
                      </a:lnTo>
                      <a:cubicBezTo>
                        <a:pt x="15469" y="81481"/>
                        <a:pt x="17679" y="81813"/>
                        <a:pt x="17679" y="82478"/>
                      </a:cubicBezTo>
                      <a:cubicBezTo>
                        <a:pt x="17679" y="83144"/>
                        <a:pt x="12312" y="92456"/>
                        <a:pt x="12312" y="92456"/>
                      </a:cubicBezTo>
                      <a:lnTo>
                        <a:pt x="24624" y="91125"/>
                      </a:lnTo>
                      <a:lnTo>
                        <a:pt x="22572" y="94784"/>
                      </a:lnTo>
                      <a:lnTo>
                        <a:pt x="27781" y="93786"/>
                      </a:lnTo>
                      <a:lnTo>
                        <a:pt x="23677" y="105426"/>
                      </a:lnTo>
                      <a:lnTo>
                        <a:pt x="33069" y="106507"/>
                      </a:lnTo>
                      <a:lnTo>
                        <a:pt x="28886" y="110914"/>
                      </a:lnTo>
                      <a:lnTo>
                        <a:pt x="30623" y="110914"/>
                      </a:lnTo>
                      <a:cubicBezTo>
                        <a:pt x="30623" y="110914"/>
                        <a:pt x="28176" y="118313"/>
                        <a:pt x="28886" y="119062"/>
                      </a:cubicBezTo>
                      <a:cubicBezTo>
                        <a:pt x="29597" y="119810"/>
                        <a:pt x="34095" y="117399"/>
                        <a:pt x="34095" y="117399"/>
                      </a:cubicBezTo>
                      <a:lnTo>
                        <a:pt x="34095" y="127043"/>
                      </a:lnTo>
                      <a:lnTo>
                        <a:pt x="40251" y="125547"/>
                      </a:lnTo>
                      <a:lnTo>
                        <a:pt x="43251" y="145002"/>
                      </a:lnTo>
                      <a:lnTo>
                        <a:pt x="61877" y="127709"/>
                      </a:lnTo>
                      <a:lnTo>
                        <a:pt x="64560" y="128540"/>
                      </a:lnTo>
                      <a:lnTo>
                        <a:pt x="71663" y="122387"/>
                      </a:lnTo>
                      <a:lnTo>
                        <a:pt x="76715" y="125547"/>
                      </a:lnTo>
                      <a:lnTo>
                        <a:pt x="81766" y="119062"/>
                      </a:lnTo>
                      <a:lnTo>
                        <a:pt x="85238" y="124050"/>
                      </a:lnTo>
                      <a:lnTo>
                        <a:pt x="81134" y="135025"/>
                      </a:lnTo>
                      <a:lnTo>
                        <a:pt x="90289" y="138351"/>
                      </a:lnTo>
                      <a:lnTo>
                        <a:pt x="89658" y="147996"/>
                      </a:lnTo>
                      <a:lnTo>
                        <a:pt x="93447" y="147996"/>
                      </a:lnTo>
                      <a:lnTo>
                        <a:pt x="95656" y="157973"/>
                      </a:lnTo>
                      <a:lnTo>
                        <a:pt x="102917" y="158638"/>
                      </a:lnTo>
                      <a:lnTo>
                        <a:pt x="103864" y="171941"/>
                      </a:lnTo>
                      <a:lnTo>
                        <a:pt x="108916" y="170943"/>
                      </a:lnTo>
                      <a:lnTo>
                        <a:pt x="111757" y="184911"/>
                      </a:lnTo>
                      <a:lnTo>
                        <a:pt x="116492" y="183914"/>
                      </a:lnTo>
                      <a:lnTo>
                        <a:pt x="134487" y="200885"/>
                      </a:lnTo>
                      <a:lnTo>
                        <a:pt x="136381" y="192228"/>
                      </a:lnTo>
                      <a:lnTo>
                        <a:pt x="137486" y="191064"/>
                      </a:lnTo>
                      <a:lnTo>
                        <a:pt x="138433" y="185743"/>
                      </a:lnTo>
                      <a:lnTo>
                        <a:pt x="142695" y="186907"/>
                      </a:lnTo>
                      <a:lnTo>
                        <a:pt x="143485" y="178094"/>
                      </a:lnTo>
                      <a:cubicBezTo>
                        <a:pt x="143485" y="178094"/>
                        <a:pt x="146484" y="177262"/>
                        <a:pt x="147115" y="177262"/>
                      </a:cubicBezTo>
                      <a:cubicBezTo>
                        <a:pt x="147746" y="177262"/>
                        <a:pt x="148062" y="173271"/>
                        <a:pt x="148062" y="173271"/>
                      </a:cubicBezTo>
                      <a:lnTo>
                        <a:pt x="149325" y="170943"/>
                      </a:lnTo>
                      <a:lnTo>
                        <a:pt x="152482" y="170943"/>
                      </a:lnTo>
                      <a:lnTo>
                        <a:pt x="154692" y="164292"/>
                      </a:lnTo>
                      <a:lnTo>
                        <a:pt x="154692" y="158638"/>
                      </a:lnTo>
                      <a:lnTo>
                        <a:pt x="154692" y="153317"/>
                      </a:lnTo>
                      <a:lnTo>
                        <a:pt x="163531" y="159968"/>
                      </a:lnTo>
                      <a:cubicBezTo>
                        <a:pt x="163531" y="159968"/>
                        <a:pt x="162900" y="144670"/>
                        <a:pt x="162900" y="146333"/>
                      </a:cubicBezTo>
                      <a:cubicBezTo>
                        <a:pt x="162900" y="147996"/>
                        <a:pt x="166373" y="148993"/>
                        <a:pt x="166373" y="148993"/>
                      </a:cubicBezTo>
                      <a:lnTo>
                        <a:pt x="168898" y="146333"/>
                      </a:lnTo>
                      <a:lnTo>
                        <a:pt x="179001" y="165955"/>
                      </a:lnTo>
                      <a:lnTo>
                        <a:pt x="179001" y="145002"/>
                      </a:lnTo>
                      <a:lnTo>
                        <a:pt x="184683" y="146333"/>
                      </a:lnTo>
                      <a:lnTo>
                        <a:pt x="180263" y="136356"/>
                      </a:lnTo>
                      <a:lnTo>
                        <a:pt x="184683" y="137021"/>
                      </a:lnTo>
                      <a:lnTo>
                        <a:pt x="182000" y="129205"/>
                      </a:lnTo>
                      <a:lnTo>
                        <a:pt x="184683" y="127043"/>
                      </a:lnTo>
                      <a:lnTo>
                        <a:pt x="179001" y="125547"/>
                      </a:lnTo>
                      <a:lnTo>
                        <a:pt x="186577" y="124050"/>
                      </a:lnTo>
                      <a:lnTo>
                        <a:pt x="177106" y="111745"/>
                      </a:lnTo>
                      <a:lnTo>
                        <a:pt x="182789" y="110914"/>
                      </a:lnTo>
                      <a:lnTo>
                        <a:pt x="177106" y="104262"/>
                      </a:lnTo>
                      <a:lnTo>
                        <a:pt x="191313" y="103431"/>
                      </a:lnTo>
                      <a:lnTo>
                        <a:pt x="186577" y="96779"/>
                      </a:lnTo>
                      <a:lnTo>
                        <a:pt x="187051" y="93786"/>
                      </a:lnTo>
                      <a:lnTo>
                        <a:pt x="183420" y="92456"/>
                      </a:lnTo>
                      <a:lnTo>
                        <a:pt x="185630" y="86802"/>
                      </a:lnTo>
                      <a:lnTo>
                        <a:pt x="177106" y="83310"/>
                      </a:lnTo>
                      <a:lnTo>
                        <a:pt x="189419" y="79153"/>
                      </a:lnTo>
                      <a:lnTo>
                        <a:pt x="183420" y="77490"/>
                      </a:lnTo>
                      <a:lnTo>
                        <a:pt x="180263" y="72501"/>
                      </a:lnTo>
                      <a:lnTo>
                        <a:pt x="183420" y="70506"/>
                      </a:lnTo>
                      <a:lnTo>
                        <a:pt x="172371" y="63189"/>
                      </a:lnTo>
                      <a:lnTo>
                        <a:pt x="174897" y="60529"/>
                      </a:lnTo>
                      <a:lnTo>
                        <a:pt x="168898" y="58533"/>
                      </a:lnTo>
                      <a:lnTo>
                        <a:pt x="171266" y="53046"/>
                      </a:lnTo>
                      <a:lnTo>
                        <a:pt x="164794" y="49886"/>
                      </a:lnTo>
                      <a:lnTo>
                        <a:pt x="160374" y="49221"/>
                      </a:lnTo>
                      <a:lnTo>
                        <a:pt x="161953" y="45563"/>
                      </a:lnTo>
                      <a:lnTo>
                        <a:pt x="154692" y="44232"/>
                      </a:lnTo>
                      <a:lnTo>
                        <a:pt x="158165" y="35918"/>
                      </a:lnTo>
                      <a:lnTo>
                        <a:pt x="147115" y="34588"/>
                      </a:lnTo>
                      <a:lnTo>
                        <a:pt x="146326" y="30431"/>
                      </a:lnTo>
                      <a:lnTo>
                        <a:pt x="135434" y="35918"/>
                      </a:lnTo>
                      <a:lnTo>
                        <a:pt x="132909" y="31262"/>
                      </a:lnTo>
                      <a:cubicBezTo>
                        <a:pt x="132909" y="31262"/>
                        <a:pt x="124701" y="39244"/>
                        <a:pt x="123122" y="44232"/>
                      </a:cubicBezTo>
                      <a:cubicBezTo>
                        <a:pt x="121544" y="49221"/>
                        <a:pt x="119018" y="54210"/>
                        <a:pt x="119018" y="54210"/>
                      </a:cubicBezTo>
                      <a:lnTo>
                        <a:pt x="107337" y="58200"/>
                      </a:lnTo>
                      <a:cubicBezTo>
                        <a:pt x="107337" y="58200"/>
                        <a:pt x="103864" y="60529"/>
                        <a:pt x="101970" y="60529"/>
                      </a:cubicBezTo>
                      <a:close/>
                    </a:path>
                  </a:pathLst>
                </a:custGeom>
                <a:gradFill>
                  <a:gsLst>
                    <a:gs pos="36000">
                      <a:srgbClr val="A5D720"/>
                    </a:gs>
                    <a:gs pos="100000">
                      <a:srgbClr val="70980B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4751" name="Freeform 4750"/>
                <p:cNvSpPr/>
                <p:nvPr/>
              </p:nvSpPr>
              <p:spPr>
                <a:xfrm>
                  <a:off x="3010513" y="5782148"/>
                  <a:ext cx="101990" cy="9359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1990" h="93599" fill="none">
                      <a:moveTo>
                        <a:pt x="0" y="9115"/>
                      </a:moveTo>
                      <a:cubicBezTo>
                        <a:pt x="0" y="9115"/>
                        <a:pt x="32201" y="5124"/>
                        <a:pt x="32833" y="5124"/>
                      </a:cubicBezTo>
                      <a:cubicBezTo>
                        <a:pt x="33464" y="5124"/>
                        <a:pt x="49249" y="2796"/>
                        <a:pt x="50196" y="2796"/>
                      </a:cubicBezTo>
                      <a:cubicBezTo>
                        <a:pt x="51143" y="2796"/>
                        <a:pt x="66928" y="468"/>
                        <a:pt x="67875" y="135"/>
                      </a:cubicBezTo>
                      <a:cubicBezTo>
                        <a:pt x="68822" y="-197"/>
                        <a:pt x="78924" y="135"/>
                        <a:pt x="78924" y="135"/>
                      </a:cubicBezTo>
                      <a:lnTo>
                        <a:pt x="95341" y="6454"/>
                      </a:lnTo>
                      <a:lnTo>
                        <a:pt x="101990" y="9115"/>
                      </a:lnTo>
                      <a:lnTo>
                        <a:pt x="98813" y="12440"/>
                      </a:lnTo>
                      <a:lnTo>
                        <a:pt x="77188" y="35222"/>
                      </a:lnTo>
                      <a:lnTo>
                        <a:pt x="52090" y="68645"/>
                      </a:lnTo>
                      <a:lnTo>
                        <a:pt x="43566" y="88932"/>
                      </a:lnTo>
                      <a:lnTo>
                        <a:pt x="43251" y="93599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F0F6D6"/>
                  </a:solidFill>
                  <a:bevel/>
                </a:ln>
              </p:spPr>
            </p:sp>
            <p:sp>
              <p:nvSpPr>
                <p:cNvPr id="4752" name="Freeform 4751"/>
                <p:cNvSpPr/>
                <p:nvPr/>
              </p:nvSpPr>
              <p:spPr>
                <a:xfrm>
                  <a:off x="3113450" y="5791284"/>
                  <a:ext cx="76063" cy="14033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6063" h="140336" fill="none">
                      <a:moveTo>
                        <a:pt x="76063" y="104408"/>
                      </a:moveTo>
                      <a:cubicBezTo>
                        <a:pt x="76063" y="101082"/>
                        <a:pt x="69750" y="87446"/>
                        <a:pt x="69750" y="85784"/>
                      </a:cubicBezTo>
                      <a:cubicBezTo>
                        <a:pt x="69750" y="84121"/>
                        <a:pt x="61226" y="72480"/>
                        <a:pt x="60594" y="71815"/>
                      </a:cubicBezTo>
                      <a:cubicBezTo>
                        <a:pt x="59963" y="71150"/>
                        <a:pt x="53018" y="58512"/>
                        <a:pt x="52702" y="57847"/>
                      </a:cubicBezTo>
                      <a:cubicBezTo>
                        <a:pt x="52386" y="57182"/>
                        <a:pt x="41337" y="42549"/>
                        <a:pt x="40705" y="41551"/>
                      </a:cubicBezTo>
                      <a:cubicBezTo>
                        <a:pt x="40074" y="40553"/>
                        <a:pt x="31076" y="30410"/>
                        <a:pt x="31076" y="30410"/>
                      </a:cubicBezTo>
                      <a:cubicBezTo>
                        <a:pt x="31392" y="30742"/>
                        <a:pt x="19238" y="18271"/>
                        <a:pt x="18922" y="17606"/>
                      </a:cubicBezTo>
                      <a:cubicBezTo>
                        <a:pt x="18606" y="16941"/>
                        <a:pt x="0" y="0"/>
                        <a:pt x="0" y="0"/>
                      </a:cubicBezTo>
                      <a:cubicBezTo>
                        <a:pt x="0" y="0"/>
                        <a:pt x="3769" y="16608"/>
                        <a:pt x="3769" y="17273"/>
                      </a:cubicBezTo>
                      <a:cubicBezTo>
                        <a:pt x="3769" y="17938"/>
                        <a:pt x="11030" y="49865"/>
                        <a:pt x="11030" y="49865"/>
                      </a:cubicBezTo>
                      <a:lnTo>
                        <a:pt x="17028" y="80130"/>
                      </a:lnTo>
                      <a:cubicBezTo>
                        <a:pt x="17028" y="80130"/>
                        <a:pt x="20816" y="94763"/>
                        <a:pt x="20816" y="95428"/>
                      </a:cubicBezTo>
                      <a:cubicBezTo>
                        <a:pt x="20816" y="96093"/>
                        <a:pt x="23658" y="113055"/>
                        <a:pt x="23658" y="113720"/>
                      </a:cubicBezTo>
                      <a:cubicBezTo>
                        <a:pt x="23658" y="114385"/>
                        <a:pt x="23658" y="121369"/>
                        <a:pt x="23658" y="121369"/>
                      </a:cubicBezTo>
                      <a:cubicBezTo>
                        <a:pt x="23658" y="121369"/>
                        <a:pt x="30919" y="140336"/>
                        <a:pt x="31550" y="140336"/>
                      </a:cubicBez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753" name="Freeform 4752"/>
                <p:cNvSpPr/>
                <p:nvPr/>
              </p:nvSpPr>
              <p:spPr>
                <a:xfrm>
                  <a:off x="3113450" y="5791284"/>
                  <a:ext cx="85238" cy="1861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5238" h="18614" fill="none">
                      <a:moveTo>
                        <a:pt x="0" y="0"/>
                      </a:moveTo>
                      <a:cubicBezTo>
                        <a:pt x="0" y="0"/>
                        <a:pt x="14818" y="2640"/>
                        <a:pt x="15449" y="1975"/>
                      </a:cubicBezTo>
                      <a:cubicBezTo>
                        <a:pt x="16081" y="1310"/>
                        <a:pt x="35023" y="4968"/>
                        <a:pt x="35654" y="4635"/>
                      </a:cubicBezTo>
                      <a:cubicBezTo>
                        <a:pt x="36285" y="4303"/>
                        <a:pt x="52070" y="9956"/>
                        <a:pt x="52070" y="9956"/>
                      </a:cubicBezTo>
                      <a:lnTo>
                        <a:pt x="64383" y="13282"/>
                      </a:lnTo>
                      <a:lnTo>
                        <a:pt x="71959" y="16275"/>
                      </a:lnTo>
                      <a:lnTo>
                        <a:pt x="78273" y="17606"/>
                      </a:lnTo>
                      <a:lnTo>
                        <a:pt x="85238" y="18614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754" name="Freeform 4753"/>
                <p:cNvSpPr/>
                <p:nvPr/>
              </p:nvSpPr>
              <p:spPr>
                <a:xfrm>
                  <a:off x="3128900" y="5767650"/>
                  <a:ext cx="38209" cy="2562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8209" h="25629" fill="none">
                      <a:moveTo>
                        <a:pt x="0" y="25629"/>
                      </a:moveTo>
                      <a:lnTo>
                        <a:pt x="8840" y="18624"/>
                      </a:lnTo>
                      <a:lnTo>
                        <a:pt x="16732" y="12305"/>
                      </a:lnTo>
                      <a:cubicBezTo>
                        <a:pt x="16732" y="12305"/>
                        <a:pt x="22099" y="8979"/>
                        <a:pt x="22730" y="8979"/>
                      </a:cubicBezTo>
                      <a:cubicBezTo>
                        <a:pt x="23362" y="8979"/>
                        <a:pt x="32833" y="3991"/>
                        <a:pt x="32833" y="3991"/>
                      </a:cubicBezTo>
                      <a:lnTo>
                        <a:pt x="38209" y="0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755" name="Freeform 4754"/>
                <p:cNvSpPr/>
                <p:nvPr/>
              </p:nvSpPr>
              <p:spPr>
                <a:xfrm>
                  <a:off x="3148167" y="5783801"/>
                  <a:ext cx="33622" cy="1212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3622" h="12129" fill="none">
                      <a:moveTo>
                        <a:pt x="0" y="12129"/>
                      </a:moveTo>
                      <a:cubicBezTo>
                        <a:pt x="0" y="11120"/>
                        <a:pt x="7567" y="7462"/>
                        <a:pt x="9777" y="5799"/>
                      </a:cubicBezTo>
                      <a:cubicBezTo>
                        <a:pt x="11987" y="4136"/>
                        <a:pt x="16406" y="2474"/>
                        <a:pt x="16406" y="2474"/>
                      </a:cubicBezTo>
                      <a:lnTo>
                        <a:pt x="22405" y="1476"/>
                      </a:lnTo>
                      <a:lnTo>
                        <a:pt x="28719" y="478"/>
                      </a:lnTo>
                      <a:lnTo>
                        <a:pt x="33622" y="-21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756" name="Freeform 4755"/>
                <p:cNvSpPr/>
                <p:nvPr/>
              </p:nvSpPr>
              <p:spPr>
                <a:xfrm>
                  <a:off x="3134267" y="5810552"/>
                  <a:ext cx="64087" cy="2161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4087" h="21617" fill="none">
                      <a:moveTo>
                        <a:pt x="0" y="0"/>
                      </a:moveTo>
                      <a:lnTo>
                        <a:pt x="28097" y="6651"/>
                      </a:lnTo>
                      <a:lnTo>
                        <a:pt x="33780" y="9977"/>
                      </a:lnTo>
                      <a:lnTo>
                        <a:pt x="43566" y="13968"/>
                      </a:lnTo>
                      <a:lnTo>
                        <a:pt x="64087" y="21617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757" name="Freeform 4756"/>
                <p:cNvSpPr/>
                <p:nvPr/>
              </p:nvSpPr>
              <p:spPr>
                <a:xfrm>
                  <a:off x="3149114" y="5826204"/>
                  <a:ext cx="45934" cy="2743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5934" h="27437" fill="none">
                      <a:moveTo>
                        <a:pt x="0" y="0"/>
                      </a:moveTo>
                      <a:lnTo>
                        <a:pt x="12302" y="4968"/>
                      </a:lnTo>
                      <a:cubicBezTo>
                        <a:pt x="12302" y="4968"/>
                        <a:pt x="19879" y="8959"/>
                        <a:pt x="21458" y="9624"/>
                      </a:cubicBezTo>
                      <a:cubicBezTo>
                        <a:pt x="23036" y="10289"/>
                        <a:pt x="29034" y="14945"/>
                        <a:pt x="30613" y="15610"/>
                      </a:cubicBezTo>
                      <a:cubicBezTo>
                        <a:pt x="32191" y="16275"/>
                        <a:pt x="38821" y="19934"/>
                        <a:pt x="40399" y="21596"/>
                      </a:cubicBezTo>
                      <a:cubicBezTo>
                        <a:pt x="41978" y="23259"/>
                        <a:pt x="45934" y="27437"/>
                        <a:pt x="45934" y="27437"/>
                      </a:cubicBez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758" name="Freeform 4757"/>
                <p:cNvSpPr/>
                <p:nvPr/>
              </p:nvSpPr>
              <p:spPr>
                <a:xfrm>
                  <a:off x="3164594" y="5847811"/>
                  <a:ext cx="28413" cy="1696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8413" h="16961" fill="none">
                      <a:moveTo>
                        <a:pt x="0" y="0"/>
                      </a:moveTo>
                      <a:lnTo>
                        <a:pt x="14502" y="5976"/>
                      </a:lnTo>
                      <a:cubicBezTo>
                        <a:pt x="14502" y="5976"/>
                        <a:pt x="23026" y="10299"/>
                        <a:pt x="24289" y="11630"/>
                      </a:cubicBezTo>
                      <a:cubicBezTo>
                        <a:pt x="25552" y="12960"/>
                        <a:pt x="28413" y="16961"/>
                        <a:pt x="28413" y="16961"/>
                      </a:cubicBez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759" name="Freeform 4758"/>
                <p:cNvSpPr/>
                <p:nvPr/>
              </p:nvSpPr>
              <p:spPr>
                <a:xfrm>
                  <a:off x="3173413" y="5861436"/>
                  <a:ext cx="20540" cy="1596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0540" h="15964" fill="none">
                      <a:moveTo>
                        <a:pt x="0" y="0"/>
                      </a:moveTo>
                      <a:cubicBezTo>
                        <a:pt x="0" y="0"/>
                        <a:pt x="10734" y="6319"/>
                        <a:pt x="11365" y="6319"/>
                      </a:cubicBezTo>
                      <a:cubicBezTo>
                        <a:pt x="11997" y="6319"/>
                        <a:pt x="17679" y="9977"/>
                        <a:pt x="17679" y="9977"/>
                      </a:cubicBezTo>
                      <a:lnTo>
                        <a:pt x="19573" y="13636"/>
                      </a:lnTo>
                      <a:lnTo>
                        <a:pt x="20540" y="15964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760" name="Freeform 4759"/>
                <p:cNvSpPr/>
                <p:nvPr/>
              </p:nvSpPr>
              <p:spPr>
                <a:xfrm>
                  <a:off x="3142475" y="5823024"/>
                  <a:ext cx="2683" cy="1047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683" h="10476" fill="none">
                      <a:moveTo>
                        <a:pt x="2683" y="0"/>
                      </a:moveTo>
                      <a:lnTo>
                        <a:pt x="0" y="10476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761" name="Freeform 4760"/>
                <p:cNvSpPr/>
                <p:nvPr/>
              </p:nvSpPr>
              <p:spPr>
                <a:xfrm>
                  <a:off x="3150683" y="5833500"/>
                  <a:ext cx="2526" cy="864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526" h="8647" fill="none">
                      <a:moveTo>
                        <a:pt x="2526" y="0"/>
                      </a:moveTo>
                      <a:lnTo>
                        <a:pt x="0" y="8647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762" name="Freeform 4761"/>
                <p:cNvSpPr/>
                <p:nvPr/>
              </p:nvSpPr>
              <p:spPr>
                <a:xfrm>
                  <a:off x="3154787" y="5839819"/>
                  <a:ext cx="2526" cy="1230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526" h="12305" fill="none">
                      <a:moveTo>
                        <a:pt x="2526" y="0"/>
                      </a:moveTo>
                      <a:lnTo>
                        <a:pt x="0" y="12305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763" name="Freeform 4762"/>
                <p:cNvSpPr/>
                <p:nvPr/>
              </p:nvSpPr>
              <p:spPr>
                <a:xfrm>
                  <a:off x="3162995" y="5847811"/>
                  <a:ext cx="1598" cy="963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98" h="9634" fill="none">
                      <a:moveTo>
                        <a:pt x="1598" y="0"/>
                      </a:moveTo>
                      <a:lnTo>
                        <a:pt x="0" y="9634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764" name="Freeform 4763"/>
                <p:cNvSpPr/>
                <p:nvPr/>
              </p:nvSpPr>
              <p:spPr>
                <a:xfrm>
                  <a:off x="3093226" y="5823523"/>
                  <a:ext cx="26519" cy="4223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6519" h="42237" fill="none">
                      <a:moveTo>
                        <a:pt x="26519" y="0"/>
                      </a:moveTo>
                      <a:lnTo>
                        <a:pt x="11997" y="19954"/>
                      </a:lnTo>
                      <a:lnTo>
                        <a:pt x="6314" y="30264"/>
                      </a:lnTo>
                      <a:lnTo>
                        <a:pt x="0" y="42237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765" name="Freeform 4764"/>
                <p:cNvSpPr/>
                <p:nvPr/>
              </p:nvSpPr>
              <p:spPr>
                <a:xfrm>
                  <a:off x="3106170" y="5853798"/>
                  <a:ext cx="15479" cy="339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479" h="33922" fill="none">
                      <a:moveTo>
                        <a:pt x="15479" y="0"/>
                      </a:moveTo>
                      <a:cubicBezTo>
                        <a:pt x="14680" y="821"/>
                        <a:pt x="7740" y="8138"/>
                        <a:pt x="7740" y="8138"/>
                      </a:cubicBezTo>
                      <a:lnTo>
                        <a:pt x="3473" y="26595"/>
                      </a:lnTo>
                      <a:lnTo>
                        <a:pt x="0" y="33922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766" name="Freeform 4765"/>
                <p:cNvSpPr/>
                <p:nvPr/>
              </p:nvSpPr>
              <p:spPr>
                <a:xfrm>
                  <a:off x="3115325" y="5871413"/>
                  <a:ext cx="15153" cy="2993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153" h="29932" fill="none">
                      <a:moveTo>
                        <a:pt x="15153" y="0"/>
                      </a:moveTo>
                      <a:lnTo>
                        <a:pt x="6945" y="9645"/>
                      </a:lnTo>
                      <a:lnTo>
                        <a:pt x="4735" y="16296"/>
                      </a:lnTo>
                      <a:lnTo>
                        <a:pt x="3157" y="21950"/>
                      </a:lnTo>
                      <a:lnTo>
                        <a:pt x="3157" y="26606"/>
                      </a:lnTo>
                      <a:lnTo>
                        <a:pt x="0" y="29932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767" name="Freeform 4766"/>
                <p:cNvSpPr/>
                <p:nvPr/>
              </p:nvSpPr>
              <p:spPr>
                <a:xfrm>
                  <a:off x="3122744" y="5889373"/>
                  <a:ext cx="8997" cy="2510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997" h="25109" fill="none">
                      <a:moveTo>
                        <a:pt x="8997" y="0"/>
                      </a:moveTo>
                      <a:lnTo>
                        <a:pt x="3946" y="9977"/>
                      </a:lnTo>
                      <a:lnTo>
                        <a:pt x="2999" y="15631"/>
                      </a:lnTo>
                      <a:lnTo>
                        <a:pt x="2999" y="21950"/>
                      </a:lnTo>
                      <a:lnTo>
                        <a:pt x="0" y="25109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768" name="Freeform 4767"/>
                <p:cNvSpPr/>
                <p:nvPr/>
              </p:nvSpPr>
              <p:spPr>
                <a:xfrm>
                  <a:off x="3023477" y="5803568"/>
                  <a:ext cx="74169" cy="1664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4169" h="16649" fill="none">
                      <a:moveTo>
                        <a:pt x="0" y="16629"/>
                      </a:moveTo>
                      <a:lnTo>
                        <a:pt x="18922" y="10642"/>
                      </a:lnTo>
                      <a:lnTo>
                        <a:pt x="30919" y="6984"/>
                      </a:lnTo>
                      <a:cubicBezTo>
                        <a:pt x="30919" y="6984"/>
                        <a:pt x="31550" y="2827"/>
                        <a:pt x="34865" y="2827"/>
                      </a:cubicBezTo>
                      <a:cubicBezTo>
                        <a:pt x="38180" y="2827"/>
                        <a:pt x="49229" y="998"/>
                        <a:pt x="49861" y="665"/>
                      </a:cubicBezTo>
                      <a:cubicBezTo>
                        <a:pt x="50492" y="333"/>
                        <a:pt x="65014" y="0"/>
                        <a:pt x="65014" y="0"/>
                      </a:cubicBezTo>
                      <a:lnTo>
                        <a:pt x="74169" y="2827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769" name="Freeform 4768"/>
                <p:cNvSpPr/>
                <p:nvPr/>
              </p:nvSpPr>
              <p:spPr>
                <a:xfrm>
                  <a:off x="3035138" y="5818534"/>
                  <a:ext cx="51143" cy="1565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1143" h="15652" fill="none">
                      <a:moveTo>
                        <a:pt x="0" y="15631"/>
                      </a:moveTo>
                      <a:cubicBezTo>
                        <a:pt x="0" y="15631"/>
                        <a:pt x="8524" y="15631"/>
                        <a:pt x="9787" y="14301"/>
                      </a:cubicBezTo>
                      <a:cubicBezTo>
                        <a:pt x="11049" y="12970"/>
                        <a:pt x="17363" y="7982"/>
                        <a:pt x="17363" y="7982"/>
                      </a:cubicBezTo>
                      <a:cubicBezTo>
                        <a:pt x="17363" y="7982"/>
                        <a:pt x="22730" y="7317"/>
                        <a:pt x="23993" y="5986"/>
                      </a:cubicBezTo>
                      <a:cubicBezTo>
                        <a:pt x="25256" y="4656"/>
                        <a:pt x="27781" y="4323"/>
                        <a:pt x="31254" y="3658"/>
                      </a:cubicBezTo>
                      <a:cubicBezTo>
                        <a:pt x="34727" y="2993"/>
                        <a:pt x="40094" y="1330"/>
                        <a:pt x="41041" y="1330"/>
                      </a:cubicBezTo>
                      <a:cubicBezTo>
                        <a:pt x="41988" y="1330"/>
                        <a:pt x="51143" y="0"/>
                        <a:pt x="51143" y="0"/>
                      </a:cubicBez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770" name="Freeform 4769"/>
                <p:cNvSpPr/>
                <p:nvPr/>
              </p:nvSpPr>
              <p:spPr>
                <a:xfrm>
                  <a:off x="3038926" y="5832845"/>
                  <a:ext cx="36937" cy="1596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6937" h="15964" fill="none">
                      <a:moveTo>
                        <a:pt x="0" y="15964"/>
                      </a:moveTo>
                      <a:lnTo>
                        <a:pt x="10418" y="9634"/>
                      </a:lnTo>
                      <a:cubicBezTo>
                        <a:pt x="10418" y="9634"/>
                        <a:pt x="20520" y="4978"/>
                        <a:pt x="21152" y="4646"/>
                      </a:cubicBezTo>
                      <a:cubicBezTo>
                        <a:pt x="21783" y="4313"/>
                        <a:pt x="29360" y="1652"/>
                        <a:pt x="29360" y="1652"/>
                      </a:cubicBezTo>
                      <a:lnTo>
                        <a:pt x="36937" y="0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771" name="Freeform 4770"/>
                <p:cNvSpPr/>
                <p:nvPr/>
              </p:nvSpPr>
              <p:spPr>
                <a:xfrm>
                  <a:off x="3044609" y="5843477"/>
                  <a:ext cx="23056" cy="1331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056" h="13313" fill="none">
                      <a:moveTo>
                        <a:pt x="0" y="13313"/>
                      </a:moveTo>
                      <a:cubicBezTo>
                        <a:pt x="0" y="13313"/>
                        <a:pt x="7577" y="5321"/>
                        <a:pt x="7577" y="5321"/>
                      </a:cubicBezTo>
                      <a:cubicBezTo>
                        <a:pt x="7577" y="5321"/>
                        <a:pt x="14522" y="2993"/>
                        <a:pt x="14522" y="2993"/>
                      </a:cubicBezTo>
                      <a:cubicBezTo>
                        <a:pt x="14522" y="2993"/>
                        <a:pt x="18626" y="1663"/>
                        <a:pt x="19258" y="1330"/>
                      </a:cubicBezTo>
                      <a:cubicBezTo>
                        <a:pt x="19889" y="998"/>
                        <a:pt x="23056" y="0"/>
                        <a:pt x="23056" y="0"/>
                      </a:cubicBez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772" name="Freeform 4771"/>
                <p:cNvSpPr/>
                <p:nvPr/>
              </p:nvSpPr>
              <p:spPr>
                <a:xfrm>
                  <a:off x="3070180" y="5842812"/>
                  <a:ext cx="4893" cy="1646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893" h="16462" fill="none">
                      <a:moveTo>
                        <a:pt x="0" y="0"/>
                      </a:moveTo>
                      <a:lnTo>
                        <a:pt x="4420" y="4656"/>
                      </a:lnTo>
                      <a:lnTo>
                        <a:pt x="4420" y="8979"/>
                      </a:lnTo>
                      <a:lnTo>
                        <a:pt x="4893" y="16462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773" name="Freeform 4772"/>
                <p:cNvSpPr/>
                <p:nvPr/>
              </p:nvSpPr>
              <p:spPr>
                <a:xfrm>
                  <a:off x="3087228" y="5818867"/>
                  <a:ext cx="4104" cy="3741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104" h="37415" fill="none">
                      <a:moveTo>
                        <a:pt x="316" y="0"/>
                      </a:moveTo>
                      <a:lnTo>
                        <a:pt x="4104" y="9977"/>
                      </a:lnTo>
                      <a:lnTo>
                        <a:pt x="1894" y="20952"/>
                      </a:lnTo>
                      <a:lnTo>
                        <a:pt x="0" y="37415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774" name="Freeform 4773"/>
                <p:cNvSpPr/>
                <p:nvPr/>
              </p:nvSpPr>
              <p:spPr>
                <a:xfrm>
                  <a:off x="3030580" y="5778126"/>
                  <a:ext cx="14029" cy="2179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029" h="21794" fill="none">
                      <a:moveTo>
                        <a:pt x="-20" y="0"/>
                      </a:moveTo>
                      <a:cubicBezTo>
                        <a:pt x="3926" y="3492"/>
                        <a:pt x="11819" y="9146"/>
                        <a:pt x="11819" y="9146"/>
                      </a:cubicBezTo>
                      <a:lnTo>
                        <a:pt x="14029" y="13137"/>
                      </a:lnTo>
                      <a:cubicBezTo>
                        <a:pt x="14029" y="13137"/>
                        <a:pt x="8346" y="16795"/>
                        <a:pt x="7399" y="17128"/>
                      </a:cubicBezTo>
                      <a:cubicBezTo>
                        <a:pt x="6452" y="17460"/>
                        <a:pt x="4874" y="21794"/>
                        <a:pt x="4874" y="21794"/>
                      </a:cubicBez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775" name="Freeform 4774"/>
                <p:cNvSpPr/>
                <p:nvPr/>
              </p:nvSpPr>
              <p:spPr>
                <a:xfrm>
                  <a:off x="3026318" y="5770332"/>
                  <a:ext cx="32201" cy="3174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2201" h="31740" fill="none">
                      <a:moveTo>
                        <a:pt x="0" y="0"/>
                      </a:moveTo>
                      <a:lnTo>
                        <a:pt x="20185" y="6298"/>
                      </a:lnTo>
                      <a:lnTo>
                        <a:pt x="29972" y="11619"/>
                      </a:lnTo>
                      <a:lnTo>
                        <a:pt x="32201" y="15278"/>
                      </a:lnTo>
                      <a:lnTo>
                        <a:pt x="27762" y="25920"/>
                      </a:lnTo>
                      <a:cubicBezTo>
                        <a:pt x="27762" y="25920"/>
                        <a:pt x="25868" y="28581"/>
                        <a:pt x="25236" y="28581"/>
                      </a:cubicBezTo>
                      <a:cubicBezTo>
                        <a:pt x="24605" y="28581"/>
                        <a:pt x="22237" y="31740"/>
                        <a:pt x="22237" y="31740"/>
                      </a:cubicBez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776" name="Freeform 4775"/>
                <p:cNvSpPr/>
                <p:nvPr/>
              </p:nvSpPr>
              <p:spPr>
                <a:xfrm>
                  <a:off x="3038157" y="5762848"/>
                  <a:ext cx="37085" cy="3741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7085" h="37415" fill="none">
                      <a:moveTo>
                        <a:pt x="0" y="0"/>
                      </a:moveTo>
                      <a:cubicBezTo>
                        <a:pt x="0" y="0"/>
                        <a:pt x="12450" y="6132"/>
                        <a:pt x="13082" y="6132"/>
                      </a:cubicBezTo>
                      <a:cubicBezTo>
                        <a:pt x="13713" y="6132"/>
                        <a:pt x="20974" y="7130"/>
                        <a:pt x="21606" y="7795"/>
                      </a:cubicBezTo>
                      <a:cubicBezTo>
                        <a:pt x="22237" y="8460"/>
                        <a:pt x="26657" y="11120"/>
                        <a:pt x="27604" y="12118"/>
                      </a:cubicBezTo>
                      <a:cubicBezTo>
                        <a:pt x="28551" y="13116"/>
                        <a:pt x="36443" y="17439"/>
                        <a:pt x="36443" y="17439"/>
                      </a:cubicBezTo>
                      <a:lnTo>
                        <a:pt x="37085" y="19767"/>
                      </a:lnTo>
                      <a:cubicBezTo>
                        <a:pt x="37085" y="19767"/>
                        <a:pt x="32655" y="25421"/>
                        <a:pt x="31708" y="26419"/>
                      </a:cubicBezTo>
                      <a:cubicBezTo>
                        <a:pt x="30761" y="27417"/>
                        <a:pt x="27604" y="32405"/>
                        <a:pt x="27604" y="33070"/>
                      </a:cubicBezTo>
                      <a:cubicBezTo>
                        <a:pt x="27604" y="33736"/>
                        <a:pt x="27288" y="35066"/>
                        <a:pt x="26657" y="35731"/>
                      </a:cubicBezTo>
                      <a:cubicBezTo>
                        <a:pt x="26025" y="36396"/>
                        <a:pt x="24447" y="37415"/>
                        <a:pt x="24447" y="37415"/>
                      </a:cubicBez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777" name="Freeform 4776"/>
                <p:cNvSpPr/>
                <p:nvPr/>
              </p:nvSpPr>
              <p:spPr>
                <a:xfrm>
                  <a:off x="3049670" y="5752030"/>
                  <a:ext cx="41051" cy="3058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1051" h="30586" fill="none">
                      <a:moveTo>
                        <a:pt x="0" y="0"/>
                      </a:moveTo>
                      <a:cubicBezTo>
                        <a:pt x="1884" y="2983"/>
                        <a:pt x="17354" y="9302"/>
                        <a:pt x="17354" y="9302"/>
                      </a:cubicBezTo>
                      <a:cubicBezTo>
                        <a:pt x="17354" y="9302"/>
                        <a:pt x="21458" y="13625"/>
                        <a:pt x="21931" y="14124"/>
                      </a:cubicBezTo>
                      <a:cubicBezTo>
                        <a:pt x="22405" y="14623"/>
                        <a:pt x="31718" y="23103"/>
                        <a:pt x="32823" y="24267"/>
                      </a:cubicBezTo>
                      <a:cubicBezTo>
                        <a:pt x="33928" y="25431"/>
                        <a:pt x="41051" y="30586"/>
                        <a:pt x="41051" y="30586"/>
                      </a:cubicBez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778" name="Freeform 4777"/>
                <p:cNvSpPr/>
                <p:nvPr/>
              </p:nvSpPr>
              <p:spPr>
                <a:xfrm>
                  <a:off x="3061982" y="5732730"/>
                  <a:ext cx="43892" cy="5587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3892" h="55872" fill="none">
                      <a:moveTo>
                        <a:pt x="0" y="0"/>
                      </a:moveTo>
                      <a:lnTo>
                        <a:pt x="15775" y="16629"/>
                      </a:lnTo>
                      <a:cubicBezTo>
                        <a:pt x="15775" y="16629"/>
                        <a:pt x="25404" y="23945"/>
                        <a:pt x="25404" y="26772"/>
                      </a:cubicBezTo>
                      <a:cubicBezTo>
                        <a:pt x="25404" y="29599"/>
                        <a:pt x="27456" y="35585"/>
                        <a:pt x="29666" y="38911"/>
                      </a:cubicBezTo>
                      <a:cubicBezTo>
                        <a:pt x="31876" y="42237"/>
                        <a:pt x="34086" y="44232"/>
                        <a:pt x="36295" y="47558"/>
                      </a:cubicBezTo>
                      <a:cubicBezTo>
                        <a:pt x="38505" y="50884"/>
                        <a:pt x="43892" y="55540"/>
                        <a:pt x="43892" y="55872"/>
                      </a:cubicBez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779" name="Freeform 4778"/>
                <p:cNvSpPr/>
                <p:nvPr/>
              </p:nvSpPr>
              <p:spPr>
                <a:xfrm>
                  <a:off x="3095456" y="5749379"/>
                  <a:ext cx="2190" cy="272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190" h="27250" fill="none">
                      <a:moveTo>
                        <a:pt x="-20" y="0"/>
                      </a:moveTo>
                      <a:lnTo>
                        <a:pt x="2190" y="11287"/>
                      </a:lnTo>
                      <a:cubicBezTo>
                        <a:pt x="2190" y="11287"/>
                        <a:pt x="1243" y="17938"/>
                        <a:pt x="1243" y="19269"/>
                      </a:cubicBezTo>
                      <a:cubicBezTo>
                        <a:pt x="1243" y="20599"/>
                        <a:pt x="-20" y="27250"/>
                        <a:pt x="-20" y="27250"/>
                      </a:cubicBez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780" name="Freeform 4779"/>
                <p:cNvSpPr/>
                <p:nvPr/>
              </p:nvSpPr>
              <p:spPr>
                <a:xfrm>
                  <a:off x="3087386" y="5745368"/>
                  <a:ext cx="474" cy="1297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74" h="12970" fill="none">
                      <a:moveTo>
                        <a:pt x="0" y="12970"/>
                      </a:moveTo>
                      <a:lnTo>
                        <a:pt x="0" y="4656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781" name="Freeform 4780"/>
                <p:cNvSpPr/>
                <p:nvPr/>
              </p:nvSpPr>
              <p:spPr>
                <a:xfrm>
                  <a:off x="3120692" y="5824188"/>
                  <a:ext cx="53353" cy="6651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3353" h="66515" fill="none">
                      <a:moveTo>
                        <a:pt x="0" y="0"/>
                      </a:moveTo>
                      <a:lnTo>
                        <a:pt x="20520" y="19954"/>
                      </a:lnTo>
                      <a:lnTo>
                        <a:pt x="34411" y="36251"/>
                      </a:lnTo>
                      <a:lnTo>
                        <a:pt x="41988" y="49554"/>
                      </a:lnTo>
                      <a:lnTo>
                        <a:pt x="46723" y="54542"/>
                      </a:lnTo>
                      <a:lnTo>
                        <a:pt x="53353" y="66515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782" name="Freeform 4781"/>
                <p:cNvSpPr/>
                <p:nvPr/>
              </p:nvSpPr>
              <p:spPr>
                <a:xfrm>
                  <a:off x="3127331" y="5852457"/>
                  <a:ext cx="35664" cy="4923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5664" h="49231" fill="none">
                      <a:moveTo>
                        <a:pt x="0" y="0"/>
                      </a:moveTo>
                      <a:lnTo>
                        <a:pt x="11671" y="10975"/>
                      </a:lnTo>
                      <a:cubicBezTo>
                        <a:pt x="11671" y="10975"/>
                        <a:pt x="19248" y="17626"/>
                        <a:pt x="19248" y="18957"/>
                      </a:cubicBezTo>
                      <a:cubicBezTo>
                        <a:pt x="19248" y="20287"/>
                        <a:pt x="21458" y="27936"/>
                        <a:pt x="23036" y="29599"/>
                      </a:cubicBezTo>
                      <a:cubicBezTo>
                        <a:pt x="24615" y="31262"/>
                        <a:pt x="31244" y="40241"/>
                        <a:pt x="32191" y="40241"/>
                      </a:cubicBezTo>
                      <a:cubicBezTo>
                        <a:pt x="33138" y="40241"/>
                        <a:pt x="35664" y="49231"/>
                        <a:pt x="35664" y="49231"/>
                      </a:cubicBez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4783" name="Freeform 4782"/>
                <p:cNvSpPr/>
                <p:nvPr/>
              </p:nvSpPr>
              <p:spPr>
                <a:xfrm>
                  <a:off x="3133340" y="5877400"/>
                  <a:ext cx="20185" cy="2394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0185" h="23945" fill="none">
                      <a:moveTo>
                        <a:pt x="0" y="0"/>
                      </a:moveTo>
                      <a:cubicBezTo>
                        <a:pt x="0" y="0"/>
                        <a:pt x="7241" y="5654"/>
                        <a:pt x="7557" y="6651"/>
                      </a:cubicBezTo>
                      <a:cubicBezTo>
                        <a:pt x="7873" y="7649"/>
                        <a:pt x="12608" y="14633"/>
                        <a:pt x="12608" y="14633"/>
                      </a:cubicBezTo>
                      <a:lnTo>
                        <a:pt x="19396" y="21784"/>
                      </a:lnTo>
                      <a:lnTo>
                        <a:pt x="20185" y="23945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7E992"/>
                  </a:solidFill>
                  <a:bevel/>
                </a:ln>
              </p:spPr>
            </p:sp>
          </p:grpSp>
        </p:grpSp>
        <p:grpSp>
          <p:nvGrpSpPr>
            <p:cNvPr id="4784" name="Orange"/>
            <p:cNvGrpSpPr/>
            <p:nvPr/>
          </p:nvGrpSpPr>
          <p:grpSpPr>
            <a:xfrm>
              <a:off x="3582791" y="5667599"/>
              <a:ext cx="866250" cy="474977"/>
              <a:chOff x="3582791" y="5667599"/>
              <a:chExt cx="866250" cy="474977"/>
            </a:xfrm>
          </p:grpSpPr>
          <p:grpSp>
            <p:nvGrpSpPr>
              <p:cNvPr id="4785" name="Group 4784"/>
              <p:cNvGrpSpPr/>
              <p:nvPr/>
            </p:nvGrpSpPr>
            <p:grpSpPr>
              <a:xfrm>
                <a:off x="3582748" y="5667599"/>
                <a:ext cx="491800" cy="474977"/>
                <a:chOff x="3582748" y="5667599"/>
                <a:chExt cx="491800" cy="474977"/>
              </a:xfrm>
            </p:grpSpPr>
            <p:sp>
              <p:nvSpPr>
                <p:cNvPr id="4786" name="Freeform 4785"/>
                <p:cNvSpPr/>
                <p:nvPr/>
              </p:nvSpPr>
              <p:spPr>
                <a:xfrm>
                  <a:off x="3639673" y="5731003"/>
                  <a:ext cx="434876" cy="41157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34876" h="411572">
                      <a:moveTo>
                        <a:pt x="0" y="209053"/>
                      </a:moveTo>
                      <a:cubicBezTo>
                        <a:pt x="0" y="90762"/>
                        <a:pt x="92184" y="0"/>
                        <a:pt x="213004" y="0"/>
                      </a:cubicBezTo>
                      <a:cubicBezTo>
                        <a:pt x="333824" y="0"/>
                        <a:pt x="434876" y="92628"/>
                        <a:pt x="434876" y="210919"/>
                      </a:cubicBezTo>
                      <a:cubicBezTo>
                        <a:pt x="434876" y="257743"/>
                        <a:pt x="413024" y="301426"/>
                        <a:pt x="386954" y="334111"/>
                      </a:cubicBezTo>
                      <a:cubicBezTo>
                        <a:pt x="347163" y="383998"/>
                        <a:pt x="288931" y="411572"/>
                        <a:pt x="215936" y="411572"/>
                      </a:cubicBezTo>
                      <a:cubicBezTo>
                        <a:pt x="95116" y="411572"/>
                        <a:pt x="0" y="327344"/>
                        <a:pt x="0" y="209053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DCA20"/>
                    </a:gs>
                    <a:gs pos="80000">
                      <a:srgbClr val="FD6726"/>
                    </a:gs>
                  </a:gsLst>
                  <a:lin ang="8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4787" name="Freeform 4786"/>
                <p:cNvSpPr/>
                <p:nvPr/>
              </p:nvSpPr>
              <p:spPr>
                <a:xfrm>
                  <a:off x="3753766" y="5788282"/>
                  <a:ext cx="128264" cy="1942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8264" h="19424">
                      <a:moveTo>
                        <a:pt x="0" y="17207"/>
                      </a:moveTo>
                      <a:cubicBezTo>
                        <a:pt x="0" y="17207"/>
                        <a:pt x="64498" y="-8924"/>
                        <a:pt x="107497" y="3208"/>
                      </a:cubicBezTo>
                      <a:cubicBezTo>
                        <a:pt x="150496" y="15341"/>
                        <a:pt x="113361" y="20940"/>
                        <a:pt x="113361" y="19074"/>
                      </a:cubicBezTo>
                      <a:cubicBezTo>
                        <a:pt x="113361" y="17207"/>
                        <a:pt x="57658" y="3208"/>
                        <a:pt x="0" y="17207"/>
                      </a:cubicBezTo>
                      <a:close/>
                    </a:path>
                  </a:pathLst>
                </a:custGeom>
                <a:solidFill>
                  <a:srgbClr val="EA9635"/>
                </a:solidFill>
                <a:ln w="7700" cap="flat">
                  <a:noFill/>
                  <a:bevel/>
                </a:ln>
              </p:spPr>
            </p:sp>
            <p:sp>
              <p:nvSpPr>
                <p:cNvPr id="4788" name="Freeform 4787"/>
                <p:cNvSpPr/>
                <p:nvPr/>
              </p:nvSpPr>
              <p:spPr>
                <a:xfrm>
                  <a:off x="3840253" y="5810623"/>
                  <a:ext cx="39823" cy="5179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9823" h="51797">
                      <a:moveTo>
                        <a:pt x="30295" y="0"/>
                      </a:moveTo>
                      <a:cubicBezTo>
                        <a:pt x="30295" y="0"/>
                        <a:pt x="2443" y="24732"/>
                        <a:pt x="489" y="37798"/>
                      </a:cubicBezTo>
                      <a:cubicBezTo>
                        <a:pt x="-1466" y="50863"/>
                        <a:pt x="2443" y="51797"/>
                        <a:pt x="2443" y="51797"/>
                      </a:cubicBezTo>
                      <a:cubicBezTo>
                        <a:pt x="2443" y="51797"/>
                        <a:pt x="29806" y="0"/>
                        <a:pt x="37624" y="0"/>
                      </a:cubicBezTo>
                      <a:cubicBezTo>
                        <a:pt x="45442" y="0"/>
                        <a:pt x="30295" y="0"/>
                        <a:pt x="30295" y="0"/>
                      </a:cubicBezTo>
                      <a:close/>
                    </a:path>
                  </a:pathLst>
                </a:custGeom>
                <a:solidFill>
                  <a:srgbClr val="E88E0A"/>
                </a:solidFill>
                <a:ln w="7700" cap="flat">
                  <a:noFill/>
                  <a:bevel/>
                </a:ln>
              </p:spPr>
            </p:sp>
            <p:sp>
              <p:nvSpPr>
                <p:cNvPr id="4789" name="Freeform 4788"/>
                <p:cNvSpPr/>
                <p:nvPr/>
              </p:nvSpPr>
              <p:spPr>
                <a:xfrm>
                  <a:off x="3883008" y="5806890"/>
                  <a:ext cx="33654" cy="7565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3654" h="75653">
                      <a:moveTo>
                        <a:pt x="0" y="8633"/>
                      </a:moveTo>
                      <a:cubicBezTo>
                        <a:pt x="0" y="8633"/>
                        <a:pt x="24187" y="67662"/>
                        <a:pt x="32005" y="75128"/>
                      </a:cubicBezTo>
                      <a:cubicBezTo>
                        <a:pt x="39823" y="82595"/>
                        <a:pt x="18690" y="14582"/>
                        <a:pt x="12460" y="8633"/>
                      </a:cubicBezTo>
                      <a:cubicBezTo>
                        <a:pt x="6230" y="2683"/>
                        <a:pt x="0" y="-7466"/>
                        <a:pt x="0" y="8633"/>
                      </a:cubicBezTo>
                      <a:close/>
                    </a:path>
                  </a:pathLst>
                </a:custGeom>
                <a:solidFill>
                  <a:srgbClr val="FFA21F"/>
                </a:solidFill>
                <a:ln w="7700" cap="flat">
                  <a:noFill/>
                  <a:bevel/>
                </a:ln>
              </p:spPr>
            </p:sp>
            <p:sp>
              <p:nvSpPr>
                <p:cNvPr id="4790" name="Freeform 4789"/>
                <p:cNvSpPr/>
                <p:nvPr/>
              </p:nvSpPr>
              <p:spPr>
                <a:xfrm>
                  <a:off x="3894796" y="5796157"/>
                  <a:ext cx="74699" cy="4491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4699" h="44914">
                      <a:moveTo>
                        <a:pt x="672" y="15866"/>
                      </a:moveTo>
                      <a:cubicBezTo>
                        <a:pt x="672" y="19365"/>
                        <a:pt x="53443" y="29865"/>
                        <a:pt x="71034" y="42930"/>
                      </a:cubicBezTo>
                      <a:cubicBezTo>
                        <a:pt x="88625" y="55996"/>
                        <a:pt x="39762" y="0"/>
                        <a:pt x="17285" y="0"/>
                      </a:cubicBezTo>
                      <a:cubicBezTo>
                        <a:pt x="-5192" y="0"/>
                        <a:pt x="672" y="19365"/>
                        <a:pt x="672" y="15866"/>
                      </a:cubicBezTo>
                      <a:close/>
                    </a:path>
                  </a:pathLst>
                </a:custGeom>
                <a:solidFill>
                  <a:srgbClr val="FBC948"/>
                </a:solidFill>
                <a:ln w="7700" cap="flat">
                  <a:noFill/>
                  <a:bevel/>
                </a:ln>
              </p:spPr>
            </p:sp>
            <p:sp>
              <p:nvSpPr>
                <p:cNvPr id="4791" name="Freeform 4790"/>
                <p:cNvSpPr/>
                <p:nvPr/>
              </p:nvSpPr>
              <p:spPr>
                <a:xfrm>
                  <a:off x="3859492" y="5733861"/>
                  <a:ext cx="26691" cy="6136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6691" h="61363">
                      <a:moveTo>
                        <a:pt x="15453" y="61363"/>
                      </a:moveTo>
                      <a:cubicBezTo>
                        <a:pt x="15453" y="61363"/>
                        <a:pt x="-4092" y="11899"/>
                        <a:pt x="794" y="4433"/>
                      </a:cubicBezTo>
                      <a:cubicBezTo>
                        <a:pt x="5680" y="-3033"/>
                        <a:pt x="26202" y="-1167"/>
                        <a:pt x="26202" y="10033"/>
                      </a:cubicBezTo>
                      <a:cubicBezTo>
                        <a:pt x="26202" y="21232"/>
                        <a:pt x="30112" y="56696"/>
                        <a:pt x="15453" y="61363"/>
                      </a:cubicBezTo>
                      <a:close/>
                    </a:path>
                  </a:pathLst>
                </a:custGeom>
                <a:solidFill>
                  <a:srgbClr val="FCA50F"/>
                </a:solidFill>
                <a:ln w="7700" cap="flat">
                  <a:noFill/>
                  <a:bevel/>
                </a:ln>
              </p:spPr>
            </p:sp>
            <p:sp>
              <p:nvSpPr>
                <p:cNvPr id="4792" name="Freeform 4791"/>
                <p:cNvSpPr/>
                <p:nvPr/>
              </p:nvSpPr>
              <p:spPr>
                <a:xfrm>
                  <a:off x="3894490" y="5762268"/>
                  <a:ext cx="70362" cy="3033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0362" h="30331">
                      <a:moveTo>
                        <a:pt x="0" y="29223"/>
                      </a:moveTo>
                      <a:cubicBezTo>
                        <a:pt x="0" y="29223"/>
                        <a:pt x="38113" y="-3441"/>
                        <a:pt x="54726" y="292"/>
                      </a:cubicBezTo>
                      <a:cubicBezTo>
                        <a:pt x="71339" y="4025"/>
                        <a:pt x="70362" y="8691"/>
                        <a:pt x="70362" y="8691"/>
                      </a:cubicBezTo>
                      <a:cubicBezTo>
                        <a:pt x="70362" y="8691"/>
                        <a:pt x="11238" y="36223"/>
                        <a:pt x="0" y="29223"/>
                      </a:cubicBezTo>
                      <a:close/>
                    </a:path>
                  </a:pathLst>
                </a:custGeom>
                <a:solidFill>
                  <a:srgbClr val="FFB91D"/>
                </a:solidFill>
                <a:ln w="7700" cap="flat">
                  <a:noFill/>
                  <a:bevel/>
                </a:ln>
              </p:spPr>
            </p:sp>
            <p:sp>
              <p:nvSpPr>
                <p:cNvPr id="4793" name="Freeform 4792"/>
                <p:cNvSpPr/>
                <p:nvPr/>
              </p:nvSpPr>
              <p:spPr>
                <a:xfrm>
                  <a:off x="3863707" y="5783558"/>
                  <a:ext cx="42083" cy="3062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2083" h="30623">
                      <a:moveTo>
                        <a:pt x="15147" y="2333"/>
                      </a:moveTo>
                      <a:cubicBezTo>
                        <a:pt x="15147" y="2333"/>
                        <a:pt x="6352" y="-1400"/>
                        <a:pt x="4398" y="467"/>
                      </a:cubicBezTo>
                      <a:cubicBezTo>
                        <a:pt x="2443" y="2333"/>
                        <a:pt x="977" y="10266"/>
                        <a:pt x="1954" y="10266"/>
                      </a:cubicBezTo>
                      <a:cubicBezTo>
                        <a:pt x="2932" y="10266"/>
                        <a:pt x="-3909" y="20999"/>
                        <a:pt x="3420" y="23798"/>
                      </a:cubicBezTo>
                      <a:cubicBezTo>
                        <a:pt x="10750" y="26598"/>
                        <a:pt x="13681" y="21465"/>
                        <a:pt x="13681" y="21465"/>
                      </a:cubicBezTo>
                      <a:cubicBezTo>
                        <a:pt x="13681" y="21465"/>
                        <a:pt x="16125" y="32665"/>
                        <a:pt x="22965" y="30331"/>
                      </a:cubicBezTo>
                      <a:cubicBezTo>
                        <a:pt x="29806" y="27998"/>
                        <a:pt x="29806" y="22399"/>
                        <a:pt x="29806" y="22399"/>
                      </a:cubicBezTo>
                      <a:cubicBezTo>
                        <a:pt x="29806" y="22399"/>
                        <a:pt x="26386" y="31265"/>
                        <a:pt x="33471" y="28231"/>
                      </a:cubicBezTo>
                      <a:cubicBezTo>
                        <a:pt x="40556" y="25198"/>
                        <a:pt x="42999" y="25198"/>
                        <a:pt x="42022" y="21465"/>
                      </a:cubicBezTo>
                      <a:cubicBezTo>
                        <a:pt x="41044" y="17732"/>
                        <a:pt x="32738" y="12133"/>
                        <a:pt x="31272" y="11199"/>
                      </a:cubicBezTo>
                      <a:cubicBezTo>
                        <a:pt x="29806" y="10266"/>
                        <a:pt x="17590" y="9333"/>
                        <a:pt x="15147" y="2333"/>
                      </a:cubicBezTo>
                      <a:close/>
                    </a:path>
                  </a:pathLst>
                </a:custGeom>
                <a:solidFill>
                  <a:srgbClr val="9A992E"/>
                </a:solidFill>
                <a:ln w="7700" cap="flat">
                  <a:noFill/>
                  <a:bevel/>
                </a:ln>
              </p:spPr>
            </p:sp>
            <p:sp>
              <p:nvSpPr>
                <p:cNvPr id="4794" name="Freeform 4793"/>
                <p:cNvSpPr/>
                <p:nvPr/>
              </p:nvSpPr>
              <p:spPr>
                <a:xfrm>
                  <a:off x="3874945" y="5720678"/>
                  <a:ext cx="54726" cy="8218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4726" h="82186">
                      <a:moveTo>
                        <a:pt x="0" y="74545"/>
                      </a:moveTo>
                      <a:lnTo>
                        <a:pt x="21011" y="27881"/>
                      </a:lnTo>
                      <a:cubicBezTo>
                        <a:pt x="21011" y="27881"/>
                        <a:pt x="36647" y="4550"/>
                        <a:pt x="40556" y="817"/>
                      </a:cubicBezTo>
                      <a:cubicBezTo>
                        <a:pt x="44465" y="-2916"/>
                        <a:pt x="53749" y="7350"/>
                        <a:pt x="54726" y="6416"/>
                      </a:cubicBezTo>
                      <a:cubicBezTo>
                        <a:pt x="55703" y="5483"/>
                        <a:pt x="41533" y="37681"/>
                        <a:pt x="40556" y="37681"/>
                      </a:cubicBezTo>
                      <a:cubicBezTo>
                        <a:pt x="39579" y="37681"/>
                        <a:pt x="47397" y="39081"/>
                        <a:pt x="48374" y="41414"/>
                      </a:cubicBezTo>
                      <a:cubicBezTo>
                        <a:pt x="49351" y="43747"/>
                        <a:pt x="38601" y="52613"/>
                        <a:pt x="35181" y="54013"/>
                      </a:cubicBezTo>
                      <a:cubicBezTo>
                        <a:pt x="31761" y="55413"/>
                        <a:pt x="17102" y="81078"/>
                        <a:pt x="17102" y="81078"/>
                      </a:cubicBezTo>
                      <a:cubicBezTo>
                        <a:pt x="17102" y="81078"/>
                        <a:pt x="4398" y="86211"/>
                        <a:pt x="0" y="74545"/>
                      </a:cubicBezTo>
                      <a:close/>
                    </a:path>
                  </a:pathLst>
                </a:custGeom>
                <a:solidFill>
                  <a:srgbClr val="40502E"/>
                </a:solidFill>
                <a:ln w="7700" cap="flat">
                  <a:noFill/>
                  <a:bevel/>
                </a:ln>
              </p:spPr>
            </p:sp>
            <p:sp>
              <p:nvSpPr>
                <p:cNvPr id="4795" name="Freeform 4794"/>
                <p:cNvSpPr/>
                <p:nvPr/>
              </p:nvSpPr>
              <p:spPr>
                <a:xfrm>
                  <a:off x="3851004" y="5719629"/>
                  <a:ext cx="63032" cy="2785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3032" h="27859">
                      <a:moveTo>
                        <a:pt x="5789" y="11789"/>
                      </a:moveTo>
                      <a:cubicBezTo>
                        <a:pt x="5789" y="11789"/>
                        <a:pt x="49525" y="25865"/>
                        <a:pt x="49525" y="27742"/>
                      </a:cubicBezTo>
                      <a:cubicBezTo>
                        <a:pt x="49525" y="29619"/>
                        <a:pt x="63032" y="11789"/>
                        <a:pt x="63032" y="11789"/>
                      </a:cubicBezTo>
                      <a:cubicBezTo>
                        <a:pt x="63032" y="11789"/>
                        <a:pt x="19939" y="6158"/>
                        <a:pt x="16723" y="3812"/>
                      </a:cubicBezTo>
                      <a:cubicBezTo>
                        <a:pt x="13507" y="1466"/>
                        <a:pt x="8361" y="-411"/>
                        <a:pt x="9005" y="59"/>
                      </a:cubicBezTo>
                      <a:lnTo>
                        <a:pt x="0" y="7566"/>
                      </a:lnTo>
                      <a:lnTo>
                        <a:pt x="5789" y="11789"/>
                      </a:lnTo>
                      <a:close/>
                    </a:path>
                  </a:pathLst>
                </a:custGeom>
                <a:solidFill>
                  <a:srgbClr val="D5D984"/>
                </a:solidFill>
                <a:ln w="7700" cap="flat">
                  <a:noFill/>
                  <a:bevel/>
                </a:ln>
              </p:spPr>
            </p:sp>
            <p:sp>
              <p:nvSpPr>
                <p:cNvPr id="4796" name="Freeform 4795"/>
                <p:cNvSpPr/>
                <p:nvPr/>
              </p:nvSpPr>
              <p:spPr>
                <a:xfrm rot="900000">
                  <a:off x="3915857" y="5717196"/>
                  <a:ext cx="15756" cy="1170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756" h="11703">
                      <a:moveTo>
                        <a:pt x="0" y="5851"/>
                      </a:moveTo>
                      <a:cubicBezTo>
                        <a:pt x="0" y="2620"/>
                        <a:pt x="3527" y="0"/>
                        <a:pt x="7878" y="0"/>
                      </a:cubicBezTo>
                      <a:cubicBezTo>
                        <a:pt x="12229" y="0"/>
                        <a:pt x="15756" y="2620"/>
                        <a:pt x="15756" y="5851"/>
                      </a:cubicBezTo>
                      <a:cubicBezTo>
                        <a:pt x="15756" y="9083"/>
                        <a:pt x="12229" y="11703"/>
                        <a:pt x="7878" y="11703"/>
                      </a:cubicBezTo>
                      <a:cubicBezTo>
                        <a:pt x="3527" y="11703"/>
                        <a:pt x="0" y="9083"/>
                        <a:pt x="0" y="5851"/>
                      </a:cubicBezTo>
                      <a:close/>
                    </a:path>
                  </a:pathLst>
                </a:custGeom>
                <a:solidFill>
                  <a:srgbClr val="E0E0E0"/>
                </a:solidFill>
                <a:ln w="7700" cap="flat">
                  <a:noFill/>
                  <a:bevel/>
                </a:ln>
              </p:spPr>
            </p:sp>
            <p:sp>
              <p:nvSpPr>
                <p:cNvPr id="4797" name="Freeform 4796"/>
                <p:cNvSpPr/>
                <p:nvPr/>
              </p:nvSpPr>
              <p:spPr>
                <a:xfrm>
                  <a:off x="3582748" y="5667599"/>
                  <a:ext cx="281448" cy="13415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81448" h="134158">
                      <a:moveTo>
                        <a:pt x="0" y="134158"/>
                      </a:moveTo>
                      <a:cubicBezTo>
                        <a:pt x="0" y="134158"/>
                        <a:pt x="94793" y="81894"/>
                        <a:pt x="123133" y="89361"/>
                      </a:cubicBezTo>
                      <a:cubicBezTo>
                        <a:pt x="151473" y="96827"/>
                        <a:pt x="274607" y="63229"/>
                        <a:pt x="274607" y="63229"/>
                      </a:cubicBezTo>
                      <a:lnTo>
                        <a:pt x="281448" y="54830"/>
                      </a:lnTo>
                      <a:cubicBezTo>
                        <a:pt x="281448" y="54830"/>
                        <a:pt x="258482" y="10499"/>
                        <a:pt x="193007" y="1167"/>
                      </a:cubicBezTo>
                      <a:cubicBezTo>
                        <a:pt x="127531" y="-8166"/>
                        <a:pt x="54237" y="32431"/>
                        <a:pt x="0" y="134158"/>
                      </a:cubicBezTo>
                      <a:close/>
                    </a:path>
                  </a:pathLst>
                </a:custGeom>
                <a:solidFill>
                  <a:srgbClr val="608F50"/>
                </a:solidFill>
                <a:ln w="7700" cap="flat">
                  <a:noFill/>
                  <a:bevel/>
                </a:ln>
              </p:spPr>
            </p:sp>
            <p:sp>
              <p:nvSpPr>
                <p:cNvPr id="4798" name="Freeform 4797"/>
                <p:cNvSpPr/>
                <p:nvPr/>
              </p:nvSpPr>
              <p:spPr>
                <a:xfrm>
                  <a:off x="3629411" y="5714146"/>
                  <a:ext cx="233074" cy="4304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3074" h="43047">
                      <a:moveTo>
                        <a:pt x="0" y="43047"/>
                      </a:moveTo>
                      <a:cubicBezTo>
                        <a:pt x="0" y="43047"/>
                        <a:pt x="58391" y="3150"/>
                        <a:pt x="125821" y="350"/>
                      </a:cubicBezTo>
                      <a:cubicBezTo>
                        <a:pt x="193251" y="-2450"/>
                        <a:pt x="232586" y="10383"/>
                        <a:pt x="233074" y="9916"/>
                      </a:cubicBezTo>
                      <a:lnTo>
                        <a:pt x="229409" y="13416"/>
                      </a:lnTo>
                      <a:cubicBezTo>
                        <a:pt x="229409" y="13416"/>
                        <a:pt x="113605" y="-18315"/>
                        <a:pt x="0" y="43047"/>
                      </a:cubicBezTo>
                      <a:close/>
                    </a:path>
                  </a:pathLst>
                </a:custGeom>
                <a:solidFill>
                  <a:srgbClr val="65984B"/>
                </a:solidFill>
                <a:ln w="7700" cap="flat">
                  <a:noFill/>
                  <a:bevel/>
                </a:ln>
              </p:spPr>
            </p:sp>
          </p:grpSp>
          <p:grpSp>
            <p:nvGrpSpPr>
              <p:cNvPr id="4799" name="Group 4798"/>
              <p:cNvGrpSpPr/>
              <p:nvPr/>
            </p:nvGrpSpPr>
            <p:grpSpPr>
              <a:xfrm>
                <a:off x="4029962" y="5801892"/>
                <a:ext cx="418996" cy="340644"/>
                <a:chOff x="4029962" y="5801892"/>
                <a:chExt cx="418996" cy="340644"/>
              </a:xfrm>
            </p:grpSpPr>
            <p:grpSp>
              <p:nvGrpSpPr>
                <p:cNvPr id="4800" name="Group 4799"/>
                <p:cNvGrpSpPr/>
                <p:nvPr/>
              </p:nvGrpSpPr>
              <p:grpSpPr>
                <a:xfrm>
                  <a:off x="4029962" y="5801892"/>
                  <a:ext cx="418996" cy="340644"/>
                  <a:chOff x="4029962" y="5801892"/>
                  <a:chExt cx="418996" cy="340644"/>
                </a:xfrm>
              </p:grpSpPr>
              <p:grpSp>
                <p:nvGrpSpPr>
                  <p:cNvPr id="4801" name="Group 4800"/>
                  <p:cNvGrpSpPr/>
                  <p:nvPr/>
                </p:nvGrpSpPr>
                <p:grpSpPr>
                  <a:xfrm>
                    <a:off x="4029962" y="5801892"/>
                    <a:ext cx="418996" cy="340644"/>
                    <a:chOff x="4029962" y="5801892"/>
                    <a:chExt cx="418996" cy="340644"/>
                  </a:xfrm>
                </p:grpSpPr>
                <p:sp>
                  <p:nvSpPr>
                    <p:cNvPr id="4802" name="Freeform 4801"/>
                    <p:cNvSpPr/>
                    <p:nvPr/>
                  </p:nvSpPr>
                  <p:spPr>
                    <a:xfrm>
                      <a:off x="4029962" y="5880347"/>
                      <a:ext cx="418996" cy="262131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418996" h="262131">
                          <a:moveTo>
                            <a:pt x="196335" y="262131"/>
                          </a:moveTo>
                          <a:cubicBezTo>
                            <a:pt x="196335" y="262131"/>
                            <a:pt x="243867" y="263355"/>
                            <a:pt x="278031" y="251076"/>
                          </a:cubicBezTo>
                          <a:cubicBezTo>
                            <a:pt x="312195" y="238801"/>
                            <a:pt x="359997" y="216730"/>
                            <a:pt x="389705" y="164794"/>
                          </a:cubicBezTo>
                          <a:cubicBezTo>
                            <a:pt x="418996" y="112859"/>
                            <a:pt x="416218" y="94634"/>
                            <a:pt x="418996" y="76683"/>
                          </a:cubicBezTo>
                          <a:cubicBezTo>
                            <a:pt x="419838" y="58732"/>
                            <a:pt x="416171" y="42861"/>
                            <a:pt x="412706" y="35779"/>
                          </a:cubicBezTo>
                          <a:cubicBezTo>
                            <a:pt x="409240" y="28697"/>
                            <a:pt x="435483" y="110377"/>
                            <a:pt x="284963" y="150982"/>
                          </a:cubicBezTo>
                          <a:cubicBezTo>
                            <a:pt x="226353" y="166792"/>
                            <a:pt x="188976" y="164455"/>
                            <a:pt x="145831" y="153343"/>
                          </a:cubicBezTo>
                          <a:cubicBezTo>
                            <a:pt x="78172" y="135915"/>
                            <a:pt x="37253" y="111802"/>
                            <a:pt x="28485" y="89603"/>
                          </a:cubicBezTo>
                          <a:cubicBezTo>
                            <a:pt x="14126" y="53248"/>
                            <a:pt x="0" y="32001"/>
                            <a:pt x="11651" y="9811"/>
                          </a:cubicBezTo>
                          <a:cubicBezTo>
                            <a:pt x="23534" y="-12380"/>
                            <a:pt x="13136" y="9811"/>
                            <a:pt x="13136" y="9811"/>
                          </a:cubicBezTo>
                          <a:cubicBezTo>
                            <a:pt x="13136" y="9811"/>
                            <a:pt x="-11620" y="43805"/>
                            <a:pt x="6700" y="108961"/>
                          </a:cubicBezTo>
                          <a:cubicBezTo>
                            <a:pt x="25019" y="174117"/>
                            <a:pt x="58688" y="246355"/>
                            <a:pt x="196335" y="262131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40000">
                          <a:srgbClr val="FDAE22"/>
                        </a:gs>
                        <a:gs pos="100000">
                          <a:srgbClr val="F24B02"/>
                        </a:gs>
                      </a:gsLst>
                      <a:lin ang="5400000" scaled="0"/>
                    </a:gradFill>
                    <a:ln w="7700" cap="flat">
                      <a:noFill/>
                      <a:bevel/>
                    </a:ln>
                  </p:spPr>
                </p:sp>
                <p:sp>
                  <p:nvSpPr>
                    <p:cNvPr id="4803" name="Freeform 4802"/>
                    <p:cNvSpPr/>
                    <p:nvPr/>
                  </p:nvSpPr>
                  <p:spPr>
                    <a:xfrm>
                      <a:off x="4033152" y="5801868"/>
                      <a:ext cx="412614" cy="25079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412614" h="250796">
                          <a:moveTo>
                            <a:pt x="0" y="125398"/>
                          </a:moveTo>
                          <a:cubicBezTo>
                            <a:pt x="0" y="56139"/>
                            <a:pt x="92341" y="0"/>
                            <a:pt x="206307" y="0"/>
                          </a:cubicBezTo>
                          <a:cubicBezTo>
                            <a:pt x="320240" y="0"/>
                            <a:pt x="412614" y="56139"/>
                            <a:pt x="412614" y="125398"/>
                          </a:cubicBezTo>
                          <a:cubicBezTo>
                            <a:pt x="412614" y="194641"/>
                            <a:pt x="320240" y="250796"/>
                            <a:pt x="206307" y="250796"/>
                          </a:cubicBezTo>
                          <a:cubicBezTo>
                            <a:pt x="92341" y="250796"/>
                            <a:pt x="0" y="194641"/>
                            <a:pt x="0" y="125398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44000">
                          <a:srgbClr val="FDB937"/>
                        </a:gs>
                        <a:gs pos="0">
                          <a:srgbClr val="DE9202"/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 w="7700" cap="flat">
                      <a:solidFill>
                        <a:srgbClr val="FCA31F"/>
                      </a:solidFill>
                      <a:bevel/>
                    </a:ln>
                  </p:spPr>
                </p:sp>
                <p:sp>
                  <p:nvSpPr>
                    <p:cNvPr id="4804" name="Freeform 4803"/>
                    <p:cNvSpPr/>
                    <p:nvPr/>
                  </p:nvSpPr>
                  <p:spPr>
                    <a:xfrm>
                      <a:off x="4039089" y="5804699"/>
                      <a:ext cx="400740" cy="240793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400740" h="240793">
                          <a:moveTo>
                            <a:pt x="0" y="120396"/>
                          </a:moveTo>
                          <a:cubicBezTo>
                            <a:pt x="0" y="53900"/>
                            <a:pt x="89684" y="0"/>
                            <a:pt x="200370" y="0"/>
                          </a:cubicBezTo>
                          <a:cubicBezTo>
                            <a:pt x="311024" y="0"/>
                            <a:pt x="400740" y="53900"/>
                            <a:pt x="400740" y="120396"/>
                          </a:cubicBezTo>
                          <a:cubicBezTo>
                            <a:pt x="400740" y="186878"/>
                            <a:pt x="311024" y="240793"/>
                            <a:pt x="200370" y="240793"/>
                          </a:cubicBezTo>
                          <a:cubicBezTo>
                            <a:pt x="89684" y="240793"/>
                            <a:pt x="0" y="186878"/>
                            <a:pt x="0" y="120396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100000">
                          <a:srgbClr val="FFFFFF">
                            <a:alpha val="5000"/>
                          </a:srgbClr>
                        </a:gs>
                        <a:gs pos="86000">
                          <a:srgbClr val="FEF5E3">
                            <a:alpha val="71000"/>
                          </a:srgbClr>
                        </a:gs>
                        <a:gs pos="0">
                          <a:srgbClr val="FFEAC2">
                            <a:alpha val="85000"/>
                          </a:srgbClr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 w="7700" cap="flat">
                      <a:noFill/>
                      <a:bevel/>
                    </a:ln>
                  </p:spPr>
                </p:sp>
                <p:sp>
                  <p:nvSpPr>
                    <p:cNvPr id="4805" name="Freeform 4804"/>
                    <p:cNvSpPr/>
                    <p:nvPr/>
                  </p:nvSpPr>
                  <p:spPr>
                    <a:xfrm>
                      <a:off x="4129983" y="5826346"/>
                      <a:ext cx="100370" cy="74230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00370" h="74230">
                          <a:moveTo>
                            <a:pt x="649" y="27458"/>
                          </a:moveTo>
                          <a:cubicBezTo>
                            <a:pt x="649" y="27458"/>
                            <a:pt x="54576" y="55786"/>
                            <a:pt x="61008" y="60508"/>
                          </a:cubicBezTo>
                          <a:cubicBezTo>
                            <a:pt x="67439" y="65229"/>
                            <a:pt x="79807" y="74230"/>
                            <a:pt x="88712" y="74230"/>
                          </a:cubicBezTo>
                          <a:cubicBezTo>
                            <a:pt x="97618" y="74230"/>
                            <a:pt x="99103" y="67590"/>
                            <a:pt x="100370" y="66646"/>
                          </a:cubicBezTo>
                          <a:cubicBezTo>
                            <a:pt x="101082" y="65702"/>
                            <a:pt x="91681" y="35956"/>
                            <a:pt x="85745" y="23208"/>
                          </a:cubicBezTo>
                          <a:cubicBezTo>
                            <a:pt x="79807" y="10461"/>
                            <a:pt x="77829" y="4338"/>
                            <a:pt x="72881" y="546"/>
                          </a:cubicBezTo>
                          <a:cubicBezTo>
                            <a:pt x="67934" y="-3231"/>
                            <a:pt x="-7762" y="11877"/>
                            <a:pt x="649" y="27458"/>
                          </a:cubicBezTo>
                          <a:close/>
                        </a:path>
                      </a:pathLst>
                    </a:custGeom>
                    <a:solidFill>
                      <a:srgbClr val="FC8C02"/>
                    </a:solidFill>
                    <a:ln w="7700" cap="flat">
                      <a:noFill/>
                      <a:bevel/>
                    </a:ln>
                  </p:spPr>
                </p:sp>
                <p:sp>
                  <p:nvSpPr>
                    <p:cNvPr id="4806" name="Freeform 4805"/>
                    <p:cNvSpPr/>
                    <p:nvPr/>
                  </p:nvSpPr>
                  <p:spPr>
                    <a:xfrm>
                      <a:off x="4183971" y="5941652"/>
                      <a:ext cx="92717" cy="89014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92717" h="89014">
                          <a:moveTo>
                            <a:pt x="0" y="69376"/>
                          </a:moveTo>
                          <a:cubicBezTo>
                            <a:pt x="0" y="69375"/>
                            <a:pt x="-2876" y="86845"/>
                            <a:pt x="38188" y="87789"/>
                          </a:cubicBezTo>
                          <a:cubicBezTo>
                            <a:pt x="79251" y="88734"/>
                            <a:pt x="82962" y="91330"/>
                            <a:pt x="91125" y="83540"/>
                          </a:cubicBezTo>
                          <a:cubicBezTo>
                            <a:pt x="99287" y="75750"/>
                            <a:pt x="73809" y="6108"/>
                            <a:pt x="65893" y="1859"/>
                          </a:cubicBezTo>
                          <a:cubicBezTo>
                            <a:pt x="57977" y="-2390"/>
                            <a:pt x="44681" y="-6167"/>
                            <a:pt x="0" y="69376"/>
                          </a:cubicBezTo>
                          <a:close/>
                        </a:path>
                      </a:pathLst>
                    </a:custGeom>
                    <a:solidFill>
                      <a:srgbClr val="FB8E05"/>
                    </a:solidFill>
                    <a:ln w="7700" cap="flat">
                      <a:noFill/>
                      <a:bevel/>
                    </a:ln>
                  </p:spPr>
                </p:sp>
                <p:sp>
                  <p:nvSpPr>
                    <p:cNvPr id="4807" name="Freeform 4806"/>
                    <p:cNvSpPr/>
                    <p:nvPr/>
                  </p:nvSpPr>
                  <p:spPr>
                    <a:xfrm>
                      <a:off x="4086616" y="5921910"/>
                      <a:ext cx="149396" cy="9609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49396" h="96096">
                          <a:moveTo>
                            <a:pt x="0" y="38598"/>
                          </a:moveTo>
                          <a:cubicBezTo>
                            <a:pt x="0" y="38598"/>
                            <a:pt x="0" y="58900"/>
                            <a:pt x="21753" y="71648"/>
                          </a:cubicBezTo>
                          <a:cubicBezTo>
                            <a:pt x="43522" y="84395"/>
                            <a:pt x="47479" y="82035"/>
                            <a:pt x="47479" y="82035"/>
                          </a:cubicBezTo>
                          <a:cubicBezTo>
                            <a:pt x="47479" y="82035"/>
                            <a:pt x="60837" y="91006"/>
                            <a:pt x="75680" y="94783"/>
                          </a:cubicBezTo>
                          <a:cubicBezTo>
                            <a:pt x="90522" y="98560"/>
                            <a:pt x="97448" y="92894"/>
                            <a:pt x="97448" y="92894"/>
                          </a:cubicBezTo>
                          <a:cubicBezTo>
                            <a:pt x="97448" y="92894"/>
                            <a:pt x="150879" y="23017"/>
                            <a:pt x="149396" y="13574"/>
                          </a:cubicBezTo>
                          <a:cubicBezTo>
                            <a:pt x="147912" y="4131"/>
                            <a:pt x="140491" y="-1062"/>
                            <a:pt x="135296" y="118"/>
                          </a:cubicBezTo>
                          <a:cubicBezTo>
                            <a:pt x="130101" y="1298"/>
                            <a:pt x="3448" y="37181"/>
                            <a:pt x="0" y="38598"/>
                          </a:cubicBezTo>
                          <a:close/>
                        </a:path>
                      </a:pathLst>
                    </a:custGeom>
                    <a:solidFill>
                      <a:srgbClr val="FA9704"/>
                    </a:solidFill>
                    <a:ln w="7700" cap="flat">
                      <a:noFill/>
                      <a:bevel/>
                    </a:ln>
                  </p:spPr>
                </p:sp>
                <p:sp>
                  <p:nvSpPr>
                    <p:cNvPr id="4808" name="Freeform 4807"/>
                    <p:cNvSpPr/>
                    <p:nvPr/>
                  </p:nvSpPr>
                  <p:spPr>
                    <a:xfrm>
                      <a:off x="4066068" y="5895839"/>
                      <a:ext cx="152365" cy="64669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52365" h="64669">
                          <a:moveTo>
                            <a:pt x="11626" y="0"/>
                          </a:moveTo>
                          <a:cubicBezTo>
                            <a:pt x="11626" y="0"/>
                            <a:pt x="141249" y="14622"/>
                            <a:pt x="145207" y="16510"/>
                          </a:cubicBezTo>
                          <a:cubicBezTo>
                            <a:pt x="149165" y="18399"/>
                            <a:pt x="154360" y="24772"/>
                            <a:pt x="151639" y="27369"/>
                          </a:cubicBezTo>
                          <a:cubicBezTo>
                            <a:pt x="148917" y="29966"/>
                            <a:pt x="22511" y="64669"/>
                            <a:pt x="22511" y="64669"/>
                          </a:cubicBezTo>
                          <a:cubicBezTo>
                            <a:pt x="22511" y="64669"/>
                            <a:pt x="10134" y="60404"/>
                            <a:pt x="7166" y="47657"/>
                          </a:cubicBezTo>
                          <a:cubicBezTo>
                            <a:pt x="4197" y="34909"/>
                            <a:pt x="4205" y="28786"/>
                            <a:pt x="4205" y="28786"/>
                          </a:cubicBezTo>
                          <a:cubicBezTo>
                            <a:pt x="4205" y="28786"/>
                            <a:pt x="-9153" y="11317"/>
                            <a:pt x="11626" y="0"/>
                          </a:cubicBezTo>
                          <a:close/>
                        </a:path>
                      </a:pathLst>
                    </a:custGeom>
                    <a:solidFill>
                      <a:srgbClr val="FB8800"/>
                    </a:solidFill>
                    <a:ln w="7700" cap="flat">
                      <a:noFill/>
                      <a:bevel/>
                    </a:ln>
                  </p:spPr>
                </p:sp>
                <p:sp>
                  <p:nvSpPr>
                    <p:cNvPr id="4809" name="Freeform 4808"/>
                    <p:cNvSpPr/>
                    <p:nvPr/>
                  </p:nvSpPr>
                  <p:spPr>
                    <a:xfrm>
                      <a:off x="4077710" y="5851442"/>
                      <a:ext cx="133487" cy="59534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33487" h="59534">
                          <a:moveTo>
                            <a:pt x="0" y="42965"/>
                          </a:moveTo>
                          <a:cubicBezTo>
                            <a:pt x="0" y="42965"/>
                            <a:pt x="4437" y="24079"/>
                            <a:pt x="20269" y="15581"/>
                          </a:cubicBezTo>
                          <a:cubicBezTo>
                            <a:pt x="36101" y="7082"/>
                            <a:pt x="38574" y="-3305"/>
                            <a:pt x="51437" y="944"/>
                          </a:cubicBezTo>
                          <a:cubicBezTo>
                            <a:pt x="64301" y="5194"/>
                            <a:pt x="131091" y="44853"/>
                            <a:pt x="133070" y="51463"/>
                          </a:cubicBezTo>
                          <a:cubicBezTo>
                            <a:pt x="135049" y="58073"/>
                            <a:pt x="129112" y="59962"/>
                            <a:pt x="128122" y="59534"/>
                          </a:cubicBezTo>
                          <a:cubicBezTo>
                            <a:pt x="127133" y="59018"/>
                            <a:pt x="0" y="46270"/>
                            <a:pt x="0" y="42965"/>
                          </a:cubicBezTo>
                          <a:close/>
                        </a:path>
                      </a:pathLst>
                    </a:custGeom>
                    <a:solidFill>
                      <a:srgbClr val="FB9503"/>
                    </a:solidFill>
                    <a:ln w="7700" cap="flat">
                      <a:noFill/>
                      <a:bevel/>
                    </a:ln>
                  </p:spPr>
                </p:sp>
                <p:sp>
                  <p:nvSpPr>
                    <p:cNvPr id="4810" name="Freeform 4809"/>
                    <p:cNvSpPr/>
                    <p:nvPr/>
                  </p:nvSpPr>
                  <p:spPr>
                    <a:xfrm>
                      <a:off x="4255817" y="5941622"/>
                      <a:ext cx="103430" cy="83234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03430" h="83234">
                          <a:moveTo>
                            <a:pt x="0" y="7082"/>
                          </a:moveTo>
                          <a:lnTo>
                            <a:pt x="20629" y="82960"/>
                          </a:lnTo>
                          <a:cubicBezTo>
                            <a:pt x="20629" y="82960"/>
                            <a:pt x="41585" y="85118"/>
                            <a:pt x="66280" y="76487"/>
                          </a:cubicBezTo>
                          <a:cubicBezTo>
                            <a:pt x="90974" y="67855"/>
                            <a:pt x="93985" y="68932"/>
                            <a:pt x="102890" y="57129"/>
                          </a:cubicBezTo>
                          <a:cubicBezTo>
                            <a:pt x="111796" y="45326"/>
                            <a:pt x="10869" y="0"/>
                            <a:pt x="10869" y="0"/>
                          </a:cubicBezTo>
                          <a:cubicBezTo>
                            <a:pt x="10869" y="0"/>
                            <a:pt x="0" y="472"/>
                            <a:pt x="0" y="7082"/>
                          </a:cubicBezTo>
                          <a:close/>
                        </a:path>
                      </a:pathLst>
                    </a:custGeom>
                    <a:solidFill>
                      <a:srgbClr val="FB9005"/>
                    </a:solidFill>
                    <a:ln w="7700" cap="flat">
                      <a:noFill/>
                      <a:bevel/>
                    </a:ln>
                  </p:spPr>
                </p:sp>
                <p:sp>
                  <p:nvSpPr>
                    <p:cNvPr id="4811" name="Freeform 4810"/>
                    <p:cNvSpPr/>
                    <p:nvPr/>
                  </p:nvSpPr>
                  <p:spPr>
                    <a:xfrm>
                      <a:off x="4263748" y="5923238"/>
                      <a:ext cx="135580" cy="69597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35580" h="69597">
                          <a:moveTo>
                            <a:pt x="19758" y="0"/>
                          </a:moveTo>
                          <a:cubicBezTo>
                            <a:pt x="19758" y="0"/>
                            <a:pt x="61811" y="10830"/>
                            <a:pt x="74675" y="9886"/>
                          </a:cubicBezTo>
                          <a:cubicBezTo>
                            <a:pt x="87538" y="8941"/>
                            <a:pt x="106338" y="17912"/>
                            <a:pt x="120191" y="21689"/>
                          </a:cubicBezTo>
                          <a:cubicBezTo>
                            <a:pt x="134043" y="25466"/>
                            <a:pt x="137012" y="21689"/>
                            <a:pt x="135033" y="27355"/>
                          </a:cubicBezTo>
                          <a:cubicBezTo>
                            <a:pt x="133054" y="33020"/>
                            <a:pt x="129427" y="48687"/>
                            <a:pt x="117336" y="60226"/>
                          </a:cubicBezTo>
                          <a:cubicBezTo>
                            <a:pt x="105246" y="71764"/>
                            <a:pt x="93970" y="69388"/>
                            <a:pt x="93970" y="69388"/>
                          </a:cubicBezTo>
                          <a:cubicBezTo>
                            <a:pt x="93970" y="69388"/>
                            <a:pt x="-2536" y="20745"/>
                            <a:pt x="0" y="11774"/>
                          </a:cubicBezTo>
                          <a:cubicBezTo>
                            <a:pt x="2412" y="2803"/>
                            <a:pt x="-1021" y="1387"/>
                            <a:pt x="19758" y="0"/>
                          </a:cubicBezTo>
                          <a:close/>
                        </a:path>
                      </a:pathLst>
                    </a:custGeom>
                    <a:solidFill>
                      <a:srgbClr val="FB9704"/>
                    </a:solidFill>
                    <a:ln w="7700" cap="flat">
                      <a:noFill/>
                      <a:bevel/>
                    </a:ln>
                  </p:spPr>
                </p:sp>
                <p:sp>
                  <p:nvSpPr>
                    <p:cNvPr id="4812" name="Freeform 4811"/>
                    <p:cNvSpPr/>
                    <p:nvPr/>
                  </p:nvSpPr>
                  <p:spPr>
                    <a:xfrm>
                      <a:off x="4273590" y="5885437"/>
                      <a:ext cx="137503" cy="6188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37503" h="61888">
                          <a:moveTo>
                            <a:pt x="1506" y="34938"/>
                          </a:moveTo>
                          <a:cubicBezTo>
                            <a:pt x="1506" y="34938"/>
                            <a:pt x="-7894" y="25967"/>
                            <a:pt x="18822" y="20302"/>
                          </a:cubicBezTo>
                          <a:cubicBezTo>
                            <a:pt x="45538" y="14636"/>
                            <a:pt x="118760" y="0"/>
                            <a:pt x="118760" y="0"/>
                          </a:cubicBezTo>
                          <a:cubicBezTo>
                            <a:pt x="118760" y="0"/>
                            <a:pt x="126184" y="1425"/>
                            <a:pt x="135085" y="24551"/>
                          </a:cubicBezTo>
                          <a:cubicBezTo>
                            <a:pt x="143987" y="47677"/>
                            <a:pt x="125686" y="61888"/>
                            <a:pt x="125686" y="61888"/>
                          </a:cubicBezTo>
                          <a:cubicBezTo>
                            <a:pt x="125686" y="61888"/>
                            <a:pt x="34159" y="51936"/>
                            <a:pt x="1506" y="34938"/>
                          </a:cubicBezTo>
                          <a:close/>
                        </a:path>
                      </a:pathLst>
                    </a:custGeom>
                    <a:solidFill>
                      <a:srgbClr val="F58B06"/>
                    </a:solidFill>
                    <a:ln w="7700" cap="flat">
                      <a:noFill/>
                      <a:bevel/>
                    </a:ln>
                  </p:spPr>
                </p:sp>
                <p:sp>
                  <p:nvSpPr>
                    <p:cNvPr id="4813" name="Freeform 4812"/>
                    <p:cNvSpPr/>
                    <p:nvPr/>
                  </p:nvSpPr>
                  <p:spPr>
                    <a:xfrm>
                      <a:off x="4276086" y="5841130"/>
                      <a:ext cx="116511" cy="67723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16511" h="67723">
                          <a:moveTo>
                            <a:pt x="0" y="61777"/>
                          </a:moveTo>
                          <a:cubicBezTo>
                            <a:pt x="0" y="61777"/>
                            <a:pt x="29190" y="3703"/>
                            <a:pt x="46506" y="398"/>
                          </a:cubicBezTo>
                          <a:cubicBezTo>
                            <a:pt x="63822" y="-2907"/>
                            <a:pt x="86085" y="14090"/>
                            <a:pt x="87074" y="14090"/>
                          </a:cubicBezTo>
                          <a:cubicBezTo>
                            <a:pt x="88064" y="14090"/>
                            <a:pt x="122201" y="33861"/>
                            <a:pt x="115769" y="42891"/>
                          </a:cubicBezTo>
                          <a:cubicBezTo>
                            <a:pt x="109338" y="51862"/>
                            <a:pt x="12616" y="70040"/>
                            <a:pt x="7916" y="67442"/>
                          </a:cubicBezTo>
                          <a:cubicBezTo>
                            <a:pt x="3216" y="64846"/>
                            <a:pt x="0" y="61777"/>
                            <a:pt x="0" y="61777"/>
                          </a:cubicBezTo>
                          <a:close/>
                        </a:path>
                      </a:pathLst>
                    </a:custGeom>
                    <a:solidFill>
                      <a:srgbClr val="FD9207"/>
                    </a:solidFill>
                    <a:ln w="7700" cap="flat">
                      <a:noFill/>
                      <a:bevel/>
                    </a:ln>
                  </p:spPr>
                </p:sp>
                <p:sp>
                  <p:nvSpPr>
                    <p:cNvPr id="4814" name="Freeform 4813"/>
                    <p:cNvSpPr/>
                    <p:nvPr/>
                  </p:nvSpPr>
                  <p:spPr>
                    <a:xfrm>
                      <a:off x="4251385" y="5834415"/>
                      <a:ext cx="71445" cy="64720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71445" h="64720">
                          <a:moveTo>
                            <a:pt x="0" y="54277"/>
                          </a:moveTo>
                          <a:cubicBezTo>
                            <a:pt x="0" y="54277"/>
                            <a:pt x="-1005" y="65608"/>
                            <a:pt x="11858" y="64720"/>
                          </a:cubicBezTo>
                          <a:cubicBezTo>
                            <a:pt x="24721" y="63719"/>
                            <a:pt x="13834" y="64927"/>
                            <a:pt x="30658" y="62303"/>
                          </a:cubicBezTo>
                          <a:cubicBezTo>
                            <a:pt x="47483" y="59679"/>
                            <a:pt x="81777" y="12686"/>
                            <a:pt x="68587" y="4295"/>
                          </a:cubicBezTo>
                          <a:cubicBezTo>
                            <a:pt x="55397" y="-4097"/>
                            <a:pt x="45500" y="-6157"/>
                            <a:pt x="0" y="54277"/>
                          </a:cubicBezTo>
                          <a:close/>
                        </a:path>
                      </a:pathLst>
                    </a:custGeom>
                    <a:solidFill>
                      <a:srgbClr val="FD9A08"/>
                    </a:solidFill>
                    <a:ln w="7700" cap="flat">
                      <a:noFill/>
                      <a:bevel/>
                    </a:ln>
                  </p:spPr>
                </p:sp>
                <p:sp>
                  <p:nvSpPr>
                    <p:cNvPr id="4815" name="Freeform 4814"/>
                    <p:cNvSpPr/>
                    <p:nvPr/>
                  </p:nvSpPr>
                  <p:spPr>
                    <a:xfrm>
                      <a:off x="4205724" y="5820016"/>
                      <a:ext cx="99211" cy="76797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99211" h="76797">
                          <a:moveTo>
                            <a:pt x="24629" y="71559"/>
                          </a:moveTo>
                          <a:cubicBezTo>
                            <a:pt x="24629" y="71559"/>
                            <a:pt x="-1376" y="10181"/>
                            <a:pt x="0" y="5459"/>
                          </a:cubicBezTo>
                          <a:cubicBezTo>
                            <a:pt x="1592" y="738"/>
                            <a:pt x="38203" y="-679"/>
                            <a:pt x="40677" y="266"/>
                          </a:cubicBezTo>
                          <a:cubicBezTo>
                            <a:pt x="43151" y="1210"/>
                            <a:pt x="70362" y="266"/>
                            <a:pt x="81741" y="5459"/>
                          </a:cubicBezTo>
                          <a:cubicBezTo>
                            <a:pt x="93119" y="10653"/>
                            <a:pt x="100540" y="12069"/>
                            <a:pt x="99056" y="17263"/>
                          </a:cubicBezTo>
                          <a:cubicBezTo>
                            <a:pt x="97572" y="22456"/>
                            <a:pt x="46892" y="74628"/>
                            <a:pt x="39703" y="76280"/>
                          </a:cubicBezTo>
                          <a:cubicBezTo>
                            <a:pt x="32514" y="77933"/>
                            <a:pt x="26113" y="75336"/>
                            <a:pt x="24629" y="71559"/>
                          </a:cubicBezTo>
                          <a:close/>
                        </a:path>
                      </a:pathLst>
                    </a:custGeom>
                    <a:solidFill>
                      <a:srgbClr val="FB9800"/>
                    </a:solidFill>
                    <a:ln w="7700" cap="flat">
                      <a:noFill/>
                      <a:bevel/>
                    </a:ln>
                  </p:spPr>
                </p:sp>
                <p:sp>
                  <p:nvSpPr>
                    <p:cNvPr id="4816" name="Freeform 4815"/>
                    <p:cNvSpPr/>
                    <p:nvPr/>
                  </p:nvSpPr>
                  <p:spPr>
                    <a:xfrm>
                      <a:off x="4073762" y="5824234"/>
                      <a:ext cx="320951" cy="20034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20951" h="200348">
                          <a:moveTo>
                            <a:pt x="57595" y="27902"/>
                          </a:moveTo>
                          <a:cubicBezTo>
                            <a:pt x="57595" y="27902"/>
                            <a:pt x="133656" y="75734"/>
                            <a:pt x="140691" y="75734"/>
                          </a:cubicBezTo>
                          <a:cubicBezTo>
                            <a:pt x="147726" y="75734"/>
                            <a:pt x="155639" y="71957"/>
                            <a:pt x="155639" y="68601"/>
                          </a:cubicBezTo>
                          <a:cubicBezTo>
                            <a:pt x="155639" y="65244"/>
                            <a:pt x="130799" y="2098"/>
                            <a:pt x="130799" y="2098"/>
                          </a:cubicBezTo>
                          <a:cubicBezTo>
                            <a:pt x="130799" y="2098"/>
                            <a:pt x="129260" y="-629"/>
                            <a:pt x="132777" y="0"/>
                          </a:cubicBezTo>
                          <a:cubicBezTo>
                            <a:pt x="136295" y="1049"/>
                            <a:pt x="155343" y="68757"/>
                            <a:pt x="156591" y="68757"/>
                          </a:cubicBezTo>
                          <a:cubicBezTo>
                            <a:pt x="157838" y="68757"/>
                            <a:pt x="161795" y="75158"/>
                            <a:pt x="167510" y="71957"/>
                          </a:cubicBezTo>
                          <a:cubicBezTo>
                            <a:pt x="173226" y="68757"/>
                            <a:pt x="171467" y="70279"/>
                            <a:pt x="178502" y="66922"/>
                          </a:cubicBezTo>
                          <a:cubicBezTo>
                            <a:pt x="185536" y="63566"/>
                            <a:pt x="223347" y="21608"/>
                            <a:pt x="223347" y="21608"/>
                          </a:cubicBezTo>
                          <a:cubicBezTo>
                            <a:pt x="223347" y="21608"/>
                            <a:pt x="181028" y="67655"/>
                            <a:pt x="180424" y="68757"/>
                          </a:cubicBezTo>
                          <a:cubicBezTo>
                            <a:pt x="179821" y="69860"/>
                            <a:pt x="185536" y="76049"/>
                            <a:pt x="191252" y="74055"/>
                          </a:cubicBezTo>
                          <a:cubicBezTo>
                            <a:pt x="196968" y="72062"/>
                            <a:pt x="211476" y="71957"/>
                            <a:pt x="210597" y="71957"/>
                          </a:cubicBezTo>
                          <a:cubicBezTo>
                            <a:pt x="209718" y="71957"/>
                            <a:pt x="204842" y="77033"/>
                            <a:pt x="204442" y="78672"/>
                          </a:cubicBezTo>
                          <a:cubicBezTo>
                            <a:pt x="204041" y="80312"/>
                            <a:pt x="211256" y="85175"/>
                            <a:pt x="211256" y="85175"/>
                          </a:cubicBezTo>
                          <a:lnTo>
                            <a:pt x="279623" y="71957"/>
                          </a:lnTo>
                          <a:lnTo>
                            <a:pt x="205772" y="86212"/>
                          </a:lnTo>
                          <a:cubicBezTo>
                            <a:pt x="205772" y="86212"/>
                            <a:pt x="200959" y="88621"/>
                            <a:pt x="202323" y="91258"/>
                          </a:cubicBezTo>
                          <a:cubicBezTo>
                            <a:pt x="203687" y="93895"/>
                            <a:pt x="205965" y="97664"/>
                            <a:pt x="208281" y="97608"/>
                          </a:cubicBezTo>
                          <a:cubicBezTo>
                            <a:pt x="210597" y="97552"/>
                            <a:pt x="320951" y="122307"/>
                            <a:pt x="320951" y="122307"/>
                          </a:cubicBezTo>
                          <a:lnTo>
                            <a:pt x="204442" y="100174"/>
                          </a:lnTo>
                          <a:cubicBezTo>
                            <a:pt x="204442" y="100174"/>
                            <a:pt x="192256" y="100727"/>
                            <a:pt x="192256" y="104804"/>
                          </a:cubicBezTo>
                          <a:cubicBezTo>
                            <a:pt x="192256" y="108880"/>
                            <a:pt x="191062" y="109788"/>
                            <a:pt x="192256" y="112901"/>
                          </a:cubicBezTo>
                          <a:cubicBezTo>
                            <a:pt x="193450" y="116013"/>
                            <a:pt x="275666" y="165523"/>
                            <a:pt x="275666" y="165523"/>
                          </a:cubicBezTo>
                          <a:lnTo>
                            <a:pt x="194329" y="117691"/>
                          </a:lnTo>
                          <a:cubicBezTo>
                            <a:pt x="194329" y="117691"/>
                            <a:pt x="187840" y="117921"/>
                            <a:pt x="185976" y="120693"/>
                          </a:cubicBezTo>
                          <a:cubicBezTo>
                            <a:pt x="184112" y="123465"/>
                            <a:pt x="202683" y="200348"/>
                            <a:pt x="202683" y="200348"/>
                          </a:cubicBezTo>
                          <a:lnTo>
                            <a:pt x="180424" y="124192"/>
                          </a:lnTo>
                          <a:cubicBezTo>
                            <a:pt x="180424" y="124192"/>
                            <a:pt x="179774" y="119832"/>
                            <a:pt x="171664" y="118762"/>
                          </a:cubicBezTo>
                          <a:cubicBezTo>
                            <a:pt x="163555" y="117691"/>
                            <a:pt x="156591" y="126083"/>
                            <a:pt x="156591" y="126083"/>
                          </a:cubicBezTo>
                          <a:lnTo>
                            <a:pt x="126182" y="170139"/>
                          </a:lnTo>
                          <a:lnTo>
                            <a:pt x="159596" y="116433"/>
                          </a:lnTo>
                          <a:cubicBezTo>
                            <a:pt x="159596" y="116433"/>
                            <a:pt x="163987" y="106726"/>
                            <a:pt x="158278" y="102167"/>
                          </a:cubicBezTo>
                          <a:cubicBezTo>
                            <a:pt x="152568" y="97608"/>
                            <a:pt x="143944" y="98975"/>
                            <a:pt x="143944" y="98975"/>
                          </a:cubicBezTo>
                          <a:lnTo>
                            <a:pt x="84854" y="117691"/>
                          </a:lnTo>
                          <a:lnTo>
                            <a:pt x="143944" y="96141"/>
                          </a:lnTo>
                          <a:cubicBezTo>
                            <a:pt x="143944" y="96141"/>
                            <a:pt x="144916" y="92416"/>
                            <a:pt x="138493" y="89580"/>
                          </a:cubicBezTo>
                          <a:cubicBezTo>
                            <a:pt x="132070" y="86743"/>
                            <a:pt x="99803" y="85175"/>
                            <a:pt x="99803" y="85175"/>
                          </a:cubicBezTo>
                          <a:lnTo>
                            <a:pt x="0" y="72062"/>
                          </a:lnTo>
                          <a:lnTo>
                            <a:pt x="3947" y="70174"/>
                          </a:lnTo>
                          <a:lnTo>
                            <a:pt x="132777" y="85175"/>
                          </a:lnTo>
                          <a:cubicBezTo>
                            <a:pt x="132777" y="85175"/>
                            <a:pt x="136625" y="84334"/>
                            <a:pt x="136625" y="81503"/>
                          </a:cubicBezTo>
                          <a:cubicBezTo>
                            <a:pt x="136625" y="78672"/>
                            <a:pt x="130533" y="72484"/>
                            <a:pt x="130533" y="72484"/>
                          </a:cubicBezTo>
                          <a:lnTo>
                            <a:pt x="57595" y="27902"/>
                          </a:lnTo>
                          <a:close/>
                        </a:path>
                      </a:pathLst>
                    </a:custGeom>
                    <a:solidFill>
                      <a:srgbClr val="F6F3D0"/>
                    </a:solidFill>
                    <a:ln w="7700" cap="flat">
                      <a:solidFill>
                        <a:srgbClr val="FCD147"/>
                      </a:solidFill>
                      <a:bevel/>
                    </a:ln>
                  </p:spPr>
                </p:sp>
                <p:grpSp>
                  <p:nvGrpSpPr>
                    <p:cNvPr id="4817" name="Group 4816"/>
                    <p:cNvGrpSpPr/>
                    <p:nvPr/>
                  </p:nvGrpSpPr>
                  <p:grpSpPr>
                    <a:xfrm>
                      <a:off x="4075522" y="5823080"/>
                      <a:ext cx="330624" cy="205593"/>
                      <a:chOff x="4075522" y="5823080"/>
                      <a:chExt cx="330624" cy="205593"/>
                    </a:xfrm>
                  </p:grpSpPr>
                  <p:sp>
                    <p:nvSpPr>
                      <p:cNvPr id="4818" name="Freeform 4817"/>
                      <p:cNvSpPr/>
                      <p:nvPr/>
                    </p:nvSpPr>
                    <p:spPr>
                      <a:xfrm rot="3600000">
                        <a:off x="4110815" y="5960470"/>
                        <a:ext cx="6794" cy="13365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6794" h="13365">
                            <a:moveTo>
                              <a:pt x="0" y="10395"/>
                            </a:moveTo>
                            <a:cubicBezTo>
                              <a:pt x="0" y="10395"/>
                              <a:pt x="3210" y="8657"/>
                              <a:pt x="3853" y="4600"/>
                            </a:cubicBezTo>
                            <a:cubicBezTo>
                              <a:pt x="4495" y="543"/>
                              <a:pt x="6794" y="-36"/>
                              <a:pt x="6794" y="-36"/>
                            </a:cubicBezTo>
                            <a:cubicBezTo>
                              <a:pt x="6794" y="-36"/>
                              <a:pt x="2018" y="20827"/>
                              <a:pt x="0" y="10395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4819" name="Freeform 4818"/>
                      <p:cNvSpPr/>
                      <p:nvPr/>
                    </p:nvSpPr>
                    <p:spPr>
                      <a:xfrm>
                        <a:off x="4176368" y="5943761"/>
                        <a:ext cx="17916" cy="20297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7916" h="20297">
                            <a:moveTo>
                              <a:pt x="-18" y="20262"/>
                            </a:moveTo>
                            <a:cubicBezTo>
                              <a:pt x="-18" y="20262"/>
                              <a:pt x="9361" y="2360"/>
                              <a:pt x="16396" y="122"/>
                            </a:cubicBezTo>
                            <a:cubicBezTo>
                              <a:pt x="23430" y="-2115"/>
                              <a:pt x="4671" y="20262"/>
                              <a:pt x="-18" y="20262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4820" name="Freeform 4819"/>
                      <p:cNvSpPr/>
                      <p:nvPr/>
                    </p:nvSpPr>
                    <p:spPr>
                      <a:xfrm>
                        <a:off x="4161146" y="5980841"/>
                        <a:ext cx="30721" cy="16416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30721" h="16416">
                            <a:moveTo>
                              <a:pt x="-37" y="14510"/>
                            </a:moveTo>
                            <a:cubicBezTo>
                              <a:pt x="-37" y="14510"/>
                              <a:pt x="26929" y="1084"/>
                              <a:pt x="30446" y="-35"/>
                            </a:cubicBezTo>
                            <a:cubicBezTo>
                              <a:pt x="33964" y="-1154"/>
                              <a:pt x="5825" y="23461"/>
                              <a:pt x="-37" y="14510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4821" name="Freeform 4820"/>
                      <p:cNvSpPr/>
                      <p:nvPr/>
                    </p:nvSpPr>
                    <p:spPr>
                      <a:xfrm>
                        <a:off x="4128281" y="5975229"/>
                        <a:ext cx="6650" cy="8968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6650" h="8968">
                            <a:moveTo>
                              <a:pt x="0" y="8934"/>
                            </a:moveTo>
                            <a:cubicBezTo>
                              <a:pt x="0" y="8934"/>
                              <a:pt x="0" y="-18"/>
                              <a:pt x="4690" y="-18"/>
                            </a:cubicBezTo>
                            <a:cubicBezTo>
                              <a:pt x="9380" y="-18"/>
                              <a:pt x="4690" y="8934"/>
                              <a:pt x="0" y="8934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4822" name="Freeform 4821"/>
                      <p:cNvSpPr/>
                      <p:nvPr/>
                    </p:nvSpPr>
                    <p:spPr>
                      <a:xfrm>
                        <a:off x="4159606" y="5951576"/>
                        <a:ext cx="4726" cy="16940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4726" h="16940">
                            <a:moveTo>
                              <a:pt x="2675" y="140"/>
                            </a:moveTo>
                            <a:cubicBezTo>
                              <a:pt x="2675" y="-2098"/>
                              <a:pt x="7364" y="16923"/>
                              <a:pt x="2675" y="16923"/>
                            </a:cubicBezTo>
                            <a:cubicBezTo>
                              <a:pt x="-2015" y="16923"/>
                              <a:pt x="330" y="140"/>
                              <a:pt x="2675" y="140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4823" name="Freeform 4822"/>
                      <p:cNvSpPr/>
                      <p:nvPr/>
                    </p:nvSpPr>
                    <p:spPr>
                      <a:xfrm>
                        <a:off x="4228688" y="5980841"/>
                        <a:ext cx="7859" cy="18724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7859" h="18724">
                            <a:moveTo>
                              <a:pt x="7456" y="-35"/>
                            </a:moveTo>
                            <a:cubicBezTo>
                              <a:pt x="7456" y="-35"/>
                              <a:pt x="-4268" y="23461"/>
                              <a:pt x="1594" y="17867"/>
                            </a:cubicBezTo>
                            <a:cubicBezTo>
                              <a:pt x="7456" y="12273"/>
                              <a:pt x="8628" y="5559"/>
                              <a:pt x="7456" y="-35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4824" name="Freeform 4823"/>
                      <p:cNvSpPr/>
                      <p:nvPr/>
                    </p:nvSpPr>
                    <p:spPr>
                      <a:xfrm>
                        <a:off x="4247868" y="5952834"/>
                        <a:ext cx="3297" cy="17937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3297" h="17937">
                            <a:moveTo>
                              <a:pt x="0" y="0"/>
                            </a:moveTo>
                            <a:cubicBezTo>
                              <a:pt x="0" y="0"/>
                              <a:pt x="0" y="17902"/>
                              <a:pt x="2345" y="17902"/>
                            </a:cubicBezTo>
                            <a:cubicBezTo>
                              <a:pt x="4690" y="17902"/>
                              <a:pt x="2345" y="5594"/>
                              <a:pt x="0" y="0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4825" name="Freeform 4824"/>
                      <p:cNvSpPr/>
                      <p:nvPr/>
                    </p:nvSpPr>
                    <p:spPr>
                      <a:xfrm>
                        <a:off x="4250176" y="5995369"/>
                        <a:ext cx="8024" cy="21556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8024" h="21556">
                            <a:moveTo>
                              <a:pt x="37" y="0"/>
                            </a:moveTo>
                            <a:cubicBezTo>
                              <a:pt x="37" y="0"/>
                              <a:pt x="-1136" y="24598"/>
                              <a:pt x="5899" y="21241"/>
                            </a:cubicBezTo>
                            <a:cubicBezTo>
                              <a:pt x="12933" y="17884"/>
                              <a:pt x="37" y="0"/>
                              <a:pt x="37" y="0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4826" name="Freeform 4825"/>
                      <p:cNvSpPr/>
                      <p:nvPr/>
                    </p:nvSpPr>
                    <p:spPr>
                      <a:xfrm>
                        <a:off x="4198626" y="6004337"/>
                        <a:ext cx="21104" cy="14790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1104" h="14790">
                            <a:moveTo>
                              <a:pt x="21104" y="-35"/>
                            </a:moveTo>
                            <a:cubicBezTo>
                              <a:pt x="18759" y="-35"/>
                              <a:pt x="0" y="6678"/>
                              <a:pt x="0" y="13392"/>
                            </a:cubicBezTo>
                            <a:cubicBezTo>
                              <a:pt x="0" y="20105"/>
                              <a:pt x="21104" y="-35"/>
                              <a:pt x="21104" y="-35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4827" name="Freeform 4826"/>
                      <p:cNvSpPr/>
                      <p:nvPr/>
                    </p:nvSpPr>
                    <p:spPr>
                      <a:xfrm>
                        <a:off x="4273698" y="5961803"/>
                        <a:ext cx="15388" cy="27377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5388" h="27377">
                            <a:moveTo>
                              <a:pt x="-37" y="0"/>
                            </a:moveTo>
                            <a:cubicBezTo>
                              <a:pt x="-37" y="0"/>
                              <a:pt x="3481" y="22360"/>
                              <a:pt x="12860" y="26835"/>
                            </a:cubicBezTo>
                            <a:cubicBezTo>
                              <a:pt x="22239" y="31311"/>
                              <a:pt x="2308" y="7815"/>
                              <a:pt x="-37" y="0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4828" name="Freeform 4827"/>
                      <p:cNvSpPr/>
                      <p:nvPr/>
                    </p:nvSpPr>
                    <p:spPr>
                      <a:xfrm>
                        <a:off x="4292438" y="5968516"/>
                        <a:ext cx="44570" cy="22238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44570" h="22238">
                            <a:moveTo>
                              <a:pt x="0" y="0"/>
                            </a:moveTo>
                            <a:cubicBezTo>
                              <a:pt x="0" y="0"/>
                              <a:pt x="44570" y="14528"/>
                              <a:pt x="44570" y="21241"/>
                            </a:cubicBezTo>
                            <a:cubicBezTo>
                              <a:pt x="44570" y="27954"/>
                              <a:pt x="2327" y="0"/>
                              <a:pt x="0" y="0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4829" name="Freeform 4828"/>
                      <p:cNvSpPr/>
                      <p:nvPr/>
                    </p:nvSpPr>
                    <p:spPr>
                      <a:xfrm>
                        <a:off x="4298319" y="5989285"/>
                        <a:ext cx="6925" cy="11276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6925" h="11276">
                            <a:moveTo>
                              <a:pt x="3481" y="8304"/>
                            </a:moveTo>
                            <a:cubicBezTo>
                              <a:pt x="6998" y="15017"/>
                              <a:pt x="-37" y="9423"/>
                              <a:pt x="-37" y="2710"/>
                            </a:cubicBezTo>
                            <a:cubicBezTo>
                              <a:pt x="-37" y="-4003"/>
                              <a:pt x="12860" y="2710"/>
                              <a:pt x="3481" y="8304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4830" name="Freeform 4829"/>
                      <p:cNvSpPr/>
                      <p:nvPr/>
                    </p:nvSpPr>
                    <p:spPr>
                      <a:xfrm>
                        <a:off x="4318213" y="6004337"/>
                        <a:ext cx="8573" cy="7238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8573" h="7238">
                            <a:moveTo>
                              <a:pt x="0" y="-35"/>
                            </a:moveTo>
                            <a:cubicBezTo>
                              <a:pt x="2345" y="-35"/>
                              <a:pt x="11724" y="7238"/>
                              <a:pt x="7621" y="7238"/>
                            </a:cubicBezTo>
                            <a:cubicBezTo>
                              <a:pt x="3517" y="7238"/>
                              <a:pt x="0" y="-35"/>
                              <a:pt x="0" y="-35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4831" name="Freeform 4830"/>
                      <p:cNvSpPr/>
                      <p:nvPr/>
                    </p:nvSpPr>
                    <p:spPr>
                      <a:xfrm>
                        <a:off x="4295956" y="5938306"/>
                        <a:ext cx="18631" cy="18671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8631" h="18671">
                            <a:moveTo>
                              <a:pt x="0" y="0"/>
                            </a:moveTo>
                            <a:cubicBezTo>
                              <a:pt x="0" y="0"/>
                              <a:pt x="14051" y="24598"/>
                              <a:pt x="18154" y="17325"/>
                            </a:cubicBezTo>
                            <a:cubicBezTo>
                              <a:pt x="22258" y="10052"/>
                              <a:pt x="0" y="0"/>
                              <a:pt x="0" y="0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4832" name="Freeform 4831"/>
                      <p:cNvSpPr/>
                      <p:nvPr/>
                    </p:nvSpPr>
                    <p:spPr>
                      <a:xfrm>
                        <a:off x="4351078" y="5960701"/>
                        <a:ext cx="17422" cy="5927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7422" h="5927">
                            <a:moveTo>
                              <a:pt x="-37" y="-35"/>
                            </a:moveTo>
                            <a:cubicBezTo>
                              <a:pt x="19895" y="-35"/>
                              <a:pt x="19895" y="-35"/>
                              <a:pt x="14032" y="-35"/>
                            </a:cubicBezTo>
                            <a:cubicBezTo>
                              <a:pt x="14032" y="-35"/>
                              <a:pt x="17550" y="13392"/>
                              <a:pt x="-37" y="-35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4833" name="Freeform 4832"/>
                      <p:cNvSpPr/>
                      <p:nvPr/>
                    </p:nvSpPr>
                    <p:spPr>
                      <a:xfrm>
                        <a:off x="4362070" y="5971873"/>
                        <a:ext cx="8134" cy="11643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8134" h="11643">
                            <a:moveTo>
                              <a:pt x="696" y="-18"/>
                            </a:moveTo>
                            <a:cubicBezTo>
                              <a:pt x="696" y="-18"/>
                              <a:pt x="-2821" y="14528"/>
                              <a:pt x="5386" y="11171"/>
                            </a:cubicBezTo>
                            <a:cubicBezTo>
                              <a:pt x="13593" y="7815"/>
                              <a:pt x="696" y="-18"/>
                              <a:pt x="696" y="-18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4834" name="Freeform 4833"/>
                      <p:cNvSpPr/>
                      <p:nvPr/>
                    </p:nvSpPr>
                    <p:spPr>
                      <a:xfrm>
                        <a:off x="4333492" y="5968516"/>
                        <a:ext cx="10827" cy="8968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0827" h="8968">
                            <a:moveTo>
                              <a:pt x="-37" y="-18"/>
                            </a:moveTo>
                            <a:cubicBezTo>
                              <a:pt x="-37" y="-18"/>
                              <a:pt x="6998" y="10052"/>
                              <a:pt x="9343" y="8933"/>
                            </a:cubicBezTo>
                            <a:cubicBezTo>
                              <a:pt x="11688" y="7815"/>
                              <a:pt x="12860" y="-18"/>
                              <a:pt x="-37" y="-18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4835" name="Freeform 4834"/>
                      <p:cNvSpPr/>
                      <p:nvPr/>
                    </p:nvSpPr>
                    <p:spPr>
                      <a:xfrm>
                        <a:off x="4273918" y="5932065"/>
                        <a:ext cx="10112" cy="10070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0112" h="10070">
                            <a:moveTo>
                              <a:pt x="-22" y="-42"/>
                            </a:moveTo>
                            <a:cubicBezTo>
                              <a:pt x="-22" y="-42"/>
                              <a:pt x="2792" y="10028"/>
                              <a:pt x="8419" y="10028"/>
                            </a:cubicBezTo>
                            <a:cubicBezTo>
                              <a:pt x="14047" y="10028"/>
                              <a:pt x="4199" y="1972"/>
                              <a:pt x="2088" y="1972"/>
                            </a:cubicBezTo>
                            <a:cubicBezTo>
                              <a:pt x="-22" y="1972"/>
                              <a:pt x="2088" y="1972"/>
                              <a:pt x="-22" y="-42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4836" name="Freeform 4835"/>
                      <p:cNvSpPr/>
                      <p:nvPr/>
                    </p:nvSpPr>
                    <p:spPr>
                      <a:xfrm>
                        <a:off x="4324589" y="5942135"/>
                        <a:ext cx="30501" cy="5874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30501" h="5874">
                            <a:moveTo>
                              <a:pt x="-44" y="-42"/>
                            </a:moveTo>
                            <a:cubicBezTo>
                              <a:pt x="-44" y="-42"/>
                              <a:pt x="26336" y="965"/>
                              <a:pt x="30205" y="4657"/>
                            </a:cubicBezTo>
                            <a:cubicBezTo>
                              <a:pt x="34074" y="8350"/>
                              <a:pt x="-44" y="2643"/>
                              <a:pt x="-44" y="-42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4837" name="Freeform 4836"/>
                      <p:cNvSpPr/>
                      <p:nvPr/>
                    </p:nvSpPr>
                    <p:spPr>
                      <a:xfrm>
                        <a:off x="4382184" y="5954197"/>
                        <a:ext cx="6375" cy="6503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6375" h="6503">
                            <a:moveTo>
                              <a:pt x="6375" y="-21"/>
                            </a:moveTo>
                            <a:cubicBezTo>
                              <a:pt x="6375" y="-21"/>
                              <a:pt x="2858" y="9378"/>
                              <a:pt x="396" y="5685"/>
                            </a:cubicBezTo>
                            <a:cubicBezTo>
                              <a:pt x="-2066" y="1993"/>
                              <a:pt x="6375" y="-21"/>
                              <a:pt x="6375" y="-21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4838" name="Freeform 4837"/>
                      <p:cNvSpPr/>
                      <p:nvPr/>
                    </p:nvSpPr>
                    <p:spPr>
                      <a:xfrm>
                        <a:off x="4378007" y="5970981"/>
                        <a:ext cx="6265" cy="7133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6265" h="7133">
                            <a:moveTo>
                              <a:pt x="0" y="-21"/>
                            </a:moveTo>
                            <a:cubicBezTo>
                              <a:pt x="0" y="-21"/>
                              <a:pt x="0" y="10720"/>
                              <a:pt x="4924" y="6021"/>
                            </a:cubicBezTo>
                            <a:cubicBezTo>
                              <a:pt x="9848" y="1322"/>
                              <a:pt x="0" y="-21"/>
                              <a:pt x="0" y="-21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4839" name="Freeform 4838"/>
                      <p:cNvSpPr/>
                      <p:nvPr/>
                    </p:nvSpPr>
                    <p:spPr>
                      <a:xfrm>
                        <a:off x="4366796" y="5947956"/>
                        <a:ext cx="20224" cy="3462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0224" h="3462">
                            <a:moveTo>
                              <a:pt x="-44" y="850"/>
                            </a:moveTo>
                            <a:cubicBezTo>
                              <a:pt x="-44" y="850"/>
                              <a:pt x="15432" y="-1164"/>
                              <a:pt x="19653" y="850"/>
                            </a:cubicBezTo>
                            <a:cubicBezTo>
                              <a:pt x="23874" y="2864"/>
                              <a:pt x="4880" y="5549"/>
                              <a:pt x="-44" y="850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4840" name="Freeform 4839"/>
                      <p:cNvSpPr/>
                      <p:nvPr/>
                    </p:nvSpPr>
                    <p:spPr>
                      <a:xfrm>
                        <a:off x="4325962" y="5954197"/>
                        <a:ext cx="14784" cy="3986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4784" h="3986">
                            <a:moveTo>
                              <a:pt x="0" y="-21"/>
                            </a:moveTo>
                            <a:cubicBezTo>
                              <a:pt x="0" y="-21"/>
                              <a:pt x="14762" y="650"/>
                              <a:pt x="14762" y="3336"/>
                            </a:cubicBezTo>
                            <a:cubicBezTo>
                              <a:pt x="14762" y="6021"/>
                              <a:pt x="0" y="-21"/>
                              <a:pt x="0" y="-21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4841" name="Freeform 4840"/>
                      <p:cNvSpPr/>
                      <p:nvPr/>
                    </p:nvSpPr>
                    <p:spPr>
                      <a:xfrm>
                        <a:off x="4294307" y="5913027"/>
                        <a:ext cx="24236" cy="4248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4236" h="4248">
                            <a:moveTo>
                              <a:pt x="0" y="4227"/>
                            </a:moveTo>
                            <a:cubicBezTo>
                              <a:pt x="0" y="4227"/>
                              <a:pt x="20389" y="-2486"/>
                              <a:pt x="23906" y="871"/>
                            </a:cubicBezTo>
                            <a:cubicBezTo>
                              <a:pt x="27424" y="4227"/>
                              <a:pt x="1396" y="4227"/>
                              <a:pt x="0" y="4227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4842" name="Freeform 4841"/>
                      <p:cNvSpPr/>
                      <p:nvPr/>
                    </p:nvSpPr>
                    <p:spPr>
                      <a:xfrm>
                        <a:off x="4332997" y="5911244"/>
                        <a:ext cx="42922" cy="7395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42922" h="7395">
                            <a:moveTo>
                              <a:pt x="16872" y="-31"/>
                            </a:moveTo>
                            <a:cubicBezTo>
                              <a:pt x="16872" y="-31"/>
                              <a:pt x="42922" y="1983"/>
                              <a:pt x="42922" y="5339"/>
                            </a:cubicBezTo>
                            <a:cubicBezTo>
                              <a:pt x="42922" y="8696"/>
                              <a:pt x="20389" y="2654"/>
                              <a:pt x="16872" y="3996"/>
                            </a:cubicBezTo>
                            <a:cubicBezTo>
                              <a:pt x="13355" y="5339"/>
                              <a:pt x="0" y="7353"/>
                              <a:pt x="0" y="7353"/>
                            </a:cubicBezTo>
                            <a:cubicBezTo>
                              <a:pt x="0" y="7353"/>
                              <a:pt x="12651" y="-31"/>
                              <a:pt x="16872" y="-31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4843" name="Freeform 4842"/>
                      <p:cNvSpPr/>
                      <p:nvPr/>
                    </p:nvSpPr>
                    <p:spPr>
                      <a:xfrm>
                        <a:off x="4373116" y="5929338"/>
                        <a:ext cx="19455" cy="6399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9455" h="6399">
                            <a:moveTo>
                              <a:pt x="-33" y="0"/>
                            </a:moveTo>
                            <a:cubicBezTo>
                              <a:pt x="-33" y="0"/>
                              <a:pt x="14740" y="8056"/>
                              <a:pt x="18960" y="6042"/>
                            </a:cubicBezTo>
                            <a:cubicBezTo>
                              <a:pt x="23181" y="4028"/>
                              <a:pt x="-33" y="0"/>
                              <a:pt x="-33" y="0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4844" name="Freeform 4843"/>
                      <p:cNvSpPr/>
                      <p:nvPr/>
                    </p:nvSpPr>
                    <p:spPr>
                      <a:xfrm>
                        <a:off x="4349209" y="5928079"/>
                        <a:ext cx="9123" cy="3986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9123" h="3986">
                            <a:moveTo>
                              <a:pt x="-44" y="1259"/>
                            </a:moveTo>
                            <a:cubicBezTo>
                              <a:pt x="-44" y="1259"/>
                              <a:pt x="3473" y="3944"/>
                              <a:pt x="6991" y="3944"/>
                            </a:cubicBezTo>
                            <a:cubicBezTo>
                              <a:pt x="10508" y="3944"/>
                              <a:pt x="10508" y="-2769"/>
                              <a:pt x="-44" y="1259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4845" name="Freeform 4844"/>
                      <p:cNvSpPr/>
                      <p:nvPr/>
                    </p:nvSpPr>
                    <p:spPr>
                      <a:xfrm>
                        <a:off x="4325248" y="5925352"/>
                        <a:ext cx="9508" cy="4510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9508" h="4510">
                            <a:moveTo>
                              <a:pt x="0" y="-42"/>
                            </a:moveTo>
                            <a:cubicBezTo>
                              <a:pt x="0" y="-42"/>
                              <a:pt x="6683" y="6336"/>
                              <a:pt x="9145" y="3986"/>
                            </a:cubicBezTo>
                            <a:cubicBezTo>
                              <a:pt x="11607" y="1636"/>
                              <a:pt x="0" y="-42"/>
                              <a:pt x="0" y="-42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4846" name="Freeform 4845"/>
                      <p:cNvSpPr/>
                      <p:nvPr/>
                    </p:nvSpPr>
                    <p:spPr>
                      <a:xfrm>
                        <a:off x="4388559" y="5915439"/>
                        <a:ext cx="10387" cy="9913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0387" h="9913">
                            <a:moveTo>
                              <a:pt x="0" y="472"/>
                            </a:moveTo>
                            <a:cubicBezTo>
                              <a:pt x="0" y="472"/>
                              <a:pt x="7034" y="9871"/>
                              <a:pt x="9848" y="9871"/>
                            </a:cubicBezTo>
                            <a:cubicBezTo>
                              <a:pt x="12662" y="9871"/>
                              <a:pt x="3166" y="-2549"/>
                              <a:pt x="0" y="472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4847" name="Freeform 4846"/>
                      <p:cNvSpPr/>
                      <p:nvPr/>
                    </p:nvSpPr>
                    <p:spPr>
                      <a:xfrm>
                        <a:off x="4378887" y="5895090"/>
                        <a:ext cx="12530" cy="4038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2530" h="4038">
                            <a:moveTo>
                              <a:pt x="1231" y="4038"/>
                            </a:moveTo>
                            <a:cubicBezTo>
                              <a:pt x="1231" y="4038"/>
                              <a:pt x="-4397" y="3367"/>
                              <a:pt x="8266" y="682"/>
                            </a:cubicBezTo>
                            <a:cubicBezTo>
                              <a:pt x="20928" y="-2003"/>
                              <a:pt x="1231" y="4038"/>
                              <a:pt x="1231" y="4038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4848" name="Freeform 4847"/>
                      <p:cNvSpPr/>
                      <p:nvPr/>
                    </p:nvSpPr>
                    <p:spPr>
                      <a:xfrm>
                        <a:off x="4353387" y="5897817"/>
                        <a:ext cx="16212" cy="4038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6212" h="4038">
                            <a:moveTo>
                              <a:pt x="0" y="3996"/>
                            </a:moveTo>
                            <a:cubicBezTo>
                              <a:pt x="0" y="3996"/>
                              <a:pt x="11959" y="-31"/>
                              <a:pt x="15476" y="-31"/>
                            </a:cubicBezTo>
                            <a:cubicBezTo>
                              <a:pt x="18993" y="-31"/>
                              <a:pt x="9145" y="3996"/>
                              <a:pt x="0" y="3996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4849" name="Freeform 4848"/>
                      <p:cNvSpPr/>
                      <p:nvPr/>
                    </p:nvSpPr>
                    <p:spPr>
                      <a:xfrm>
                        <a:off x="4398451" y="5908568"/>
                        <a:ext cx="7694" cy="10385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7694" h="10385">
                            <a:moveTo>
                              <a:pt x="-44" y="-42"/>
                            </a:moveTo>
                            <a:cubicBezTo>
                              <a:pt x="-44" y="-42"/>
                              <a:pt x="7694" y="4657"/>
                              <a:pt x="7694" y="9357"/>
                            </a:cubicBezTo>
                            <a:cubicBezTo>
                              <a:pt x="7694" y="14056"/>
                              <a:pt x="1363" y="1301"/>
                              <a:pt x="-44" y="-42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4850" name="Freeform 4849"/>
                      <p:cNvSpPr/>
                      <p:nvPr/>
                    </p:nvSpPr>
                    <p:spPr>
                      <a:xfrm>
                        <a:off x="4231106" y="5954879"/>
                        <a:ext cx="6815" cy="17465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6815" h="17465">
                            <a:moveTo>
                              <a:pt x="3396" y="-31"/>
                            </a:moveTo>
                            <a:cubicBezTo>
                              <a:pt x="3396" y="-31"/>
                              <a:pt x="-4342" y="17423"/>
                              <a:pt x="3396" y="17423"/>
                            </a:cubicBezTo>
                            <a:cubicBezTo>
                              <a:pt x="11134" y="17423"/>
                              <a:pt x="3396" y="-31"/>
                              <a:pt x="3396" y="-31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4851" name="Freeform 4850"/>
                      <p:cNvSpPr/>
                      <p:nvPr/>
                    </p:nvSpPr>
                    <p:spPr>
                      <a:xfrm>
                        <a:off x="4209178" y="5978376"/>
                        <a:ext cx="6705" cy="8706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6705" h="8706">
                            <a:moveTo>
                              <a:pt x="0" y="8696"/>
                            </a:moveTo>
                            <a:cubicBezTo>
                              <a:pt x="0" y="8696"/>
                              <a:pt x="4221" y="-703"/>
                              <a:pt x="6331" y="-31"/>
                            </a:cubicBezTo>
                            <a:cubicBezTo>
                              <a:pt x="8442" y="640"/>
                              <a:pt x="0" y="8696"/>
                              <a:pt x="0" y="8696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4852" name="Freeform 4851"/>
                      <p:cNvSpPr/>
                      <p:nvPr/>
                    </p:nvSpPr>
                    <p:spPr>
                      <a:xfrm>
                        <a:off x="4228578" y="6017554"/>
                        <a:ext cx="6375" cy="4091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6375" h="4091">
                            <a:moveTo>
                              <a:pt x="297" y="399"/>
                            </a:moveTo>
                            <a:cubicBezTo>
                              <a:pt x="297" y="399"/>
                              <a:pt x="-1813" y="4091"/>
                              <a:pt x="4166" y="4091"/>
                            </a:cubicBezTo>
                            <a:cubicBezTo>
                              <a:pt x="10145" y="4091"/>
                              <a:pt x="2407" y="-1615"/>
                              <a:pt x="297" y="399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4853" name="Freeform 4852"/>
                      <p:cNvSpPr/>
                      <p:nvPr/>
                    </p:nvSpPr>
                    <p:spPr>
                      <a:xfrm>
                        <a:off x="4259849" y="6023690"/>
                        <a:ext cx="10662" cy="4982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0662" h="4982">
                            <a:moveTo>
                              <a:pt x="-22" y="975"/>
                            </a:moveTo>
                            <a:cubicBezTo>
                              <a:pt x="-22" y="975"/>
                              <a:pt x="6309" y="8360"/>
                              <a:pt x="9826" y="2989"/>
                            </a:cubicBezTo>
                            <a:cubicBezTo>
                              <a:pt x="13344" y="-2381"/>
                              <a:pt x="6309" y="975"/>
                              <a:pt x="-22" y="975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4854" name="Freeform 4853"/>
                      <p:cNvSpPr/>
                      <p:nvPr/>
                    </p:nvSpPr>
                    <p:spPr>
                      <a:xfrm>
                        <a:off x="4256332" y="5983725"/>
                        <a:ext cx="6210" cy="10542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6210" h="10542">
                            <a:moveTo>
                              <a:pt x="-22" y="0"/>
                            </a:moveTo>
                            <a:cubicBezTo>
                              <a:pt x="-22" y="0"/>
                              <a:pt x="1737" y="7710"/>
                              <a:pt x="4199" y="10059"/>
                            </a:cubicBezTo>
                            <a:cubicBezTo>
                              <a:pt x="6661" y="12409"/>
                              <a:pt x="8419" y="5360"/>
                              <a:pt x="-22" y="0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4855" name="Freeform 4854"/>
                      <p:cNvSpPr/>
                      <p:nvPr/>
                    </p:nvSpPr>
                    <p:spPr>
                      <a:xfrm>
                        <a:off x="4192306" y="5998463"/>
                        <a:ext cx="14069" cy="14580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4069" h="14580">
                            <a:moveTo>
                              <a:pt x="14069" y="692"/>
                            </a:moveTo>
                            <a:cubicBezTo>
                              <a:pt x="14069" y="692"/>
                              <a:pt x="0" y="17475"/>
                              <a:pt x="0" y="14119"/>
                            </a:cubicBezTo>
                            <a:cubicBezTo>
                              <a:pt x="0" y="10762"/>
                              <a:pt x="12651" y="-3336"/>
                              <a:pt x="14069" y="692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4856" name="Freeform 4855"/>
                      <p:cNvSpPr/>
                      <p:nvPr/>
                    </p:nvSpPr>
                    <p:spPr>
                      <a:xfrm>
                        <a:off x="4217587" y="5931383"/>
                        <a:ext cx="4342" cy="10752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4342" h="10752">
                            <a:moveTo>
                              <a:pt x="2143" y="-31"/>
                            </a:moveTo>
                            <a:cubicBezTo>
                              <a:pt x="2143" y="-31"/>
                              <a:pt x="-2781" y="9367"/>
                              <a:pt x="2143" y="10710"/>
                            </a:cubicBezTo>
                            <a:cubicBezTo>
                              <a:pt x="7067" y="12052"/>
                              <a:pt x="2143" y="2654"/>
                              <a:pt x="2143" y="-31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4857" name="Freeform 4856"/>
                      <p:cNvSpPr/>
                      <p:nvPr/>
                    </p:nvSpPr>
                    <p:spPr>
                      <a:xfrm>
                        <a:off x="4197252" y="5958918"/>
                        <a:ext cx="11926" cy="21975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1926" h="21975">
                            <a:moveTo>
                              <a:pt x="11926" y="-42"/>
                            </a:moveTo>
                            <a:cubicBezTo>
                              <a:pt x="11926" y="-42"/>
                              <a:pt x="-33" y="18084"/>
                              <a:pt x="-33" y="21440"/>
                            </a:cubicBezTo>
                            <a:cubicBezTo>
                              <a:pt x="-33" y="24797"/>
                              <a:pt x="11926" y="12042"/>
                              <a:pt x="11926" y="-42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4858" name="Freeform 4857"/>
                      <p:cNvSpPr/>
                      <p:nvPr/>
                    </p:nvSpPr>
                    <p:spPr>
                      <a:xfrm>
                        <a:off x="4139547" y="5982257"/>
                        <a:ext cx="11541" cy="15577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1541" h="15577">
                            <a:moveTo>
                              <a:pt x="0" y="15556"/>
                            </a:moveTo>
                            <a:cubicBezTo>
                              <a:pt x="0" y="15556"/>
                              <a:pt x="5617" y="2129"/>
                              <a:pt x="10541" y="115"/>
                            </a:cubicBezTo>
                            <a:cubicBezTo>
                              <a:pt x="15465" y="-1899"/>
                              <a:pt x="0" y="15556"/>
                              <a:pt x="0" y="15556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4859" name="Freeform 4858"/>
                      <p:cNvSpPr/>
                      <p:nvPr/>
                    </p:nvSpPr>
                    <p:spPr>
                      <a:xfrm>
                        <a:off x="4155759" y="6003865"/>
                        <a:ext cx="18740" cy="12587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8740" h="12587">
                            <a:moveTo>
                              <a:pt x="-44" y="0"/>
                            </a:moveTo>
                            <a:cubicBezTo>
                              <a:pt x="-44" y="0"/>
                              <a:pt x="11563" y="17108"/>
                              <a:pt x="17542" y="11402"/>
                            </a:cubicBezTo>
                            <a:cubicBezTo>
                              <a:pt x="23522" y="5696"/>
                              <a:pt x="5584" y="9388"/>
                              <a:pt x="-44" y="0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4860" name="Freeform 4859"/>
                      <p:cNvSpPr/>
                      <p:nvPr/>
                    </p:nvSpPr>
                    <p:spPr>
                      <a:xfrm>
                        <a:off x="4097339" y="5968988"/>
                        <a:ext cx="13355" cy="16783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3355" h="16783">
                            <a:moveTo>
                              <a:pt x="0" y="-42"/>
                            </a:moveTo>
                            <a:cubicBezTo>
                              <a:pt x="0" y="-42"/>
                              <a:pt x="2803" y="16741"/>
                              <a:pt x="11244" y="16741"/>
                            </a:cubicBezTo>
                            <a:cubicBezTo>
                              <a:pt x="19686" y="16741"/>
                              <a:pt x="0" y="6000"/>
                              <a:pt x="0" y="-42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4861" name="Freeform 4860"/>
                      <p:cNvSpPr/>
                      <p:nvPr/>
                    </p:nvSpPr>
                    <p:spPr>
                      <a:xfrm>
                        <a:off x="4100142" y="5952834"/>
                        <a:ext cx="29127" cy="8339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9127" h="8339">
                            <a:moveTo>
                              <a:pt x="0" y="7385"/>
                            </a:moveTo>
                            <a:cubicBezTo>
                              <a:pt x="0" y="7385"/>
                              <a:pt x="18290" y="0"/>
                              <a:pt x="27435" y="0"/>
                            </a:cubicBezTo>
                            <a:cubicBezTo>
                              <a:pt x="36580" y="0"/>
                              <a:pt x="4572" y="11748"/>
                              <a:pt x="0" y="7385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4862" name="Freeform 4861"/>
                      <p:cNvSpPr/>
                      <p:nvPr/>
                    </p:nvSpPr>
                    <p:spPr>
                      <a:xfrm>
                        <a:off x="4133007" y="5946121"/>
                        <a:ext cx="22752" cy="16416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2752" h="16416">
                            <a:moveTo>
                              <a:pt x="22708" y="0"/>
                            </a:moveTo>
                            <a:cubicBezTo>
                              <a:pt x="22708" y="0"/>
                              <a:pt x="-2616" y="13426"/>
                              <a:pt x="198" y="16112"/>
                            </a:cubicBezTo>
                            <a:cubicBezTo>
                              <a:pt x="3012" y="18797"/>
                              <a:pt x="20246" y="2350"/>
                              <a:pt x="22708" y="0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4863" name="Freeform 4862"/>
                      <p:cNvSpPr/>
                      <p:nvPr/>
                    </p:nvSpPr>
                    <p:spPr>
                      <a:xfrm>
                        <a:off x="4155540" y="5975701"/>
                        <a:ext cx="4616" cy="3671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4616" h="3671">
                            <a:moveTo>
                              <a:pt x="2286" y="-42"/>
                            </a:moveTo>
                            <a:cubicBezTo>
                              <a:pt x="2286" y="-42"/>
                              <a:pt x="-2990" y="1636"/>
                              <a:pt x="2286" y="3315"/>
                            </a:cubicBezTo>
                            <a:cubicBezTo>
                              <a:pt x="7562" y="4993"/>
                              <a:pt x="2286" y="-42"/>
                              <a:pt x="2286" y="-42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4864" name="Freeform 4863"/>
                      <p:cNvSpPr/>
                      <p:nvPr/>
                    </p:nvSpPr>
                    <p:spPr>
                      <a:xfrm>
                        <a:off x="4169554" y="5971663"/>
                        <a:ext cx="4452" cy="6713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4452" h="6713">
                            <a:moveTo>
                              <a:pt x="4452" y="-31"/>
                            </a:moveTo>
                            <a:cubicBezTo>
                              <a:pt x="4452" y="-31"/>
                              <a:pt x="-2583" y="6682"/>
                              <a:pt x="934" y="6682"/>
                            </a:cubicBezTo>
                            <a:cubicBezTo>
                              <a:pt x="4452" y="6682"/>
                              <a:pt x="4452" y="-31"/>
                              <a:pt x="4452" y="-31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4865" name="Freeform 4864"/>
                      <p:cNvSpPr/>
                      <p:nvPr/>
                    </p:nvSpPr>
                    <p:spPr>
                      <a:xfrm>
                        <a:off x="4200770" y="5929915"/>
                        <a:ext cx="10772" cy="8864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0772" h="8864">
                            <a:moveTo>
                              <a:pt x="-33" y="8822"/>
                            </a:moveTo>
                            <a:cubicBezTo>
                              <a:pt x="-33" y="8822"/>
                              <a:pt x="8409" y="-3262"/>
                              <a:pt x="10519" y="766"/>
                            </a:cubicBezTo>
                            <a:cubicBezTo>
                              <a:pt x="12629" y="4794"/>
                              <a:pt x="-33" y="8822"/>
                              <a:pt x="-33" y="8822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4866" name="Freeform 4865"/>
                      <p:cNvSpPr/>
                      <p:nvPr/>
                    </p:nvSpPr>
                    <p:spPr>
                      <a:xfrm>
                        <a:off x="4182029" y="5951523"/>
                        <a:ext cx="18740" cy="20507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8740" h="20507">
                            <a:moveTo>
                              <a:pt x="18708" y="-31"/>
                            </a:moveTo>
                            <a:cubicBezTo>
                              <a:pt x="18708" y="-31"/>
                              <a:pt x="-3451" y="23801"/>
                              <a:pt x="418" y="20108"/>
                            </a:cubicBezTo>
                            <a:cubicBezTo>
                              <a:pt x="4287" y="16416"/>
                              <a:pt x="16597" y="12724"/>
                              <a:pt x="18708" y="-31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4867" name="Freeform 4866"/>
                      <p:cNvSpPr/>
                      <p:nvPr/>
                    </p:nvSpPr>
                    <p:spPr>
                      <a:xfrm>
                        <a:off x="4212255" y="5945492"/>
                        <a:ext cx="3737" cy="10699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3737" h="10699">
                            <a:moveTo>
                              <a:pt x="1847" y="-42"/>
                            </a:moveTo>
                            <a:cubicBezTo>
                              <a:pt x="1847" y="-42"/>
                              <a:pt x="-2374" y="10699"/>
                              <a:pt x="1847" y="10699"/>
                            </a:cubicBezTo>
                            <a:cubicBezTo>
                              <a:pt x="6067" y="10699"/>
                              <a:pt x="1847" y="-42"/>
                              <a:pt x="1847" y="-42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4868" name="Freeform 4867"/>
                      <p:cNvSpPr/>
                      <p:nvPr/>
                    </p:nvSpPr>
                    <p:spPr>
                      <a:xfrm>
                        <a:off x="4166311" y="5934058"/>
                        <a:ext cx="24621" cy="11119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4621" h="11119">
                            <a:moveTo>
                              <a:pt x="-44" y="9825"/>
                            </a:moveTo>
                            <a:cubicBezTo>
                              <a:pt x="-44" y="11391"/>
                              <a:pt x="18246" y="-21"/>
                              <a:pt x="23874" y="-21"/>
                            </a:cubicBezTo>
                            <a:cubicBezTo>
                              <a:pt x="29501" y="-21"/>
                              <a:pt x="2770" y="15643"/>
                              <a:pt x="-44" y="9825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4869" name="Freeform 4868"/>
                      <p:cNvSpPr/>
                      <p:nvPr/>
                    </p:nvSpPr>
                    <p:spPr>
                      <a:xfrm>
                        <a:off x="4118004" y="5990019"/>
                        <a:ext cx="14454" cy="9755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4454" h="9755">
                            <a:moveTo>
                              <a:pt x="-40" y="-38"/>
                            </a:moveTo>
                            <a:cubicBezTo>
                              <a:pt x="-40" y="-38"/>
                              <a:pt x="4649" y="12493"/>
                              <a:pt x="12387" y="9136"/>
                            </a:cubicBezTo>
                            <a:cubicBezTo>
                              <a:pt x="20126" y="5780"/>
                              <a:pt x="3711" y="6228"/>
                              <a:pt x="-40" y="-38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4870" name="Freeform 4869"/>
                      <p:cNvSpPr/>
                      <p:nvPr/>
                    </p:nvSpPr>
                    <p:spPr>
                      <a:xfrm>
                        <a:off x="4138832" y="6001872"/>
                        <a:ext cx="10827" cy="6346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0827" h="6346">
                            <a:moveTo>
                              <a:pt x="0" y="-31"/>
                            </a:moveTo>
                            <a:cubicBezTo>
                              <a:pt x="0" y="-31"/>
                              <a:pt x="0" y="8024"/>
                              <a:pt x="8441" y="6010"/>
                            </a:cubicBezTo>
                            <a:cubicBezTo>
                              <a:pt x="16883" y="3996"/>
                              <a:pt x="0" y="-31"/>
                              <a:pt x="0" y="-31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4871" name="Freeform 4870"/>
                      <p:cNvSpPr/>
                      <p:nvPr/>
                    </p:nvSpPr>
                    <p:spPr>
                      <a:xfrm>
                        <a:off x="4143669" y="5968306"/>
                        <a:ext cx="3078" cy="6031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3078" h="6031">
                            <a:moveTo>
                              <a:pt x="1495" y="-31"/>
                            </a:moveTo>
                            <a:cubicBezTo>
                              <a:pt x="1495" y="-31"/>
                              <a:pt x="-2022" y="6010"/>
                              <a:pt x="1495" y="6010"/>
                            </a:cubicBezTo>
                            <a:cubicBezTo>
                              <a:pt x="5012" y="6010"/>
                              <a:pt x="1495" y="-31"/>
                              <a:pt x="1495" y="-31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4872" name="Freeform 4871"/>
                      <p:cNvSpPr/>
                      <p:nvPr/>
                    </p:nvSpPr>
                    <p:spPr>
                      <a:xfrm>
                        <a:off x="4177523" y="5993480"/>
                        <a:ext cx="10222" cy="8392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0222" h="8392">
                            <a:moveTo>
                              <a:pt x="0" y="8360"/>
                            </a:moveTo>
                            <a:cubicBezTo>
                              <a:pt x="0" y="8360"/>
                              <a:pt x="7386" y="-2045"/>
                              <a:pt x="9848" y="304"/>
                            </a:cubicBezTo>
                            <a:cubicBezTo>
                              <a:pt x="12310" y="2654"/>
                              <a:pt x="1407" y="8360"/>
                              <a:pt x="0" y="8360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4873" name="Freeform 4872"/>
                      <p:cNvSpPr/>
                      <p:nvPr/>
                    </p:nvSpPr>
                    <p:spPr>
                      <a:xfrm>
                        <a:off x="4212695" y="6014092"/>
                        <a:ext cx="7090" cy="10594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7090" h="10594">
                            <a:moveTo>
                              <a:pt x="0" y="10573"/>
                            </a:moveTo>
                            <a:cubicBezTo>
                              <a:pt x="0" y="10573"/>
                              <a:pt x="2814" y="-2853"/>
                              <a:pt x="6331" y="503"/>
                            </a:cubicBezTo>
                            <a:cubicBezTo>
                              <a:pt x="9848" y="3860"/>
                              <a:pt x="0" y="10573"/>
                              <a:pt x="0" y="10573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4874" name="Freeform 4873"/>
                      <p:cNvSpPr/>
                      <p:nvPr/>
                    </p:nvSpPr>
                    <p:spPr>
                      <a:xfrm>
                        <a:off x="4281557" y="6002082"/>
                        <a:ext cx="5441" cy="16783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5441" h="16783">
                            <a:moveTo>
                              <a:pt x="1484" y="-18"/>
                            </a:moveTo>
                            <a:cubicBezTo>
                              <a:pt x="-861" y="-18"/>
                              <a:pt x="-861" y="16766"/>
                              <a:pt x="3829" y="16766"/>
                            </a:cubicBezTo>
                            <a:cubicBezTo>
                              <a:pt x="8518" y="16766"/>
                              <a:pt x="1484" y="-18"/>
                              <a:pt x="1484" y="-18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4875" name="Freeform 4874"/>
                      <p:cNvSpPr/>
                      <p:nvPr/>
                    </p:nvSpPr>
                    <p:spPr>
                      <a:xfrm>
                        <a:off x="4297110" y="6008428"/>
                        <a:ext cx="11816" cy="7080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1816" h="7080">
                            <a:moveTo>
                              <a:pt x="0" y="2587"/>
                            </a:moveTo>
                            <a:cubicBezTo>
                              <a:pt x="0" y="2587"/>
                              <a:pt x="1172" y="7063"/>
                              <a:pt x="8207" y="7063"/>
                            </a:cubicBezTo>
                            <a:cubicBezTo>
                              <a:pt x="15241" y="7063"/>
                              <a:pt x="11724" y="-5245"/>
                              <a:pt x="0" y="2587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4876" name="Freeform 4875"/>
                      <p:cNvSpPr/>
                      <p:nvPr/>
                    </p:nvSpPr>
                    <p:spPr>
                      <a:xfrm>
                        <a:off x="4337009" y="5996837"/>
                        <a:ext cx="13245" cy="5927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3245" h="5927">
                            <a:moveTo>
                              <a:pt x="0" y="2989"/>
                            </a:moveTo>
                            <a:cubicBezTo>
                              <a:pt x="0" y="2989"/>
                              <a:pt x="4653" y="9703"/>
                              <a:pt x="11688" y="2989"/>
                            </a:cubicBezTo>
                            <a:cubicBezTo>
                              <a:pt x="18722" y="-3724"/>
                              <a:pt x="0" y="2989"/>
                              <a:pt x="0" y="2989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4877" name="Freeform 4876"/>
                      <p:cNvSpPr/>
                      <p:nvPr/>
                    </p:nvSpPr>
                    <p:spPr>
                      <a:xfrm>
                        <a:off x="4268202" y="5946698"/>
                        <a:ext cx="12530" cy="14003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2530" h="14003">
                            <a:moveTo>
                              <a:pt x="1356" y="-17"/>
                            </a:moveTo>
                            <a:lnTo>
                              <a:pt x="12494" y="13968"/>
                            </a:lnTo>
                            <a:cubicBezTo>
                              <a:pt x="12494" y="13968"/>
                              <a:pt x="-5093" y="12626"/>
                              <a:pt x="1356" y="-17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4878" name="Freeform 4877"/>
                      <p:cNvSpPr/>
                      <p:nvPr/>
                    </p:nvSpPr>
                    <p:spPr>
                      <a:xfrm>
                        <a:off x="4276006" y="5992012"/>
                        <a:ext cx="10222" cy="5612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0222" h="5612">
                            <a:moveTo>
                              <a:pt x="0" y="-18"/>
                            </a:moveTo>
                            <a:cubicBezTo>
                              <a:pt x="0" y="-18"/>
                              <a:pt x="5862" y="5577"/>
                              <a:pt x="5862" y="5577"/>
                            </a:cubicBezTo>
                            <a:cubicBezTo>
                              <a:pt x="5862" y="5577"/>
                              <a:pt x="18759" y="-18"/>
                              <a:pt x="0" y="-18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4879" name="Freeform 4878"/>
                      <p:cNvSpPr/>
                      <p:nvPr/>
                    </p:nvSpPr>
                    <p:spPr>
                      <a:xfrm>
                        <a:off x="4100142" y="5876786"/>
                        <a:ext cx="10827" cy="8392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0827" h="8392">
                            <a:moveTo>
                              <a:pt x="0" y="-35"/>
                            </a:moveTo>
                            <a:cubicBezTo>
                              <a:pt x="0" y="-35"/>
                              <a:pt x="2345" y="8357"/>
                              <a:pt x="8793" y="8357"/>
                            </a:cubicBezTo>
                            <a:cubicBezTo>
                              <a:pt x="15241" y="8357"/>
                              <a:pt x="4690" y="-35"/>
                              <a:pt x="0" y="-35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4880" name="Freeform 4879"/>
                      <p:cNvSpPr/>
                      <p:nvPr/>
                    </p:nvSpPr>
                    <p:spPr>
                      <a:xfrm>
                        <a:off x="4123609" y="5876786"/>
                        <a:ext cx="14069" cy="12850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4069" h="12850">
                            <a:moveTo>
                              <a:pt x="-18" y="-35"/>
                            </a:moveTo>
                            <a:cubicBezTo>
                              <a:pt x="-18" y="-35"/>
                              <a:pt x="9361" y="12832"/>
                              <a:pt x="13465" y="12832"/>
                            </a:cubicBezTo>
                            <a:cubicBezTo>
                              <a:pt x="17568" y="12832"/>
                              <a:pt x="-18" y="-35"/>
                              <a:pt x="-18" y="-35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4881" name="Freeform 4880"/>
                      <p:cNvSpPr/>
                      <p:nvPr/>
                    </p:nvSpPr>
                    <p:spPr>
                      <a:xfrm>
                        <a:off x="4159936" y="5892362"/>
                        <a:ext cx="18576" cy="5664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8576" h="5664">
                            <a:moveTo>
                              <a:pt x="0" y="1171"/>
                            </a:moveTo>
                            <a:cubicBezTo>
                              <a:pt x="0" y="1171"/>
                              <a:pt x="12897" y="5647"/>
                              <a:pt x="17586" y="5647"/>
                            </a:cubicBezTo>
                            <a:cubicBezTo>
                              <a:pt x="22276" y="5647"/>
                              <a:pt x="9379" y="-3304"/>
                              <a:pt x="0" y="1171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4882" name="Freeform 4881"/>
                      <p:cNvSpPr/>
                      <p:nvPr/>
                    </p:nvSpPr>
                    <p:spPr>
                      <a:xfrm>
                        <a:off x="4190438" y="5899076"/>
                        <a:ext cx="10552" cy="5664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0552" h="5664">
                            <a:moveTo>
                              <a:pt x="-18" y="1171"/>
                            </a:moveTo>
                            <a:cubicBezTo>
                              <a:pt x="-18" y="1171"/>
                              <a:pt x="4671" y="5647"/>
                              <a:pt x="9361" y="5647"/>
                            </a:cubicBezTo>
                            <a:cubicBezTo>
                              <a:pt x="14051" y="5647"/>
                              <a:pt x="4671" y="-3304"/>
                              <a:pt x="-18" y="1171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4883" name="Freeform 4882"/>
                      <p:cNvSpPr/>
                      <p:nvPr/>
                    </p:nvSpPr>
                    <p:spPr>
                      <a:xfrm>
                        <a:off x="4127127" y="5858849"/>
                        <a:ext cx="12970" cy="10647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2970" h="10647">
                            <a:moveTo>
                              <a:pt x="-18" y="0"/>
                            </a:moveTo>
                            <a:cubicBezTo>
                              <a:pt x="-18" y="0"/>
                              <a:pt x="3499" y="10629"/>
                              <a:pt x="11120" y="10629"/>
                            </a:cubicBezTo>
                            <a:cubicBezTo>
                              <a:pt x="18741" y="10629"/>
                              <a:pt x="-18" y="0"/>
                              <a:pt x="-18" y="0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4884" name="Freeform 4883"/>
                      <p:cNvSpPr/>
                      <p:nvPr/>
                    </p:nvSpPr>
                    <p:spPr>
                      <a:xfrm>
                        <a:off x="4149384" y="5878621"/>
                        <a:ext cx="10882" cy="7080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0882" h="7080">
                            <a:moveTo>
                              <a:pt x="0" y="1486"/>
                            </a:moveTo>
                            <a:cubicBezTo>
                              <a:pt x="0" y="1486"/>
                              <a:pt x="7035" y="7080"/>
                              <a:pt x="9379" y="7080"/>
                            </a:cubicBezTo>
                            <a:cubicBezTo>
                              <a:pt x="11724" y="7080"/>
                              <a:pt x="12897" y="-4108"/>
                              <a:pt x="0" y="1486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4885" name="Freeform 4884"/>
                      <p:cNvSpPr/>
                      <p:nvPr/>
                    </p:nvSpPr>
                    <p:spPr>
                      <a:xfrm>
                        <a:off x="4147076" y="5894670"/>
                        <a:ext cx="15828" cy="6608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5828" h="6608">
                            <a:moveTo>
                              <a:pt x="-37" y="-18"/>
                            </a:moveTo>
                            <a:cubicBezTo>
                              <a:pt x="-37" y="-18"/>
                              <a:pt x="22239" y="5577"/>
                              <a:pt x="14032" y="5577"/>
                            </a:cubicBezTo>
                            <a:cubicBezTo>
                              <a:pt x="5825" y="5577"/>
                              <a:pt x="-37" y="10052"/>
                              <a:pt x="-37" y="-18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4886" name="Freeform 4885"/>
                      <p:cNvSpPr/>
                      <p:nvPr/>
                    </p:nvSpPr>
                    <p:spPr>
                      <a:xfrm>
                        <a:off x="4087283" y="5881716"/>
                        <a:ext cx="5496" cy="8496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5496" h="8496">
                            <a:moveTo>
                              <a:pt x="-37" y="8461"/>
                            </a:moveTo>
                            <a:cubicBezTo>
                              <a:pt x="-37" y="8461"/>
                              <a:pt x="1136" y="-2727"/>
                              <a:pt x="4653" y="629"/>
                            </a:cubicBezTo>
                            <a:cubicBezTo>
                              <a:pt x="8170" y="3986"/>
                              <a:pt x="-37" y="8461"/>
                              <a:pt x="-37" y="8461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4887" name="Freeform 4886"/>
                      <p:cNvSpPr/>
                      <p:nvPr/>
                    </p:nvSpPr>
                    <p:spPr>
                      <a:xfrm>
                        <a:off x="4097834" y="5890212"/>
                        <a:ext cx="40998" cy="10070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40998" h="10070">
                            <a:moveTo>
                              <a:pt x="0" y="-35"/>
                            </a:moveTo>
                            <a:cubicBezTo>
                              <a:pt x="0" y="-35"/>
                              <a:pt x="23412" y="7797"/>
                              <a:pt x="21067" y="6678"/>
                            </a:cubicBezTo>
                            <a:cubicBezTo>
                              <a:pt x="18722" y="5559"/>
                              <a:pt x="40998" y="10035"/>
                              <a:pt x="40998" y="10035"/>
                            </a:cubicBezTo>
                            <a:cubicBezTo>
                              <a:pt x="40998" y="10035"/>
                              <a:pt x="16377" y="-35"/>
                              <a:pt x="0" y="-35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4888" name="Freeform 4887"/>
                      <p:cNvSpPr/>
                      <p:nvPr/>
                    </p:nvSpPr>
                    <p:spPr>
                      <a:xfrm>
                        <a:off x="4108386" y="5858849"/>
                        <a:ext cx="13520" cy="7867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3520" h="7867">
                            <a:moveTo>
                              <a:pt x="-37" y="7832"/>
                            </a:moveTo>
                            <a:cubicBezTo>
                              <a:pt x="-37" y="7832"/>
                              <a:pt x="4653" y="0"/>
                              <a:pt x="11688" y="0"/>
                            </a:cubicBezTo>
                            <a:cubicBezTo>
                              <a:pt x="18722" y="0"/>
                              <a:pt x="3481" y="7832"/>
                              <a:pt x="-37" y="7832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4889" name="Freeform 4888"/>
                      <p:cNvSpPr/>
                      <p:nvPr/>
                    </p:nvSpPr>
                    <p:spPr>
                      <a:xfrm>
                        <a:off x="4170488" y="5882345"/>
                        <a:ext cx="20334" cy="12378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0334" h="12378">
                            <a:moveTo>
                              <a:pt x="0" y="0"/>
                            </a:moveTo>
                            <a:cubicBezTo>
                              <a:pt x="0" y="0"/>
                              <a:pt x="16414" y="13426"/>
                              <a:pt x="19931" y="12308"/>
                            </a:cubicBezTo>
                            <a:cubicBezTo>
                              <a:pt x="23448" y="11189"/>
                              <a:pt x="2345" y="0"/>
                              <a:pt x="0" y="0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4890" name="Freeform 4889"/>
                      <p:cNvSpPr/>
                      <p:nvPr/>
                    </p:nvSpPr>
                    <p:spPr>
                      <a:xfrm>
                        <a:off x="4150594" y="5843220"/>
                        <a:ext cx="11541" cy="14528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1541" h="14528">
                            <a:moveTo>
                              <a:pt x="-37" y="-35"/>
                            </a:moveTo>
                            <a:cubicBezTo>
                              <a:pt x="-37" y="-35"/>
                              <a:pt x="5825" y="14510"/>
                              <a:pt x="10515" y="14510"/>
                            </a:cubicBezTo>
                            <a:cubicBezTo>
                              <a:pt x="15205" y="14510"/>
                              <a:pt x="2894" y="2762"/>
                              <a:pt x="-37" y="-35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4891" name="Freeform 4890"/>
                      <p:cNvSpPr/>
                      <p:nvPr/>
                    </p:nvSpPr>
                    <p:spPr>
                      <a:xfrm>
                        <a:off x="4171697" y="5843220"/>
                        <a:ext cx="5771" cy="19405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5771" h="19405">
                            <a:moveTo>
                              <a:pt x="-37" y="-35"/>
                            </a:moveTo>
                            <a:cubicBezTo>
                              <a:pt x="-37" y="-35"/>
                              <a:pt x="550" y="15070"/>
                              <a:pt x="4653" y="18986"/>
                            </a:cubicBezTo>
                            <a:cubicBezTo>
                              <a:pt x="8757" y="22902"/>
                              <a:pt x="-37" y="-35"/>
                              <a:pt x="-37" y="-35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4892" name="Freeform 4891"/>
                      <p:cNvSpPr/>
                      <p:nvPr/>
                    </p:nvSpPr>
                    <p:spPr>
                      <a:xfrm>
                        <a:off x="4189283" y="5862205"/>
                        <a:ext cx="8299" cy="15210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8299" h="15210">
                            <a:moveTo>
                              <a:pt x="-37" y="0"/>
                            </a:moveTo>
                            <a:cubicBezTo>
                              <a:pt x="-37" y="0"/>
                              <a:pt x="2308" y="10070"/>
                              <a:pt x="6998" y="14545"/>
                            </a:cubicBezTo>
                            <a:cubicBezTo>
                              <a:pt x="11688" y="19021"/>
                              <a:pt x="2308" y="0"/>
                              <a:pt x="-37" y="0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4893" name="Freeform 4892"/>
                      <p:cNvSpPr/>
                      <p:nvPr/>
                    </p:nvSpPr>
                    <p:spPr>
                      <a:xfrm>
                        <a:off x="4196318" y="5833150"/>
                        <a:ext cx="7035" cy="21241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7035" h="21241">
                            <a:moveTo>
                              <a:pt x="-37" y="-35"/>
                            </a:moveTo>
                            <a:cubicBezTo>
                              <a:pt x="-37" y="-35"/>
                              <a:pt x="1136" y="21241"/>
                              <a:pt x="5825" y="21241"/>
                            </a:cubicBezTo>
                            <a:cubicBezTo>
                              <a:pt x="10515" y="21241"/>
                              <a:pt x="-37" y="3322"/>
                              <a:pt x="-37" y="-35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4894" name="Freeform 4893"/>
                      <p:cNvSpPr/>
                      <p:nvPr/>
                    </p:nvSpPr>
                    <p:spPr>
                      <a:xfrm>
                        <a:off x="4205661" y="5876786"/>
                        <a:ext cx="9233" cy="17360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9233" h="17360">
                            <a:moveTo>
                              <a:pt x="0" y="-35"/>
                            </a:moveTo>
                            <a:cubicBezTo>
                              <a:pt x="0" y="-35"/>
                              <a:pt x="3517" y="21224"/>
                              <a:pt x="8207" y="16748"/>
                            </a:cubicBezTo>
                            <a:cubicBezTo>
                              <a:pt x="12897" y="12273"/>
                              <a:pt x="0" y="-35"/>
                              <a:pt x="0" y="-35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4895" name="Freeform 4894"/>
                      <p:cNvSpPr/>
                      <p:nvPr/>
                    </p:nvSpPr>
                    <p:spPr>
                      <a:xfrm>
                        <a:off x="4213904" y="5862205"/>
                        <a:ext cx="9343" cy="21713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9343" h="21713">
                            <a:moveTo>
                              <a:pt x="-37" y="0"/>
                            </a:moveTo>
                            <a:cubicBezTo>
                              <a:pt x="-37" y="0"/>
                              <a:pt x="9343" y="17902"/>
                              <a:pt x="9343" y="21259"/>
                            </a:cubicBezTo>
                            <a:cubicBezTo>
                              <a:pt x="9343" y="24615"/>
                              <a:pt x="-37" y="7832"/>
                              <a:pt x="-37" y="0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4896" name="Freeform 4895"/>
                      <p:cNvSpPr/>
                      <p:nvPr/>
                    </p:nvSpPr>
                    <p:spPr>
                      <a:xfrm>
                        <a:off x="4181040" y="5835353"/>
                        <a:ext cx="6320" cy="10647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6320" h="10647">
                            <a:moveTo>
                              <a:pt x="0" y="0"/>
                            </a:moveTo>
                            <a:cubicBezTo>
                              <a:pt x="0" y="0"/>
                              <a:pt x="8207" y="2238"/>
                              <a:pt x="5862" y="8951"/>
                            </a:cubicBezTo>
                            <a:cubicBezTo>
                              <a:pt x="3517" y="15664"/>
                              <a:pt x="0" y="0"/>
                              <a:pt x="0" y="0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4897" name="Freeform 4896"/>
                      <p:cNvSpPr/>
                      <p:nvPr/>
                    </p:nvSpPr>
                    <p:spPr>
                      <a:xfrm>
                        <a:off x="4159936" y="5862205"/>
                        <a:ext cx="21543" cy="14580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1543" h="14580">
                            <a:moveTo>
                              <a:pt x="0" y="0"/>
                            </a:moveTo>
                            <a:cubicBezTo>
                              <a:pt x="0" y="0"/>
                              <a:pt x="17586" y="14545"/>
                              <a:pt x="21104" y="14545"/>
                            </a:cubicBezTo>
                            <a:cubicBezTo>
                              <a:pt x="24621" y="14545"/>
                              <a:pt x="7035" y="0"/>
                              <a:pt x="0" y="0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4898" name="Freeform 4897"/>
                      <p:cNvSpPr/>
                      <p:nvPr/>
                    </p:nvSpPr>
                    <p:spPr>
                      <a:xfrm>
                        <a:off x="4190438" y="5881244"/>
                        <a:ext cx="12530" cy="10647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2530" h="10647">
                            <a:moveTo>
                              <a:pt x="-18" y="-18"/>
                            </a:moveTo>
                            <a:cubicBezTo>
                              <a:pt x="-18" y="-18"/>
                              <a:pt x="4671" y="10612"/>
                              <a:pt x="11120" y="10612"/>
                            </a:cubicBezTo>
                            <a:cubicBezTo>
                              <a:pt x="17568" y="10612"/>
                              <a:pt x="-18" y="-18"/>
                              <a:pt x="-18" y="-18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4899" name="Freeform 4898"/>
                      <p:cNvSpPr/>
                      <p:nvPr/>
                    </p:nvSpPr>
                    <p:spPr>
                      <a:xfrm>
                        <a:off x="4137678" y="5847678"/>
                        <a:ext cx="13190" cy="10647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3190" h="10647">
                            <a:moveTo>
                              <a:pt x="-18" y="-18"/>
                            </a:moveTo>
                            <a:cubicBezTo>
                              <a:pt x="-18" y="-18"/>
                              <a:pt x="3499" y="10612"/>
                              <a:pt x="11120" y="10612"/>
                            </a:cubicBezTo>
                            <a:cubicBezTo>
                              <a:pt x="18740" y="10612"/>
                              <a:pt x="2913" y="2780"/>
                              <a:pt x="-18" y="-18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4900" name="Freeform 4899"/>
                      <p:cNvSpPr/>
                      <p:nvPr/>
                    </p:nvSpPr>
                    <p:spPr>
                      <a:xfrm>
                        <a:off x="4160486" y="5838185"/>
                        <a:ext cx="6320" cy="13164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6320" h="13164">
                            <a:moveTo>
                              <a:pt x="623" y="524"/>
                            </a:moveTo>
                            <a:cubicBezTo>
                              <a:pt x="623" y="524"/>
                              <a:pt x="-2308" y="15629"/>
                              <a:pt x="4140" y="12832"/>
                            </a:cubicBezTo>
                            <a:cubicBezTo>
                              <a:pt x="10588" y="10035"/>
                              <a:pt x="623" y="-2832"/>
                              <a:pt x="623" y="524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4901" name="Freeform 4900"/>
                      <p:cNvSpPr/>
                      <p:nvPr/>
                    </p:nvSpPr>
                    <p:spPr>
                      <a:xfrm>
                        <a:off x="4199450" y="5858849"/>
                        <a:ext cx="10002" cy="12587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0002" h="12587">
                            <a:moveTo>
                              <a:pt x="348" y="0"/>
                            </a:moveTo>
                            <a:cubicBezTo>
                              <a:pt x="348" y="0"/>
                              <a:pt x="12072" y="11189"/>
                              <a:pt x="9727" y="12308"/>
                            </a:cubicBezTo>
                            <a:cubicBezTo>
                              <a:pt x="7383" y="13427"/>
                              <a:pt x="-1997" y="11171"/>
                              <a:pt x="348" y="0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4902" name="Freeform 4901"/>
                      <p:cNvSpPr/>
                      <p:nvPr/>
                    </p:nvSpPr>
                    <p:spPr>
                      <a:xfrm>
                        <a:off x="4075522" y="5905841"/>
                        <a:ext cx="22203" cy="8601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2203" h="8601">
                            <a:moveTo>
                              <a:pt x="0" y="0"/>
                            </a:moveTo>
                            <a:cubicBezTo>
                              <a:pt x="0" y="0"/>
                              <a:pt x="14069" y="13426"/>
                              <a:pt x="21104" y="6713"/>
                            </a:cubicBezTo>
                            <a:cubicBezTo>
                              <a:pt x="28138" y="0"/>
                              <a:pt x="0" y="0"/>
                              <a:pt x="0" y="0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4903" name="Freeform 4902"/>
                      <p:cNvSpPr/>
                      <p:nvPr/>
                    </p:nvSpPr>
                    <p:spPr>
                      <a:xfrm>
                        <a:off x="4077885" y="5920474"/>
                        <a:ext cx="22807" cy="6661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2807" h="6661">
                            <a:moveTo>
                              <a:pt x="0" y="6626"/>
                            </a:moveTo>
                            <a:cubicBezTo>
                              <a:pt x="0" y="6626"/>
                              <a:pt x="17568" y="-3444"/>
                              <a:pt x="22258" y="1031"/>
                            </a:cubicBezTo>
                            <a:cubicBezTo>
                              <a:pt x="26948" y="5507"/>
                              <a:pt x="0" y="6626"/>
                              <a:pt x="0" y="6626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4904" name="Freeform 4903"/>
                      <p:cNvSpPr/>
                      <p:nvPr/>
                    </p:nvSpPr>
                    <p:spPr>
                      <a:xfrm>
                        <a:off x="4079588" y="5934792"/>
                        <a:ext cx="18411" cy="6084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8411" h="6084">
                            <a:moveTo>
                              <a:pt x="271" y="6070"/>
                            </a:moveTo>
                            <a:cubicBezTo>
                              <a:pt x="271" y="6070"/>
                              <a:pt x="15864" y="-3552"/>
                              <a:pt x="18209" y="1259"/>
                            </a:cubicBezTo>
                            <a:cubicBezTo>
                              <a:pt x="20554" y="6070"/>
                              <a:pt x="-2894" y="6070"/>
                              <a:pt x="271" y="6070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4905" name="Freeform 4904"/>
                      <p:cNvSpPr/>
                      <p:nvPr/>
                    </p:nvSpPr>
                    <p:spPr>
                      <a:xfrm>
                        <a:off x="4086073" y="5946121"/>
                        <a:ext cx="13684" cy="10332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3684" h="10332">
                            <a:moveTo>
                              <a:pt x="0" y="10070"/>
                            </a:moveTo>
                            <a:cubicBezTo>
                              <a:pt x="0" y="10070"/>
                              <a:pt x="8207" y="0"/>
                              <a:pt x="12897" y="0"/>
                            </a:cubicBezTo>
                            <a:cubicBezTo>
                              <a:pt x="17586" y="0"/>
                              <a:pt x="0" y="12308"/>
                              <a:pt x="0" y="10070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4906" name="Freeform 4905"/>
                      <p:cNvSpPr/>
                      <p:nvPr/>
                    </p:nvSpPr>
                    <p:spPr>
                      <a:xfrm>
                        <a:off x="4107122" y="5905842"/>
                        <a:ext cx="27314" cy="6346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7314" h="6346">
                            <a:moveTo>
                              <a:pt x="55" y="0"/>
                            </a:moveTo>
                            <a:cubicBezTo>
                              <a:pt x="55" y="0"/>
                              <a:pt x="23503" y="2238"/>
                              <a:pt x="27021" y="5594"/>
                            </a:cubicBezTo>
                            <a:cubicBezTo>
                              <a:pt x="30538" y="8951"/>
                              <a:pt x="-2290" y="0"/>
                              <a:pt x="55" y="0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4907" name="Freeform 4906"/>
                      <p:cNvSpPr/>
                      <p:nvPr/>
                    </p:nvSpPr>
                    <p:spPr>
                      <a:xfrm>
                        <a:off x="4109540" y="5917065"/>
                        <a:ext cx="20169" cy="7815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0169" h="7815">
                            <a:moveTo>
                              <a:pt x="0" y="7797"/>
                            </a:moveTo>
                            <a:cubicBezTo>
                              <a:pt x="0" y="7797"/>
                              <a:pt x="11706" y="-35"/>
                              <a:pt x="18740" y="-35"/>
                            </a:cubicBezTo>
                            <a:cubicBezTo>
                              <a:pt x="25775" y="-35"/>
                              <a:pt x="5844" y="7797"/>
                              <a:pt x="0" y="7797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4908" name="Freeform 4907"/>
                      <p:cNvSpPr/>
                      <p:nvPr/>
                    </p:nvSpPr>
                    <p:spPr>
                      <a:xfrm>
                        <a:off x="4106023" y="5929338"/>
                        <a:ext cx="12970" cy="7080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2970" h="7080">
                            <a:moveTo>
                              <a:pt x="-18" y="5594"/>
                            </a:moveTo>
                            <a:cubicBezTo>
                              <a:pt x="-18" y="5594"/>
                              <a:pt x="5844" y="0"/>
                              <a:pt x="10533" y="0"/>
                            </a:cubicBezTo>
                            <a:cubicBezTo>
                              <a:pt x="15223" y="0"/>
                              <a:pt x="14051" y="11189"/>
                              <a:pt x="-18" y="5594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4909" name="Freeform 4908"/>
                      <p:cNvSpPr/>
                      <p:nvPr/>
                    </p:nvSpPr>
                    <p:spPr>
                      <a:xfrm>
                        <a:off x="4106023" y="5942712"/>
                        <a:ext cx="18740" cy="5664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8740" h="5664">
                            <a:moveTo>
                              <a:pt x="0" y="5647"/>
                            </a:moveTo>
                            <a:cubicBezTo>
                              <a:pt x="0" y="5647"/>
                              <a:pt x="18740" y="5647"/>
                              <a:pt x="18740" y="1171"/>
                            </a:cubicBezTo>
                            <a:cubicBezTo>
                              <a:pt x="18740" y="-3304"/>
                              <a:pt x="0" y="5647"/>
                              <a:pt x="0" y="5647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4910" name="Freeform 4909"/>
                      <p:cNvSpPr/>
                      <p:nvPr/>
                    </p:nvSpPr>
                    <p:spPr>
                      <a:xfrm>
                        <a:off x="4140041" y="5921943"/>
                        <a:ext cx="9343" cy="7867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9343" h="7867">
                            <a:moveTo>
                              <a:pt x="-37" y="3934"/>
                            </a:moveTo>
                            <a:cubicBezTo>
                              <a:pt x="-37" y="3934"/>
                              <a:pt x="9343" y="-5017"/>
                              <a:pt x="9343" y="3934"/>
                            </a:cubicBezTo>
                            <a:cubicBezTo>
                              <a:pt x="9343" y="12884"/>
                              <a:pt x="-37" y="3934"/>
                              <a:pt x="-37" y="3934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4911" name="Freeform 4910"/>
                      <p:cNvSpPr/>
                      <p:nvPr/>
                    </p:nvSpPr>
                    <p:spPr>
                      <a:xfrm>
                        <a:off x="4127127" y="5929338"/>
                        <a:ext cx="35228" cy="7080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35228" h="7080">
                            <a:moveTo>
                              <a:pt x="0" y="0"/>
                            </a:moveTo>
                            <a:cubicBezTo>
                              <a:pt x="0" y="0"/>
                              <a:pt x="24603" y="11189"/>
                              <a:pt x="33982" y="5594"/>
                            </a:cubicBezTo>
                            <a:cubicBezTo>
                              <a:pt x="43361" y="0"/>
                              <a:pt x="0" y="3357"/>
                              <a:pt x="0" y="0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4912" name="Freeform 4911"/>
                      <p:cNvSpPr/>
                      <p:nvPr/>
                    </p:nvSpPr>
                    <p:spPr>
                      <a:xfrm>
                        <a:off x="4127127" y="5938306"/>
                        <a:ext cx="19840" cy="7552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9840" h="7552">
                            <a:moveTo>
                              <a:pt x="0" y="4458"/>
                            </a:moveTo>
                            <a:cubicBezTo>
                              <a:pt x="0" y="4458"/>
                              <a:pt x="14051" y="-18"/>
                              <a:pt x="18740" y="-18"/>
                            </a:cubicBezTo>
                            <a:cubicBezTo>
                              <a:pt x="23430" y="-18"/>
                              <a:pt x="12878" y="13409"/>
                              <a:pt x="0" y="4458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4913" name="Freeform 4912"/>
                      <p:cNvSpPr/>
                      <p:nvPr/>
                    </p:nvSpPr>
                    <p:spPr>
                      <a:xfrm>
                        <a:off x="4137678" y="5907467"/>
                        <a:ext cx="22697" cy="4458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2697" h="4458">
                            <a:moveTo>
                              <a:pt x="0" y="1731"/>
                            </a:moveTo>
                            <a:cubicBezTo>
                              <a:pt x="0" y="1731"/>
                              <a:pt x="18154" y="-2185"/>
                              <a:pt x="22258" y="1731"/>
                            </a:cubicBezTo>
                            <a:cubicBezTo>
                              <a:pt x="26361" y="5647"/>
                              <a:pt x="0" y="5087"/>
                              <a:pt x="0" y="1731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4914" name="Freeform 4913"/>
                      <p:cNvSpPr/>
                      <p:nvPr/>
                    </p:nvSpPr>
                    <p:spPr>
                      <a:xfrm>
                        <a:off x="4159936" y="5917590"/>
                        <a:ext cx="23687" cy="2832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3687" h="2832">
                            <a:moveTo>
                              <a:pt x="0" y="2797"/>
                            </a:moveTo>
                            <a:cubicBezTo>
                              <a:pt x="0" y="2797"/>
                              <a:pt x="14069" y="-1678"/>
                              <a:pt x="22276" y="559"/>
                            </a:cubicBezTo>
                            <a:cubicBezTo>
                              <a:pt x="30483" y="2797"/>
                              <a:pt x="0" y="2797"/>
                              <a:pt x="0" y="2797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4915" name="Freeform 4914"/>
                      <p:cNvSpPr/>
                      <p:nvPr/>
                    </p:nvSpPr>
                    <p:spPr>
                      <a:xfrm>
                        <a:off x="4195109" y="5913813"/>
                        <a:ext cx="14289" cy="2675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4289" h="2675">
                            <a:moveTo>
                              <a:pt x="0" y="979"/>
                            </a:moveTo>
                            <a:cubicBezTo>
                              <a:pt x="0" y="979"/>
                              <a:pt x="11724" y="-1259"/>
                              <a:pt x="14069" y="979"/>
                            </a:cubicBezTo>
                            <a:cubicBezTo>
                              <a:pt x="16414" y="3217"/>
                              <a:pt x="0" y="3217"/>
                              <a:pt x="0" y="979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4916" name="Freeform 4915"/>
                      <p:cNvSpPr/>
                      <p:nvPr/>
                    </p:nvSpPr>
                    <p:spPr>
                      <a:xfrm>
                        <a:off x="4175215" y="5920632"/>
                        <a:ext cx="16597" cy="5612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6597" h="5612">
                            <a:moveTo>
                              <a:pt x="-37" y="4231"/>
                            </a:moveTo>
                            <a:cubicBezTo>
                              <a:pt x="-37" y="4231"/>
                              <a:pt x="14033" y="-2483"/>
                              <a:pt x="16377" y="874"/>
                            </a:cubicBezTo>
                            <a:cubicBezTo>
                              <a:pt x="18722" y="4231"/>
                              <a:pt x="-37" y="7587"/>
                              <a:pt x="-37" y="4231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4917" name="Freeform 4916"/>
                      <p:cNvSpPr/>
                      <p:nvPr/>
                    </p:nvSpPr>
                    <p:spPr>
                      <a:xfrm>
                        <a:off x="4202143" y="5920579"/>
                        <a:ext cx="9398" cy="2622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9398" h="2622">
                            <a:moveTo>
                              <a:pt x="0" y="927"/>
                            </a:moveTo>
                            <a:cubicBezTo>
                              <a:pt x="0" y="927"/>
                              <a:pt x="8207" y="-1311"/>
                              <a:pt x="9379" y="927"/>
                            </a:cubicBezTo>
                            <a:cubicBezTo>
                              <a:pt x="10552" y="3164"/>
                              <a:pt x="0" y="3164"/>
                              <a:pt x="0" y="927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4918" name="Freeform 4917"/>
                      <p:cNvSpPr/>
                      <p:nvPr/>
                    </p:nvSpPr>
                    <p:spPr>
                      <a:xfrm rot="9000000" flipH="1">
                        <a:off x="4217901" y="5839953"/>
                        <a:ext cx="3756" cy="9521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3756" h="9521">
                            <a:moveTo>
                              <a:pt x="1854" y="-28"/>
                            </a:moveTo>
                            <a:cubicBezTo>
                              <a:pt x="1854" y="-28"/>
                              <a:pt x="-2406" y="8294"/>
                              <a:pt x="1854" y="9483"/>
                            </a:cubicBezTo>
                            <a:cubicBezTo>
                              <a:pt x="6114" y="10672"/>
                              <a:pt x="1854" y="2350"/>
                              <a:pt x="1854" y="-28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4919" name="Freeform 4918"/>
                      <p:cNvSpPr/>
                      <p:nvPr/>
                    </p:nvSpPr>
                    <p:spPr>
                      <a:xfrm rot="9000000" flipH="1">
                        <a:off x="4226532" y="5836935"/>
                        <a:ext cx="9318" cy="7849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9318" h="7849">
                            <a:moveTo>
                              <a:pt x="-29" y="7811"/>
                            </a:moveTo>
                            <a:cubicBezTo>
                              <a:pt x="-29" y="7811"/>
                              <a:pt x="7274" y="-2889"/>
                              <a:pt x="9099" y="678"/>
                            </a:cubicBezTo>
                            <a:cubicBezTo>
                              <a:pt x="10925" y="4245"/>
                              <a:pt x="-29" y="7811"/>
                              <a:pt x="-29" y="7811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4920" name="Freeform 4919"/>
                      <p:cNvSpPr/>
                      <p:nvPr/>
                    </p:nvSpPr>
                    <p:spPr>
                      <a:xfrm rot="9000000" flipH="1">
                        <a:off x="4238990" y="5820447"/>
                        <a:ext cx="21298" cy="9846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1298" h="9846">
                            <a:moveTo>
                              <a:pt x="-38" y="8700"/>
                            </a:moveTo>
                            <a:cubicBezTo>
                              <a:pt x="-38" y="10087"/>
                              <a:pt x="15783" y="-19"/>
                              <a:pt x="20651" y="-19"/>
                            </a:cubicBezTo>
                            <a:cubicBezTo>
                              <a:pt x="25519" y="-19"/>
                              <a:pt x="2396" y="13852"/>
                              <a:pt x="-38" y="8700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4921" name="Freeform 4920"/>
                      <p:cNvSpPr/>
                      <p:nvPr/>
                    </p:nvSpPr>
                    <p:spPr>
                      <a:xfrm rot="9000000" flipH="1">
                        <a:off x="4223479" y="5828780"/>
                        <a:ext cx="7987" cy="6337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7987" h="6337">
                            <a:moveTo>
                              <a:pt x="0" y="-26"/>
                            </a:moveTo>
                            <a:cubicBezTo>
                              <a:pt x="0" y="-26"/>
                              <a:pt x="1730" y="6311"/>
                              <a:pt x="6487" y="6311"/>
                            </a:cubicBezTo>
                            <a:cubicBezTo>
                              <a:pt x="11244" y="6311"/>
                              <a:pt x="3460" y="-26"/>
                              <a:pt x="0" y="-26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4922" name="Freeform 4921"/>
                      <p:cNvSpPr/>
                      <p:nvPr/>
                    </p:nvSpPr>
                    <p:spPr>
                      <a:xfrm flipH="1">
                        <a:off x="4266059" y="5838355"/>
                        <a:ext cx="12311" cy="11244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2311" h="11244">
                            <a:moveTo>
                              <a:pt x="-16" y="-31"/>
                            </a:moveTo>
                            <a:cubicBezTo>
                              <a:pt x="-16" y="-31"/>
                              <a:pt x="8191" y="11228"/>
                              <a:pt x="11782" y="11228"/>
                            </a:cubicBezTo>
                            <a:cubicBezTo>
                              <a:pt x="15373" y="11228"/>
                              <a:pt x="-16" y="-31"/>
                              <a:pt x="-16" y="-31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4923" name="Freeform 4922"/>
                      <p:cNvSpPr/>
                      <p:nvPr/>
                    </p:nvSpPr>
                    <p:spPr>
                      <a:xfrm flipH="1">
                        <a:off x="4297843" y="5851984"/>
                        <a:ext cx="16254" cy="4956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6254" h="4956">
                            <a:moveTo>
                              <a:pt x="0" y="1025"/>
                            </a:moveTo>
                            <a:cubicBezTo>
                              <a:pt x="0" y="1025"/>
                              <a:pt x="11285" y="4941"/>
                              <a:pt x="15389" y="4941"/>
                            </a:cubicBezTo>
                            <a:cubicBezTo>
                              <a:pt x="19492" y="4941"/>
                              <a:pt x="8207" y="-2891"/>
                              <a:pt x="0" y="1025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4924" name="Freeform 4923"/>
                      <p:cNvSpPr/>
                      <p:nvPr/>
                    </p:nvSpPr>
                    <p:spPr>
                      <a:xfrm flipH="1">
                        <a:off x="4321265" y="5858303"/>
                        <a:ext cx="9233" cy="4956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9233" h="4956">
                            <a:moveTo>
                              <a:pt x="-16" y="1025"/>
                            </a:moveTo>
                            <a:cubicBezTo>
                              <a:pt x="-16" y="1025"/>
                              <a:pt x="4088" y="4941"/>
                              <a:pt x="8191" y="4941"/>
                            </a:cubicBezTo>
                            <a:cubicBezTo>
                              <a:pt x="12295" y="4941"/>
                              <a:pt x="4088" y="-2891"/>
                              <a:pt x="-16" y="1025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4925" name="Freeform 4924"/>
                      <p:cNvSpPr/>
                      <p:nvPr/>
                    </p:nvSpPr>
                    <p:spPr>
                      <a:xfrm flipH="1">
                        <a:off x="4300926" y="5880548"/>
                        <a:ext cx="11349" cy="9316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1349" h="9316">
                            <a:moveTo>
                              <a:pt x="-16" y="0"/>
                            </a:moveTo>
                            <a:cubicBezTo>
                              <a:pt x="-16" y="0"/>
                              <a:pt x="3062" y="9301"/>
                              <a:pt x="9730" y="9301"/>
                            </a:cubicBezTo>
                            <a:cubicBezTo>
                              <a:pt x="16398" y="9301"/>
                              <a:pt x="-16" y="0"/>
                              <a:pt x="-16" y="0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4926" name="Freeform 4925"/>
                      <p:cNvSpPr/>
                      <p:nvPr/>
                    </p:nvSpPr>
                    <p:spPr>
                      <a:xfrm flipH="1">
                        <a:off x="4288613" y="5839962"/>
                        <a:ext cx="9522" cy="6196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9522" h="6196">
                            <a:moveTo>
                              <a:pt x="0" y="1300"/>
                            </a:moveTo>
                            <a:cubicBezTo>
                              <a:pt x="0" y="1300"/>
                              <a:pt x="6155" y="6196"/>
                              <a:pt x="8207" y="6196"/>
                            </a:cubicBezTo>
                            <a:cubicBezTo>
                              <a:pt x="10259" y="6196"/>
                              <a:pt x="11285" y="-3595"/>
                              <a:pt x="0" y="1300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4927" name="Freeform 4926"/>
                      <p:cNvSpPr/>
                      <p:nvPr/>
                    </p:nvSpPr>
                    <p:spPr>
                      <a:xfrm flipH="1">
                        <a:off x="4286595" y="5854009"/>
                        <a:ext cx="13850" cy="5782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3850" h="5782">
                            <a:moveTo>
                              <a:pt x="-32" y="-15"/>
                            </a:moveTo>
                            <a:cubicBezTo>
                              <a:pt x="-32" y="-15"/>
                              <a:pt x="19460" y="4880"/>
                              <a:pt x="12279" y="4880"/>
                            </a:cubicBezTo>
                            <a:cubicBezTo>
                              <a:pt x="5097" y="4880"/>
                              <a:pt x="-32" y="8796"/>
                              <a:pt x="-32" y="-15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4928" name="Freeform 4927"/>
                      <p:cNvSpPr/>
                      <p:nvPr/>
                    </p:nvSpPr>
                    <p:spPr>
                      <a:xfrm flipH="1">
                        <a:off x="4233316" y="5834368"/>
                        <a:ext cx="4101" cy="6340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4101" h="6340">
                            <a:moveTo>
                              <a:pt x="-27" y="6314"/>
                            </a:moveTo>
                            <a:cubicBezTo>
                              <a:pt x="-27" y="6314"/>
                              <a:pt x="848" y="-2035"/>
                              <a:pt x="3472" y="470"/>
                            </a:cubicBezTo>
                            <a:cubicBezTo>
                              <a:pt x="6097" y="2975"/>
                              <a:pt x="-27" y="6314"/>
                              <a:pt x="-27" y="6314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4929" name="Freeform 4928"/>
                      <p:cNvSpPr/>
                      <p:nvPr/>
                    </p:nvSpPr>
                    <p:spPr>
                      <a:xfrm flipH="1">
                        <a:off x="4241192" y="5840712"/>
                        <a:ext cx="30595" cy="7515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30595" h="7515">
                            <a:moveTo>
                              <a:pt x="0" y="-26"/>
                            </a:moveTo>
                            <a:cubicBezTo>
                              <a:pt x="0" y="-26"/>
                              <a:pt x="17471" y="5819"/>
                              <a:pt x="15721" y="4984"/>
                            </a:cubicBezTo>
                            <a:cubicBezTo>
                              <a:pt x="13971" y="4149"/>
                              <a:pt x="30595" y="7489"/>
                              <a:pt x="30595" y="7489"/>
                            </a:cubicBezTo>
                            <a:cubicBezTo>
                              <a:pt x="30595" y="7489"/>
                              <a:pt x="12221" y="-26"/>
                              <a:pt x="0" y="-26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4930" name="Freeform 4929"/>
                      <p:cNvSpPr/>
                      <p:nvPr/>
                    </p:nvSpPr>
                    <p:spPr>
                      <a:xfrm rot="9000000" flipH="1">
                        <a:off x="4219890" y="5838340"/>
                        <a:ext cx="9974" cy="5941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9974" h="5941">
                            <a:moveTo>
                              <a:pt x="-27" y="5915"/>
                            </a:moveTo>
                            <a:cubicBezTo>
                              <a:pt x="-27" y="5915"/>
                              <a:pt x="3433" y="0"/>
                              <a:pt x="8622" y="0"/>
                            </a:cubicBezTo>
                            <a:cubicBezTo>
                              <a:pt x="13812" y="0"/>
                              <a:pt x="2568" y="5915"/>
                              <a:pt x="-27" y="5915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4931" name="Freeform 4930"/>
                      <p:cNvSpPr/>
                      <p:nvPr/>
                    </p:nvSpPr>
                    <p:spPr>
                      <a:xfrm flipH="1">
                        <a:off x="4307075" y="5843224"/>
                        <a:ext cx="17793" cy="10831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7793" h="10831">
                            <a:moveTo>
                              <a:pt x="0" y="0"/>
                            </a:moveTo>
                            <a:cubicBezTo>
                              <a:pt x="0" y="0"/>
                              <a:pt x="14363" y="11748"/>
                              <a:pt x="17440" y="10769"/>
                            </a:cubicBezTo>
                            <a:cubicBezTo>
                              <a:pt x="20518" y="9790"/>
                              <a:pt x="2052" y="0"/>
                              <a:pt x="0" y="0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4932" name="Freeform 4931"/>
                      <p:cNvSpPr/>
                      <p:nvPr/>
                    </p:nvSpPr>
                    <p:spPr>
                      <a:xfrm flipH="1">
                        <a:off x="4321464" y="5866874"/>
                        <a:ext cx="10099" cy="12712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0099" h="12712">
                            <a:moveTo>
                              <a:pt x="-32" y="-31"/>
                            </a:moveTo>
                            <a:cubicBezTo>
                              <a:pt x="-32" y="-31"/>
                              <a:pt x="5097" y="12697"/>
                              <a:pt x="9201" y="12697"/>
                            </a:cubicBezTo>
                            <a:cubicBezTo>
                              <a:pt x="13305" y="12697"/>
                              <a:pt x="2533" y="2417"/>
                              <a:pt x="-32" y="-31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4933" name="Freeform 4932"/>
                      <p:cNvSpPr/>
                      <p:nvPr/>
                    </p:nvSpPr>
                    <p:spPr>
                      <a:xfrm flipH="1">
                        <a:off x="4339931" y="5866876"/>
                        <a:ext cx="5049" cy="16980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5049" h="16980">
                            <a:moveTo>
                              <a:pt x="-32" y="-31"/>
                            </a:moveTo>
                            <a:cubicBezTo>
                              <a:pt x="-32" y="-31"/>
                              <a:pt x="481" y="13186"/>
                              <a:pt x="4072" y="16613"/>
                            </a:cubicBezTo>
                            <a:cubicBezTo>
                              <a:pt x="7662" y="20040"/>
                              <a:pt x="-32" y="-31"/>
                              <a:pt x="-32" y="-31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4934" name="Freeform 4933"/>
                      <p:cNvSpPr/>
                      <p:nvPr/>
                    </p:nvSpPr>
                    <p:spPr>
                      <a:xfrm flipH="1">
                        <a:off x="4355314" y="5883486"/>
                        <a:ext cx="7261" cy="13309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7261" h="13309">
                            <a:moveTo>
                              <a:pt x="-32" y="0"/>
                            </a:moveTo>
                            <a:cubicBezTo>
                              <a:pt x="-32" y="0"/>
                              <a:pt x="2020" y="8811"/>
                              <a:pt x="6123" y="12728"/>
                            </a:cubicBezTo>
                            <a:cubicBezTo>
                              <a:pt x="10227" y="16644"/>
                              <a:pt x="2020" y="0"/>
                              <a:pt x="-32" y="0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4935" name="Freeform 4934"/>
                      <p:cNvSpPr/>
                      <p:nvPr/>
                    </p:nvSpPr>
                    <p:spPr>
                      <a:xfrm flipH="1">
                        <a:off x="4361476" y="5858062"/>
                        <a:ext cx="6155" cy="18587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6155" h="18587">
                            <a:moveTo>
                              <a:pt x="-32" y="-31"/>
                            </a:moveTo>
                            <a:cubicBezTo>
                              <a:pt x="-32" y="-31"/>
                              <a:pt x="994" y="18587"/>
                              <a:pt x="5097" y="18587"/>
                            </a:cubicBezTo>
                            <a:cubicBezTo>
                              <a:pt x="9201" y="18587"/>
                              <a:pt x="-32" y="2907"/>
                              <a:pt x="-32" y="-31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4936" name="Freeform 4935"/>
                      <p:cNvSpPr/>
                      <p:nvPr/>
                    </p:nvSpPr>
                    <p:spPr>
                      <a:xfrm flipH="1">
                        <a:off x="4348100" y="5859988"/>
                        <a:ext cx="5530" cy="9316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5530" h="9316">
                            <a:moveTo>
                              <a:pt x="0" y="0"/>
                            </a:moveTo>
                            <a:cubicBezTo>
                              <a:pt x="0" y="0"/>
                              <a:pt x="7181" y="1958"/>
                              <a:pt x="5130" y="7832"/>
                            </a:cubicBezTo>
                            <a:cubicBezTo>
                              <a:pt x="3078" y="13707"/>
                              <a:pt x="0" y="0"/>
                              <a:pt x="0" y="0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4937" name="Freeform 4936"/>
                      <p:cNvSpPr/>
                      <p:nvPr/>
                    </p:nvSpPr>
                    <p:spPr>
                      <a:xfrm flipH="1">
                        <a:off x="4329637" y="5883489"/>
                        <a:ext cx="18851" cy="12758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8851" h="12758">
                            <a:moveTo>
                              <a:pt x="0" y="0"/>
                            </a:moveTo>
                            <a:cubicBezTo>
                              <a:pt x="0" y="0"/>
                              <a:pt x="15389" y="12728"/>
                              <a:pt x="18466" y="12728"/>
                            </a:cubicBezTo>
                            <a:cubicBezTo>
                              <a:pt x="21544" y="12728"/>
                              <a:pt x="6155" y="0"/>
                              <a:pt x="0" y="0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4938" name="Freeform 4937"/>
                      <p:cNvSpPr/>
                      <p:nvPr/>
                    </p:nvSpPr>
                    <p:spPr>
                      <a:xfrm flipH="1">
                        <a:off x="4321262" y="5842700"/>
                        <a:ext cx="10964" cy="9316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0964" h="9316">
                            <a:moveTo>
                              <a:pt x="-16" y="-15"/>
                            </a:moveTo>
                            <a:cubicBezTo>
                              <a:pt x="-16" y="-15"/>
                              <a:pt x="4088" y="9286"/>
                              <a:pt x="9730" y="9286"/>
                            </a:cubicBezTo>
                            <a:cubicBezTo>
                              <a:pt x="15373" y="9286"/>
                              <a:pt x="-16" y="-15"/>
                              <a:pt x="-16" y="-15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4939" name="Freeform 4938"/>
                      <p:cNvSpPr/>
                      <p:nvPr/>
                    </p:nvSpPr>
                    <p:spPr>
                      <a:xfrm flipH="1">
                        <a:off x="4310163" y="5870775"/>
                        <a:ext cx="11541" cy="9316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1541" h="9316">
                            <a:moveTo>
                              <a:pt x="-16" y="-15"/>
                            </a:moveTo>
                            <a:cubicBezTo>
                              <a:pt x="-16" y="-15"/>
                              <a:pt x="3062" y="9286"/>
                              <a:pt x="9730" y="9286"/>
                            </a:cubicBezTo>
                            <a:cubicBezTo>
                              <a:pt x="16398" y="9286"/>
                              <a:pt x="2549" y="2432"/>
                              <a:pt x="-16" y="-15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4940" name="Freeform 4939"/>
                      <p:cNvSpPr/>
                      <p:nvPr/>
                    </p:nvSpPr>
                    <p:spPr>
                      <a:xfrm flipH="1">
                        <a:off x="4330119" y="5862470"/>
                        <a:ext cx="5530" cy="11519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5530" h="11519">
                            <a:moveTo>
                              <a:pt x="545" y="459"/>
                            </a:moveTo>
                            <a:cubicBezTo>
                              <a:pt x="545" y="459"/>
                              <a:pt x="-2020" y="13676"/>
                              <a:pt x="3623" y="11228"/>
                            </a:cubicBezTo>
                            <a:cubicBezTo>
                              <a:pt x="9265" y="8781"/>
                              <a:pt x="545" y="-2478"/>
                              <a:pt x="545" y="459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4941" name="Freeform 4940"/>
                      <p:cNvSpPr/>
                      <p:nvPr/>
                    </p:nvSpPr>
                    <p:spPr>
                      <a:xfrm flipH="1">
                        <a:off x="4364217" y="5880551"/>
                        <a:ext cx="8752" cy="11014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8752" h="11014">
                            <a:moveTo>
                              <a:pt x="305" y="0"/>
                            </a:moveTo>
                            <a:cubicBezTo>
                              <a:pt x="305" y="0"/>
                              <a:pt x="10564" y="9790"/>
                              <a:pt x="8512" y="10769"/>
                            </a:cubicBezTo>
                            <a:cubicBezTo>
                              <a:pt x="6460" y="11749"/>
                              <a:pt x="-1747" y="9775"/>
                              <a:pt x="305" y="0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4942" name="Freeform 4941"/>
                      <p:cNvSpPr/>
                      <p:nvPr/>
                    </p:nvSpPr>
                    <p:spPr>
                      <a:xfrm flipH="1">
                        <a:off x="4224543" y="5852376"/>
                        <a:ext cx="16569" cy="6419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6569" h="6419">
                            <a:moveTo>
                              <a:pt x="0" y="0"/>
                            </a:moveTo>
                            <a:cubicBezTo>
                              <a:pt x="0" y="0"/>
                              <a:pt x="10499" y="10019"/>
                              <a:pt x="15748" y="5010"/>
                            </a:cubicBezTo>
                            <a:cubicBezTo>
                              <a:pt x="20998" y="0"/>
                              <a:pt x="0" y="0"/>
                              <a:pt x="0" y="0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4943" name="Freeform 4942"/>
                      <p:cNvSpPr/>
                      <p:nvPr/>
                    </p:nvSpPr>
                    <p:spPr>
                      <a:xfrm flipH="1">
                        <a:off x="4226305" y="5863294"/>
                        <a:ext cx="17020" cy="4971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7020" h="4971">
                            <a:moveTo>
                              <a:pt x="0" y="4945"/>
                            </a:moveTo>
                            <a:cubicBezTo>
                              <a:pt x="0" y="4945"/>
                              <a:pt x="13110" y="-2570"/>
                              <a:pt x="16610" y="770"/>
                            </a:cubicBezTo>
                            <a:cubicBezTo>
                              <a:pt x="20109" y="4110"/>
                              <a:pt x="0" y="4945"/>
                              <a:pt x="0" y="4945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4944" name="Freeform 4943"/>
                      <p:cNvSpPr/>
                      <p:nvPr/>
                    </p:nvSpPr>
                    <p:spPr>
                      <a:xfrm flipH="1">
                        <a:off x="4227572" y="5873980"/>
                        <a:ext cx="13739" cy="4540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3739" h="4540">
                            <a:moveTo>
                              <a:pt x="202" y="4530"/>
                            </a:moveTo>
                            <a:cubicBezTo>
                              <a:pt x="202" y="4530"/>
                              <a:pt x="11839" y="-2651"/>
                              <a:pt x="13589" y="939"/>
                            </a:cubicBezTo>
                            <a:cubicBezTo>
                              <a:pt x="15338" y="4530"/>
                              <a:pt x="-2160" y="4530"/>
                              <a:pt x="202" y="4530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4945" name="Freeform 4944"/>
                      <p:cNvSpPr/>
                      <p:nvPr/>
                    </p:nvSpPr>
                    <p:spPr>
                      <a:xfrm flipH="1">
                        <a:off x="4248122" y="5852371"/>
                        <a:ext cx="20383" cy="4736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0383" h="4736">
                            <a:moveTo>
                              <a:pt x="41" y="0"/>
                            </a:moveTo>
                            <a:cubicBezTo>
                              <a:pt x="41" y="0"/>
                              <a:pt x="17539" y="1670"/>
                              <a:pt x="20164" y="4175"/>
                            </a:cubicBezTo>
                            <a:cubicBezTo>
                              <a:pt x="22789" y="6680"/>
                              <a:pt x="-1709" y="0"/>
                              <a:pt x="41" y="0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4946" name="Freeform 4945"/>
                      <p:cNvSpPr/>
                      <p:nvPr/>
                    </p:nvSpPr>
                    <p:spPr>
                      <a:xfrm flipH="1">
                        <a:off x="4249928" y="5860747"/>
                        <a:ext cx="15051" cy="5832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5051" h="5832">
                            <a:moveTo>
                              <a:pt x="0" y="5819"/>
                            </a:moveTo>
                            <a:cubicBezTo>
                              <a:pt x="0" y="5819"/>
                              <a:pt x="8735" y="-26"/>
                              <a:pt x="13985" y="-26"/>
                            </a:cubicBezTo>
                            <a:cubicBezTo>
                              <a:pt x="19234" y="-26"/>
                              <a:pt x="4361" y="5819"/>
                              <a:pt x="0" y="5819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4947" name="Freeform 4946"/>
                      <p:cNvSpPr/>
                      <p:nvPr/>
                    </p:nvSpPr>
                    <p:spPr>
                      <a:xfrm flipH="1">
                        <a:off x="4247300" y="5869907"/>
                        <a:ext cx="9679" cy="5284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9679" h="5284">
                            <a:moveTo>
                              <a:pt x="-14" y="4175"/>
                            </a:moveTo>
                            <a:cubicBezTo>
                              <a:pt x="-14" y="4175"/>
                              <a:pt x="4361" y="0"/>
                              <a:pt x="7861" y="0"/>
                            </a:cubicBezTo>
                            <a:cubicBezTo>
                              <a:pt x="11360" y="0"/>
                              <a:pt x="10485" y="8350"/>
                              <a:pt x="-14" y="4175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4948" name="Freeform 4947"/>
                      <p:cNvSpPr/>
                      <p:nvPr/>
                    </p:nvSpPr>
                    <p:spPr>
                      <a:xfrm flipH="1">
                        <a:off x="4247298" y="5879885"/>
                        <a:ext cx="13985" cy="4227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3985" h="4227">
                            <a:moveTo>
                              <a:pt x="0" y="4214"/>
                            </a:moveTo>
                            <a:cubicBezTo>
                              <a:pt x="0" y="4214"/>
                              <a:pt x="13985" y="4214"/>
                              <a:pt x="13985" y="874"/>
                            </a:cubicBezTo>
                            <a:cubicBezTo>
                              <a:pt x="13985" y="-2466"/>
                              <a:pt x="0" y="4214"/>
                              <a:pt x="0" y="4214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4949" name="Freeform 4948"/>
                      <p:cNvSpPr/>
                      <p:nvPr/>
                    </p:nvSpPr>
                    <p:spPr>
                      <a:xfrm flipH="1">
                        <a:off x="4279884" y="5871207"/>
                        <a:ext cx="8175" cy="6884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8175" h="6884">
                            <a:moveTo>
                              <a:pt x="-32" y="3442"/>
                            </a:moveTo>
                            <a:cubicBezTo>
                              <a:pt x="-32" y="3442"/>
                              <a:pt x="8175" y="-4390"/>
                              <a:pt x="8175" y="3442"/>
                            </a:cubicBezTo>
                            <a:cubicBezTo>
                              <a:pt x="8175" y="11274"/>
                              <a:pt x="-32" y="3442"/>
                              <a:pt x="-32" y="3442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4950" name="Freeform 4949"/>
                      <p:cNvSpPr/>
                      <p:nvPr/>
                    </p:nvSpPr>
                    <p:spPr>
                      <a:xfrm flipH="1">
                        <a:off x="4287605" y="5896738"/>
                        <a:ext cx="30825" cy="6196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30825" h="6196">
                            <a:moveTo>
                              <a:pt x="0" y="0"/>
                            </a:moveTo>
                            <a:cubicBezTo>
                              <a:pt x="0" y="0"/>
                              <a:pt x="21528" y="9790"/>
                              <a:pt x="29735" y="4895"/>
                            </a:cubicBezTo>
                            <a:cubicBezTo>
                              <a:pt x="37942" y="0"/>
                              <a:pt x="0" y="2937"/>
                              <a:pt x="0" y="0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4951" name="Freeform 4950"/>
                      <p:cNvSpPr/>
                      <p:nvPr/>
                    </p:nvSpPr>
                    <p:spPr>
                      <a:xfrm flipH="1">
                        <a:off x="4268581" y="5885435"/>
                        <a:ext cx="17360" cy="6609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7360" h="6609">
                            <a:moveTo>
                              <a:pt x="0" y="3901"/>
                            </a:moveTo>
                            <a:cubicBezTo>
                              <a:pt x="0" y="3901"/>
                              <a:pt x="12295" y="-15"/>
                              <a:pt x="16398" y="-15"/>
                            </a:cubicBezTo>
                            <a:cubicBezTo>
                              <a:pt x="20502" y="-15"/>
                              <a:pt x="11269" y="11733"/>
                              <a:pt x="0" y="3901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4952" name="Freeform 4951"/>
                      <p:cNvSpPr/>
                      <p:nvPr/>
                    </p:nvSpPr>
                    <p:spPr>
                      <a:xfrm flipH="1">
                        <a:off x="4278365" y="5865201"/>
                        <a:ext cx="19861" cy="3901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9861" h="3901">
                            <a:moveTo>
                              <a:pt x="0" y="1514"/>
                            </a:moveTo>
                            <a:cubicBezTo>
                              <a:pt x="0" y="1514"/>
                              <a:pt x="15885" y="-1912"/>
                              <a:pt x="19476" y="1514"/>
                            </a:cubicBezTo>
                            <a:cubicBezTo>
                              <a:pt x="23067" y="4941"/>
                              <a:pt x="0" y="4452"/>
                              <a:pt x="0" y="1514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4953" name="Freeform 4952"/>
                      <p:cNvSpPr/>
                      <p:nvPr/>
                    </p:nvSpPr>
                    <p:spPr>
                      <a:xfrm flipH="1">
                        <a:off x="4297845" y="5874063"/>
                        <a:ext cx="20726" cy="2478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0726" h="2478">
                            <a:moveTo>
                              <a:pt x="0" y="2448"/>
                            </a:moveTo>
                            <a:cubicBezTo>
                              <a:pt x="0" y="2448"/>
                              <a:pt x="12311" y="-1469"/>
                              <a:pt x="19492" y="489"/>
                            </a:cubicBezTo>
                            <a:cubicBezTo>
                              <a:pt x="26673" y="2448"/>
                              <a:pt x="0" y="2448"/>
                              <a:pt x="0" y="2448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4954" name="Freeform 4953"/>
                      <p:cNvSpPr/>
                      <p:nvPr/>
                    </p:nvSpPr>
                    <p:spPr>
                      <a:xfrm flipH="1">
                        <a:off x="4266716" y="5826199"/>
                        <a:ext cx="12503" cy="2341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2503" h="2341">
                            <a:moveTo>
                              <a:pt x="0" y="857"/>
                            </a:moveTo>
                            <a:cubicBezTo>
                              <a:pt x="0" y="857"/>
                              <a:pt x="10259" y="-1102"/>
                              <a:pt x="12311" y="857"/>
                            </a:cubicBezTo>
                            <a:cubicBezTo>
                              <a:pt x="14363" y="2815"/>
                              <a:pt x="0" y="2815"/>
                              <a:pt x="0" y="857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4955" name="Freeform 4954"/>
                      <p:cNvSpPr/>
                      <p:nvPr/>
                    </p:nvSpPr>
                    <p:spPr>
                      <a:xfrm flipH="1">
                        <a:off x="4311211" y="5876723"/>
                        <a:ext cx="14523" cy="4911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4523" h="4911">
                            <a:moveTo>
                              <a:pt x="-32" y="3702"/>
                            </a:moveTo>
                            <a:cubicBezTo>
                              <a:pt x="-32" y="3702"/>
                              <a:pt x="12279" y="-2172"/>
                              <a:pt x="14331" y="765"/>
                            </a:cubicBezTo>
                            <a:cubicBezTo>
                              <a:pt x="16382" y="3702"/>
                              <a:pt x="-32" y="6639"/>
                              <a:pt x="-32" y="3702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4956" name="Freeform 4955"/>
                      <p:cNvSpPr/>
                      <p:nvPr/>
                    </p:nvSpPr>
                    <p:spPr>
                      <a:xfrm flipH="1">
                        <a:off x="4272864" y="5832125"/>
                        <a:ext cx="8223" cy="2295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8223" h="2295">
                            <a:moveTo>
                              <a:pt x="0" y="811"/>
                            </a:moveTo>
                            <a:cubicBezTo>
                              <a:pt x="0" y="811"/>
                              <a:pt x="7181" y="-1147"/>
                              <a:pt x="8207" y="811"/>
                            </a:cubicBezTo>
                            <a:cubicBezTo>
                              <a:pt x="9233" y="2769"/>
                              <a:pt x="0" y="2769"/>
                              <a:pt x="0" y="811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</p:grpSp>
                <p:grpSp>
                  <p:nvGrpSpPr>
                    <p:cNvPr id="4957" name="Group 4956"/>
                    <p:cNvGrpSpPr/>
                    <p:nvPr/>
                  </p:nvGrpSpPr>
                  <p:grpSpPr>
                    <a:xfrm>
                      <a:off x="4043618" y="5808606"/>
                      <a:ext cx="386296" cy="236327"/>
                      <a:chOff x="4043618" y="5808606"/>
                      <a:chExt cx="386296" cy="236327"/>
                    </a:xfrm>
                  </p:grpSpPr>
                  <p:sp>
                    <p:nvSpPr>
                      <p:cNvPr id="4958" name="Freeform 4957"/>
                      <p:cNvSpPr/>
                      <p:nvPr/>
                    </p:nvSpPr>
                    <p:spPr>
                      <a:xfrm>
                        <a:off x="4265896" y="6031294"/>
                        <a:ext cx="6578" cy="5447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6578" h="5447">
                            <a:moveTo>
                              <a:pt x="0" y="1481"/>
                            </a:moveTo>
                            <a:cubicBezTo>
                              <a:pt x="0" y="52"/>
                              <a:pt x="1998" y="1345"/>
                              <a:pt x="3139" y="-17"/>
                            </a:cubicBezTo>
                            <a:cubicBezTo>
                              <a:pt x="4716" y="-17"/>
                              <a:pt x="6564" y="733"/>
                              <a:pt x="6564" y="2162"/>
                            </a:cubicBezTo>
                            <a:cubicBezTo>
                              <a:pt x="6564" y="3591"/>
                              <a:pt x="4145" y="5430"/>
                              <a:pt x="2569" y="5430"/>
                            </a:cubicBezTo>
                            <a:cubicBezTo>
                              <a:pt x="992" y="5430"/>
                              <a:pt x="0" y="2910"/>
                              <a:pt x="0" y="1481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4959" name="Freeform 4958"/>
                      <p:cNvSpPr/>
                      <p:nvPr/>
                    </p:nvSpPr>
                    <p:spPr>
                      <a:xfrm>
                        <a:off x="4278374" y="6031294"/>
                        <a:ext cx="6578" cy="5447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6578" h="5447">
                            <a:moveTo>
                              <a:pt x="0" y="1481"/>
                            </a:moveTo>
                            <a:cubicBezTo>
                              <a:pt x="0" y="52"/>
                              <a:pt x="1998" y="1345"/>
                              <a:pt x="3139" y="-17"/>
                            </a:cubicBezTo>
                            <a:cubicBezTo>
                              <a:pt x="4716" y="-17"/>
                              <a:pt x="6564" y="733"/>
                              <a:pt x="6564" y="2162"/>
                            </a:cubicBezTo>
                            <a:cubicBezTo>
                              <a:pt x="6564" y="3591"/>
                              <a:pt x="4145" y="5430"/>
                              <a:pt x="2569" y="5430"/>
                            </a:cubicBezTo>
                            <a:cubicBezTo>
                              <a:pt x="992" y="5430"/>
                              <a:pt x="0" y="2910"/>
                              <a:pt x="0" y="1481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4960" name="Freeform 4959"/>
                      <p:cNvSpPr/>
                      <p:nvPr/>
                    </p:nvSpPr>
                    <p:spPr>
                      <a:xfrm>
                        <a:off x="4248202" y="6034018"/>
                        <a:ext cx="6578" cy="5447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6578" h="5447">
                            <a:moveTo>
                              <a:pt x="0" y="1481"/>
                            </a:moveTo>
                            <a:cubicBezTo>
                              <a:pt x="0" y="52"/>
                              <a:pt x="1998" y="1345"/>
                              <a:pt x="3139" y="-17"/>
                            </a:cubicBezTo>
                            <a:cubicBezTo>
                              <a:pt x="4716" y="-17"/>
                              <a:pt x="6564" y="733"/>
                              <a:pt x="6564" y="2162"/>
                            </a:cubicBezTo>
                            <a:cubicBezTo>
                              <a:pt x="6564" y="3591"/>
                              <a:pt x="4145" y="5430"/>
                              <a:pt x="2569" y="5430"/>
                            </a:cubicBezTo>
                            <a:cubicBezTo>
                              <a:pt x="992" y="5430"/>
                              <a:pt x="0" y="2910"/>
                              <a:pt x="0" y="1481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4961" name="Freeform 4960"/>
                      <p:cNvSpPr/>
                      <p:nvPr/>
                    </p:nvSpPr>
                    <p:spPr>
                      <a:xfrm>
                        <a:off x="4230846" y="6036741"/>
                        <a:ext cx="6578" cy="5447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6578" h="5447">
                            <a:moveTo>
                              <a:pt x="0" y="1481"/>
                            </a:moveTo>
                            <a:cubicBezTo>
                              <a:pt x="0" y="52"/>
                              <a:pt x="1998" y="1345"/>
                              <a:pt x="3139" y="-17"/>
                            </a:cubicBezTo>
                            <a:cubicBezTo>
                              <a:pt x="4716" y="-17"/>
                              <a:pt x="6564" y="733"/>
                              <a:pt x="6564" y="2162"/>
                            </a:cubicBezTo>
                            <a:cubicBezTo>
                              <a:pt x="6564" y="3591"/>
                              <a:pt x="4145" y="5430"/>
                              <a:pt x="2569" y="5430"/>
                            </a:cubicBezTo>
                            <a:cubicBezTo>
                              <a:pt x="992" y="5430"/>
                              <a:pt x="0" y="2910"/>
                              <a:pt x="0" y="1481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4962" name="Freeform 4961"/>
                      <p:cNvSpPr/>
                      <p:nvPr/>
                    </p:nvSpPr>
                    <p:spPr>
                      <a:xfrm>
                        <a:off x="4241624" y="6039465"/>
                        <a:ext cx="6578" cy="5447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6578" h="5447">
                            <a:moveTo>
                              <a:pt x="0" y="1481"/>
                            </a:moveTo>
                            <a:cubicBezTo>
                              <a:pt x="0" y="52"/>
                              <a:pt x="1998" y="1345"/>
                              <a:pt x="3139" y="-17"/>
                            </a:cubicBezTo>
                            <a:cubicBezTo>
                              <a:pt x="4716" y="-17"/>
                              <a:pt x="6564" y="733"/>
                              <a:pt x="6564" y="2162"/>
                            </a:cubicBezTo>
                            <a:cubicBezTo>
                              <a:pt x="6564" y="3591"/>
                              <a:pt x="4145" y="5430"/>
                              <a:pt x="2569" y="5430"/>
                            </a:cubicBezTo>
                            <a:cubicBezTo>
                              <a:pt x="992" y="5430"/>
                              <a:pt x="0" y="2910"/>
                              <a:pt x="0" y="1481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4963" name="Freeform 4962"/>
                      <p:cNvSpPr/>
                      <p:nvPr/>
                    </p:nvSpPr>
                    <p:spPr>
                      <a:xfrm>
                        <a:off x="4221205" y="6039465"/>
                        <a:ext cx="6578" cy="5447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6578" h="5447">
                            <a:moveTo>
                              <a:pt x="0" y="1481"/>
                            </a:moveTo>
                            <a:cubicBezTo>
                              <a:pt x="0" y="52"/>
                              <a:pt x="1998" y="1345"/>
                              <a:pt x="3139" y="-17"/>
                            </a:cubicBezTo>
                            <a:cubicBezTo>
                              <a:pt x="4716" y="-17"/>
                              <a:pt x="6564" y="733"/>
                              <a:pt x="6564" y="2162"/>
                            </a:cubicBezTo>
                            <a:cubicBezTo>
                              <a:pt x="6564" y="3591"/>
                              <a:pt x="4145" y="5430"/>
                              <a:pt x="2569" y="5430"/>
                            </a:cubicBezTo>
                            <a:cubicBezTo>
                              <a:pt x="992" y="5430"/>
                              <a:pt x="0" y="2910"/>
                              <a:pt x="0" y="1481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4964" name="Freeform 4963"/>
                      <p:cNvSpPr/>
                      <p:nvPr/>
                    </p:nvSpPr>
                    <p:spPr>
                      <a:xfrm>
                        <a:off x="4254780" y="6039465"/>
                        <a:ext cx="6578" cy="5447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6578" h="5447">
                            <a:moveTo>
                              <a:pt x="0" y="1481"/>
                            </a:moveTo>
                            <a:cubicBezTo>
                              <a:pt x="0" y="52"/>
                              <a:pt x="1998" y="1345"/>
                              <a:pt x="3139" y="-17"/>
                            </a:cubicBezTo>
                            <a:cubicBezTo>
                              <a:pt x="4716" y="-17"/>
                              <a:pt x="6564" y="733"/>
                              <a:pt x="6564" y="2162"/>
                            </a:cubicBezTo>
                            <a:cubicBezTo>
                              <a:pt x="6564" y="3591"/>
                              <a:pt x="4145" y="5430"/>
                              <a:pt x="2569" y="5430"/>
                            </a:cubicBezTo>
                            <a:cubicBezTo>
                              <a:pt x="992" y="5430"/>
                              <a:pt x="0" y="2910"/>
                              <a:pt x="0" y="1481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4965" name="Freeform 4964"/>
                      <p:cNvSpPr/>
                      <p:nvPr/>
                    </p:nvSpPr>
                    <p:spPr>
                      <a:xfrm>
                        <a:off x="4202375" y="6036741"/>
                        <a:ext cx="6578" cy="5447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6578" h="5447">
                            <a:moveTo>
                              <a:pt x="0" y="1481"/>
                            </a:moveTo>
                            <a:cubicBezTo>
                              <a:pt x="0" y="52"/>
                              <a:pt x="1998" y="1345"/>
                              <a:pt x="3139" y="-17"/>
                            </a:cubicBezTo>
                            <a:cubicBezTo>
                              <a:pt x="4716" y="-17"/>
                              <a:pt x="6564" y="733"/>
                              <a:pt x="6564" y="2162"/>
                            </a:cubicBezTo>
                            <a:cubicBezTo>
                              <a:pt x="6564" y="3591"/>
                              <a:pt x="4145" y="5430"/>
                              <a:pt x="2569" y="5430"/>
                            </a:cubicBezTo>
                            <a:cubicBezTo>
                              <a:pt x="992" y="5430"/>
                              <a:pt x="0" y="2910"/>
                              <a:pt x="0" y="1481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4966" name="Freeform 4965"/>
                      <p:cNvSpPr/>
                      <p:nvPr/>
                    </p:nvSpPr>
                    <p:spPr>
                      <a:xfrm>
                        <a:off x="4181730" y="6034018"/>
                        <a:ext cx="6578" cy="5447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6578" h="5447">
                            <a:moveTo>
                              <a:pt x="0" y="1481"/>
                            </a:moveTo>
                            <a:cubicBezTo>
                              <a:pt x="0" y="52"/>
                              <a:pt x="1998" y="1345"/>
                              <a:pt x="3139" y="-17"/>
                            </a:cubicBezTo>
                            <a:cubicBezTo>
                              <a:pt x="4716" y="-17"/>
                              <a:pt x="6564" y="733"/>
                              <a:pt x="6564" y="2162"/>
                            </a:cubicBezTo>
                            <a:cubicBezTo>
                              <a:pt x="6564" y="3591"/>
                              <a:pt x="4145" y="5430"/>
                              <a:pt x="2569" y="5430"/>
                            </a:cubicBezTo>
                            <a:cubicBezTo>
                              <a:pt x="992" y="5430"/>
                              <a:pt x="0" y="2910"/>
                              <a:pt x="0" y="1481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4967" name="Freeform 4966"/>
                      <p:cNvSpPr/>
                      <p:nvPr/>
                    </p:nvSpPr>
                    <p:spPr>
                      <a:xfrm>
                        <a:off x="4159498" y="6024971"/>
                        <a:ext cx="6578" cy="5447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6578" h="5447">
                            <a:moveTo>
                              <a:pt x="0" y="1481"/>
                            </a:moveTo>
                            <a:cubicBezTo>
                              <a:pt x="0" y="52"/>
                              <a:pt x="1998" y="1345"/>
                              <a:pt x="3139" y="-17"/>
                            </a:cubicBezTo>
                            <a:cubicBezTo>
                              <a:pt x="4716" y="-17"/>
                              <a:pt x="6564" y="733"/>
                              <a:pt x="6564" y="2162"/>
                            </a:cubicBezTo>
                            <a:cubicBezTo>
                              <a:pt x="6564" y="3591"/>
                              <a:pt x="4145" y="5430"/>
                              <a:pt x="2569" y="5430"/>
                            </a:cubicBezTo>
                            <a:cubicBezTo>
                              <a:pt x="992" y="5430"/>
                              <a:pt x="0" y="2910"/>
                              <a:pt x="0" y="1481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4968" name="Freeform 4967"/>
                      <p:cNvSpPr/>
                      <p:nvPr/>
                    </p:nvSpPr>
                    <p:spPr>
                      <a:xfrm>
                        <a:off x="4170388" y="6028570"/>
                        <a:ext cx="6578" cy="5447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6578" h="5447">
                            <a:moveTo>
                              <a:pt x="0" y="1481"/>
                            </a:moveTo>
                            <a:cubicBezTo>
                              <a:pt x="0" y="52"/>
                              <a:pt x="1998" y="1345"/>
                              <a:pt x="3139" y="-17"/>
                            </a:cubicBezTo>
                            <a:cubicBezTo>
                              <a:pt x="4716" y="-17"/>
                              <a:pt x="6564" y="733"/>
                              <a:pt x="6564" y="2162"/>
                            </a:cubicBezTo>
                            <a:cubicBezTo>
                              <a:pt x="6564" y="3591"/>
                              <a:pt x="4145" y="5430"/>
                              <a:pt x="2569" y="5430"/>
                            </a:cubicBezTo>
                            <a:cubicBezTo>
                              <a:pt x="992" y="5430"/>
                              <a:pt x="0" y="2910"/>
                              <a:pt x="0" y="1481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4969" name="Freeform 4968"/>
                      <p:cNvSpPr/>
                      <p:nvPr/>
                    </p:nvSpPr>
                    <p:spPr>
                      <a:xfrm>
                        <a:off x="4188308" y="6034018"/>
                        <a:ext cx="6578" cy="5447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6578" h="5447">
                            <a:moveTo>
                              <a:pt x="0" y="1481"/>
                            </a:moveTo>
                            <a:cubicBezTo>
                              <a:pt x="0" y="52"/>
                              <a:pt x="1998" y="1345"/>
                              <a:pt x="3139" y="-17"/>
                            </a:cubicBezTo>
                            <a:cubicBezTo>
                              <a:pt x="4716" y="-17"/>
                              <a:pt x="6564" y="733"/>
                              <a:pt x="6564" y="2162"/>
                            </a:cubicBezTo>
                            <a:cubicBezTo>
                              <a:pt x="6564" y="3591"/>
                              <a:pt x="4145" y="5430"/>
                              <a:pt x="2569" y="5430"/>
                            </a:cubicBezTo>
                            <a:cubicBezTo>
                              <a:pt x="992" y="5430"/>
                              <a:pt x="0" y="2910"/>
                              <a:pt x="0" y="1481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4970" name="Freeform 4969"/>
                      <p:cNvSpPr/>
                      <p:nvPr/>
                    </p:nvSpPr>
                    <p:spPr>
                      <a:xfrm>
                        <a:off x="4199086" y="6034018"/>
                        <a:ext cx="6578" cy="5447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6578" h="5447">
                            <a:moveTo>
                              <a:pt x="0" y="1481"/>
                            </a:moveTo>
                            <a:cubicBezTo>
                              <a:pt x="0" y="52"/>
                              <a:pt x="1998" y="1345"/>
                              <a:pt x="3139" y="-17"/>
                            </a:cubicBezTo>
                            <a:cubicBezTo>
                              <a:pt x="4716" y="-17"/>
                              <a:pt x="6564" y="733"/>
                              <a:pt x="6564" y="2162"/>
                            </a:cubicBezTo>
                            <a:cubicBezTo>
                              <a:pt x="6564" y="3591"/>
                              <a:pt x="4145" y="5430"/>
                              <a:pt x="2569" y="5430"/>
                            </a:cubicBezTo>
                            <a:cubicBezTo>
                              <a:pt x="992" y="5430"/>
                              <a:pt x="0" y="2910"/>
                              <a:pt x="0" y="1481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4971" name="Freeform 4970"/>
                      <p:cNvSpPr/>
                      <p:nvPr/>
                    </p:nvSpPr>
                    <p:spPr>
                      <a:xfrm>
                        <a:off x="4214628" y="6036741"/>
                        <a:ext cx="6578" cy="5447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6578" h="5447">
                            <a:moveTo>
                              <a:pt x="0" y="1481"/>
                            </a:moveTo>
                            <a:cubicBezTo>
                              <a:pt x="0" y="52"/>
                              <a:pt x="1998" y="1345"/>
                              <a:pt x="3139" y="-17"/>
                            </a:cubicBezTo>
                            <a:cubicBezTo>
                              <a:pt x="4716" y="-17"/>
                              <a:pt x="6564" y="733"/>
                              <a:pt x="6564" y="2162"/>
                            </a:cubicBezTo>
                            <a:cubicBezTo>
                              <a:pt x="6564" y="3591"/>
                              <a:pt x="4145" y="5430"/>
                              <a:pt x="2569" y="5430"/>
                            </a:cubicBezTo>
                            <a:cubicBezTo>
                              <a:pt x="992" y="5430"/>
                              <a:pt x="0" y="2910"/>
                              <a:pt x="0" y="1481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4972" name="Freeform 4971"/>
                      <p:cNvSpPr/>
                      <p:nvPr/>
                    </p:nvSpPr>
                    <p:spPr>
                      <a:xfrm>
                        <a:off x="4148607" y="6022247"/>
                        <a:ext cx="6578" cy="5447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6578" h="5447">
                            <a:moveTo>
                              <a:pt x="0" y="1481"/>
                            </a:moveTo>
                            <a:cubicBezTo>
                              <a:pt x="0" y="52"/>
                              <a:pt x="1998" y="1345"/>
                              <a:pt x="3139" y="-17"/>
                            </a:cubicBezTo>
                            <a:cubicBezTo>
                              <a:pt x="4716" y="-17"/>
                              <a:pt x="6564" y="733"/>
                              <a:pt x="6564" y="2162"/>
                            </a:cubicBezTo>
                            <a:cubicBezTo>
                              <a:pt x="6564" y="3591"/>
                              <a:pt x="4145" y="5430"/>
                              <a:pt x="2569" y="5430"/>
                            </a:cubicBezTo>
                            <a:cubicBezTo>
                              <a:pt x="992" y="5430"/>
                              <a:pt x="0" y="2910"/>
                              <a:pt x="0" y="1481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4973" name="Freeform 4972"/>
                      <p:cNvSpPr/>
                      <p:nvPr/>
                    </p:nvSpPr>
                    <p:spPr>
                      <a:xfrm>
                        <a:off x="4162787" y="6031294"/>
                        <a:ext cx="6578" cy="5447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6578" h="5447">
                            <a:moveTo>
                              <a:pt x="0" y="1481"/>
                            </a:moveTo>
                            <a:cubicBezTo>
                              <a:pt x="0" y="52"/>
                              <a:pt x="1998" y="1345"/>
                              <a:pt x="3139" y="-17"/>
                            </a:cubicBezTo>
                            <a:cubicBezTo>
                              <a:pt x="4716" y="-17"/>
                              <a:pt x="6564" y="733"/>
                              <a:pt x="6564" y="2162"/>
                            </a:cubicBezTo>
                            <a:cubicBezTo>
                              <a:pt x="6564" y="3591"/>
                              <a:pt x="4145" y="5430"/>
                              <a:pt x="2569" y="5430"/>
                            </a:cubicBezTo>
                            <a:cubicBezTo>
                              <a:pt x="992" y="5430"/>
                              <a:pt x="0" y="2910"/>
                              <a:pt x="0" y="1481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4974" name="Freeform 4973"/>
                      <p:cNvSpPr/>
                      <p:nvPr/>
                    </p:nvSpPr>
                    <p:spPr>
                      <a:xfrm>
                        <a:off x="4137717" y="6019714"/>
                        <a:ext cx="6578" cy="5447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6578" h="5447">
                            <a:moveTo>
                              <a:pt x="0" y="1481"/>
                            </a:moveTo>
                            <a:cubicBezTo>
                              <a:pt x="0" y="52"/>
                              <a:pt x="1998" y="1345"/>
                              <a:pt x="3139" y="-17"/>
                            </a:cubicBezTo>
                            <a:cubicBezTo>
                              <a:pt x="4716" y="-17"/>
                              <a:pt x="6564" y="733"/>
                              <a:pt x="6564" y="2162"/>
                            </a:cubicBezTo>
                            <a:cubicBezTo>
                              <a:pt x="6564" y="3591"/>
                              <a:pt x="4145" y="5430"/>
                              <a:pt x="2569" y="5430"/>
                            </a:cubicBezTo>
                            <a:cubicBezTo>
                              <a:pt x="992" y="5430"/>
                              <a:pt x="0" y="2910"/>
                              <a:pt x="0" y="1481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4975" name="Freeform 4974"/>
                      <p:cNvSpPr/>
                      <p:nvPr/>
                    </p:nvSpPr>
                    <p:spPr>
                      <a:xfrm>
                        <a:off x="4122974" y="6012539"/>
                        <a:ext cx="6578" cy="5447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6578" h="5447">
                            <a:moveTo>
                              <a:pt x="0" y="1481"/>
                            </a:moveTo>
                            <a:cubicBezTo>
                              <a:pt x="0" y="52"/>
                              <a:pt x="1998" y="1345"/>
                              <a:pt x="3139" y="-17"/>
                            </a:cubicBezTo>
                            <a:cubicBezTo>
                              <a:pt x="4716" y="-17"/>
                              <a:pt x="6564" y="733"/>
                              <a:pt x="6564" y="2162"/>
                            </a:cubicBezTo>
                            <a:cubicBezTo>
                              <a:pt x="6564" y="3591"/>
                              <a:pt x="4145" y="5430"/>
                              <a:pt x="2569" y="5430"/>
                            </a:cubicBezTo>
                            <a:cubicBezTo>
                              <a:pt x="992" y="5430"/>
                              <a:pt x="0" y="2910"/>
                              <a:pt x="0" y="1481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4976" name="Freeform 4975"/>
                      <p:cNvSpPr/>
                      <p:nvPr/>
                    </p:nvSpPr>
                    <p:spPr>
                      <a:xfrm>
                        <a:off x="4108681" y="6003943"/>
                        <a:ext cx="6578" cy="5447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6578" h="5447">
                            <a:moveTo>
                              <a:pt x="0" y="1481"/>
                            </a:moveTo>
                            <a:cubicBezTo>
                              <a:pt x="0" y="52"/>
                              <a:pt x="1998" y="1345"/>
                              <a:pt x="3139" y="-17"/>
                            </a:cubicBezTo>
                            <a:cubicBezTo>
                              <a:pt x="4716" y="-17"/>
                              <a:pt x="6564" y="733"/>
                              <a:pt x="6564" y="2162"/>
                            </a:cubicBezTo>
                            <a:cubicBezTo>
                              <a:pt x="6564" y="3591"/>
                              <a:pt x="4145" y="5430"/>
                              <a:pt x="2569" y="5430"/>
                            </a:cubicBezTo>
                            <a:cubicBezTo>
                              <a:pt x="992" y="5430"/>
                              <a:pt x="0" y="2910"/>
                              <a:pt x="0" y="1481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4977" name="Freeform 4976"/>
                      <p:cNvSpPr/>
                      <p:nvPr/>
                    </p:nvSpPr>
                    <p:spPr>
                      <a:xfrm>
                        <a:off x="4095977" y="5995135"/>
                        <a:ext cx="6578" cy="5447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6578" h="5447">
                            <a:moveTo>
                              <a:pt x="0" y="1481"/>
                            </a:moveTo>
                            <a:cubicBezTo>
                              <a:pt x="0" y="52"/>
                              <a:pt x="1998" y="1345"/>
                              <a:pt x="3139" y="-17"/>
                            </a:cubicBezTo>
                            <a:cubicBezTo>
                              <a:pt x="4716" y="-17"/>
                              <a:pt x="6564" y="733"/>
                              <a:pt x="6564" y="2162"/>
                            </a:cubicBezTo>
                            <a:cubicBezTo>
                              <a:pt x="6564" y="3591"/>
                              <a:pt x="4145" y="5430"/>
                              <a:pt x="2569" y="5430"/>
                            </a:cubicBezTo>
                            <a:cubicBezTo>
                              <a:pt x="992" y="5430"/>
                              <a:pt x="0" y="2910"/>
                              <a:pt x="0" y="1481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4978" name="Freeform 4977"/>
                      <p:cNvSpPr/>
                      <p:nvPr/>
                    </p:nvSpPr>
                    <p:spPr>
                      <a:xfrm rot="-1038000">
                        <a:off x="4373852" y="6000800"/>
                        <a:ext cx="6551" cy="5470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6551" h="5470">
                            <a:moveTo>
                              <a:pt x="0" y="1487"/>
                            </a:moveTo>
                            <a:cubicBezTo>
                              <a:pt x="0" y="52"/>
                              <a:pt x="1990" y="1350"/>
                              <a:pt x="3127" y="-17"/>
                            </a:cubicBezTo>
                            <a:cubicBezTo>
                              <a:pt x="4697" y="-17"/>
                              <a:pt x="6538" y="736"/>
                              <a:pt x="6538" y="2171"/>
                            </a:cubicBezTo>
                            <a:cubicBezTo>
                              <a:pt x="6538" y="3606"/>
                              <a:pt x="4128" y="5453"/>
                              <a:pt x="2558" y="5453"/>
                            </a:cubicBezTo>
                            <a:cubicBezTo>
                              <a:pt x="988" y="5453"/>
                              <a:pt x="0" y="2922"/>
                              <a:pt x="0" y="1487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4979" name="Freeform 4978"/>
                      <p:cNvSpPr/>
                      <p:nvPr/>
                    </p:nvSpPr>
                    <p:spPr>
                      <a:xfrm rot="-1038000">
                        <a:off x="4385765" y="5997259"/>
                        <a:ext cx="6551" cy="5470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6551" h="5470">
                            <a:moveTo>
                              <a:pt x="0" y="1487"/>
                            </a:moveTo>
                            <a:cubicBezTo>
                              <a:pt x="0" y="52"/>
                              <a:pt x="1990" y="1350"/>
                              <a:pt x="3127" y="-17"/>
                            </a:cubicBezTo>
                            <a:cubicBezTo>
                              <a:pt x="4697" y="-17"/>
                              <a:pt x="6538" y="736"/>
                              <a:pt x="6538" y="2171"/>
                            </a:cubicBezTo>
                            <a:cubicBezTo>
                              <a:pt x="6538" y="3606"/>
                              <a:pt x="4128" y="5453"/>
                              <a:pt x="2558" y="5453"/>
                            </a:cubicBezTo>
                            <a:cubicBezTo>
                              <a:pt x="988" y="5453"/>
                              <a:pt x="0" y="2922"/>
                              <a:pt x="0" y="1487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4980" name="Freeform 4979"/>
                      <p:cNvSpPr/>
                      <p:nvPr/>
                    </p:nvSpPr>
                    <p:spPr>
                      <a:xfrm rot="-1038000">
                        <a:off x="4357805" y="6008417"/>
                        <a:ext cx="6551" cy="5470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6551" h="5470">
                            <a:moveTo>
                              <a:pt x="0" y="1487"/>
                            </a:moveTo>
                            <a:cubicBezTo>
                              <a:pt x="0" y="52"/>
                              <a:pt x="1990" y="1350"/>
                              <a:pt x="3127" y="-17"/>
                            </a:cubicBezTo>
                            <a:cubicBezTo>
                              <a:pt x="4697" y="-17"/>
                              <a:pt x="6538" y="736"/>
                              <a:pt x="6538" y="2171"/>
                            </a:cubicBezTo>
                            <a:cubicBezTo>
                              <a:pt x="6538" y="3606"/>
                              <a:pt x="4128" y="5453"/>
                              <a:pt x="2558" y="5453"/>
                            </a:cubicBezTo>
                            <a:cubicBezTo>
                              <a:pt x="988" y="5453"/>
                              <a:pt x="0" y="2922"/>
                              <a:pt x="0" y="1487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4981" name="Freeform 4980"/>
                      <p:cNvSpPr/>
                      <p:nvPr/>
                    </p:nvSpPr>
                    <p:spPr>
                      <a:xfrm rot="-1038000">
                        <a:off x="4342086" y="6015946"/>
                        <a:ext cx="6551" cy="5470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6551" h="5470">
                            <a:moveTo>
                              <a:pt x="0" y="1487"/>
                            </a:moveTo>
                            <a:cubicBezTo>
                              <a:pt x="0" y="52"/>
                              <a:pt x="1990" y="1350"/>
                              <a:pt x="3127" y="-17"/>
                            </a:cubicBezTo>
                            <a:cubicBezTo>
                              <a:pt x="4697" y="-17"/>
                              <a:pt x="6538" y="736"/>
                              <a:pt x="6538" y="2171"/>
                            </a:cubicBezTo>
                            <a:cubicBezTo>
                              <a:pt x="6538" y="3606"/>
                              <a:pt x="4128" y="5453"/>
                              <a:pt x="2558" y="5453"/>
                            </a:cubicBezTo>
                            <a:cubicBezTo>
                              <a:pt x="988" y="5453"/>
                              <a:pt x="0" y="2922"/>
                              <a:pt x="0" y="1487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4982" name="Freeform 4981"/>
                      <p:cNvSpPr/>
                      <p:nvPr/>
                    </p:nvSpPr>
                    <p:spPr>
                      <a:xfrm rot="-1038000">
                        <a:off x="4353225" y="6015491"/>
                        <a:ext cx="6551" cy="5470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6551" h="5470">
                            <a:moveTo>
                              <a:pt x="0" y="1487"/>
                            </a:moveTo>
                            <a:cubicBezTo>
                              <a:pt x="0" y="52"/>
                              <a:pt x="1990" y="1350"/>
                              <a:pt x="3127" y="-17"/>
                            </a:cubicBezTo>
                            <a:cubicBezTo>
                              <a:pt x="4697" y="-17"/>
                              <a:pt x="6538" y="736"/>
                              <a:pt x="6538" y="2171"/>
                            </a:cubicBezTo>
                            <a:cubicBezTo>
                              <a:pt x="6538" y="3606"/>
                              <a:pt x="4128" y="5453"/>
                              <a:pt x="2558" y="5453"/>
                            </a:cubicBezTo>
                            <a:cubicBezTo>
                              <a:pt x="988" y="5453"/>
                              <a:pt x="0" y="2922"/>
                              <a:pt x="0" y="1487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4983" name="Freeform 4982"/>
                      <p:cNvSpPr/>
                      <p:nvPr/>
                    </p:nvSpPr>
                    <p:spPr>
                      <a:xfrm rot="-1038000">
                        <a:off x="4333731" y="6021286"/>
                        <a:ext cx="6551" cy="5470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6551" h="5470">
                            <a:moveTo>
                              <a:pt x="0" y="1487"/>
                            </a:moveTo>
                            <a:cubicBezTo>
                              <a:pt x="0" y="52"/>
                              <a:pt x="1990" y="1350"/>
                              <a:pt x="3127" y="-17"/>
                            </a:cubicBezTo>
                            <a:cubicBezTo>
                              <a:pt x="4697" y="-17"/>
                              <a:pt x="6538" y="736"/>
                              <a:pt x="6538" y="2171"/>
                            </a:cubicBezTo>
                            <a:cubicBezTo>
                              <a:pt x="6538" y="3606"/>
                              <a:pt x="4128" y="5453"/>
                              <a:pt x="2558" y="5453"/>
                            </a:cubicBezTo>
                            <a:cubicBezTo>
                              <a:pt x="988" y="5453"/>
                              <a:pt x="0" y="2922"/>
                              <a:pt x="0" y="1487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4984" name="Freeform 4983"/>
                      <p:cNvSpPr/>
                      <p:nvPr/>
                    </p:nvSpPr>
                    <p:spPr>
                      <a:xfrm rot="-1038000">
                        <a:off x="4365785" y="6011758"/>
                        <a:ext cx="6551" cy="5470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6551" h="5470">
                            <a:moveTo>
                              <a:pt x="0" y="1487"/>
                            </a:moveTo>
                            <a:cubicBezTo>
                              <a:pt x="0" y="52"/>
                              <a:pt x="1990" y="1350"/>
                              <a:pt x="3127" y="-17"/>
                            </a:cubicBezTo>
                            <a:cubicBezTo>
                              <a:pt x="4697" y="-17"/>
                              <a:pt x="6538" y="736"/>
                              <a:pt x="6538" y="2171"/>
                            </a:cubicBezTo>
                            <a:cubicBezTo>
                              <a:pt x="6538" y="3606"/>
                              <a:pt x="4128" y="5453"/>
                              <a:pt x="2558" y="5453"/>
                            </a:cubicBezTo>
                            <a:cubicBezTo>
                              <a:pt x="988" y="5453"/>
                              <a:pt x="0" y="2922"/>
                              <a:pt x="0" y="1487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4985" name="Freeform 4984"/>
                      <p:cNvSpPr/>
                      <p:nvPr/>
                    </p:nvSpPr>
                    <p:spPr>
                      <a:xfrm rot="-1038000">
                        <a:off x="4314902" y="6024026"/>
                        <a:ext cx="6551" cy="5470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6551" h="5470">
                            <a:moveTo>
                              <a:pt x="0" y="1487"/>
                            </a:moveTo>
                            <a:cubicBezTo>
                              <a:pt x="0" y="52"/>
                              <a:pt x="1990" y="1350"/>
                              <a:pt x="3127" y="-17"/>
                            </a:cubicBezTo>
                            <a:cubicBezTo>
                              <a:pt x="4697" y="-17"/>
                              <a:pt x="6538" y="736"/>
                              <a:pt x="6538" y="2171"/>
                            </a:cubicBezTo>
                            <a:cubicBezTo>
                              <a:pt x="6538" y="3606"/>
                              <a:pt x="4128" y="5453"/>
                              <a:pt x="2558" y="5453"/>
                            </a:cubicBezTo>
                            <a:cubicBezTo>
                              <a:pt x="988" y="5453"/>
                              <a:pt x="0" y="2922"/>
                              <a:pt x="0" y="1487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4986" name="Freeform 4985"/>
                      <p:cNvSpPr/>
                      <p:nvPr/>
                    </p:nvSpPr>
                    <p:spPr>
                      <a:xfrm rot="-1038000">
                        <a:off x="4294342" y="6027281"/>
                        <a:ext cx="6551" cy="5470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6551" h="5470">
                            <a:moveTo>
                              <a:pt x="0" y="1487"/>
                            </a:moveTo>
                            <a:cubicBezTo>
                              <a:pt x="0" y="52"/>
                              <a:pt x="1990" y="1350"/>
                              <a:pt x="3127" y="-17"/>
                            </a:cubicBezTo>
                            <a:cubicBezTo>
                              <a:pt x="4697" y="-17"/>
                              <a:pt x="6538" y="736"/>
                              <a:pt x="6538" y="2171"/>
                            </a:cubicBezTo>
                            <a:cubicBezTo>
                              <a:pt x="6538" y="3606"/>
                              <a:pt x="4128" y="5453"/>
                              <a:pt x="2558" y="5453"/>
                            </a:cubicBezTo>
                            <a:cubicBezTo>
                              <a:pt x="988" y="5453"/>
                              <a:pt x="0" y="2922"/>
                              <a:pt x="0" y="1487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4987" name="Freeform 4986"/>
                      <p:cNvSpPr/>
                      <p:nvPr/>
                    </p:nvSpPr>
                    <p:spPr>
                      <a:xfrm rot="-1038000">
                        <a:off x="4300622" y="6025414"/>
                        <a:ext cx="6551" cy="5470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6551" h="5470">
                            <a:moveTo>
                              <a:pt x="0" y="1487"/>
                            </a:moveTo>
                            <a:cubicBezTo>
                              <a:pt x="0" y="52"/>
                              <a:pt x="1990" y="1350"/>
                              <a:pt x="3127" y="-17"/>
                            </a:cubicBezTo>
                            <a:cubicBezTo>
                              <a:pt x="4697" y="-17"/>
                              <a:pt x="6538" y="736"/>
                              <a:pt x="6538" y="2171"/>
                            </a:cubicBezTo>
                            <a:cubicBezTo>
                              <a:pt x="6538" y="3606"/>
                              <a:pt x="4128" y="5453"/>
                              <a:pt x="2558" y="5453"/>
                            </a:cubicBezTo>
                            <a:cubicBezTo>
                              <a:pt x="988" y="5453"/>
                              <a:pt x="0" y="2922"/>
                              <a:pt x="0" y="1487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4988" name="Freeform 4987"/>
                      <p:cNvSpPr/>
                      <p:nvPr/>
                    </p:nvSpPr>
                    <p:spPr>
                      <a:xfrm rot="-1038000">
                        <a:off x="4310912" y="6022355"/>
                        <a:ext cx="6551" cy="5470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6551" h="5470">
                            <a:moveTo>
                              <a:pt x="0" y="1487"/>
                            </a:moveTo>
                            <a:cubicBezTo>
                              <a:pt x="0" y="52"/>
                              <a:pt x="1990" y="1350"/>
                              <a:pt x="3127" y="-17"/>
                            </a:cubicBezTo>
                            <a:cubicBezTo>
                              <a:pt x="4697" y="-17"/>
                              <a:pt x="6538" y="736"/>
                              <a:pt x="6538" y="2171"/>
                            </a:cubicBezTo>
                            <a:cubicBezTo>
                              <a:pt x="6538" y="3606"/>
                              <a:pt x="4128" y="5453"/>
                              <a:pt x="2558" y="5453"/>
                            </a:cubicBezTo>
                            <a:cubicBezTo>
                              <a:pt x="988" y="5453"/>
                              <a:pt x="0" y="2922"/>
                              <a:pt x="0" y="1487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4989" name="Freeform 4988"/>
                      <p:cNvSpPr/>
                      <p:nvPr/>
                    </p:nvSpPr>
                    <p:spPr>
                      <a:xfrm rot="-1038000">
                        <a:off x="4326601" y="6020549"/>
                        <a:ext cx="6551" cy="5470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6551" h="5470">
                            <a:moveTo>
                              <a:pt x="0" y="1487"/>
                            </a:moveTo>
                            <a:cubicBezTo>
                              <a:pt x="0" y="52"/>
                              <a:pt x="1990" y="1350"/>
                              <a:pt x="3127" y="-17"/>
                            </a:cubicBezTo>
                            <a:cubicBezTo>
                              <a:pt x="4697" y="-17"/>
                              <a:pt x="6538" y="736"/>
                              <a:pt x="6538" y="2171"/>
                            </a:cubicBezTo>
                            <a:cubicBezTo>
                              <a:pt x="6538" y="3606"/>
                              <a:pt x="4128" y="5453"/>
                              <a:pt x="2558" y="5453"/>
                            </a:cubicBezTo>
                            <a:cubicBezTo>
                              <a:pt x="988" y="5453"/>
                              <a:pt x="0" y="2922"/>
                              <a:pt x="0" y="1487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4990" name="Freeform 4989"/>
                      <p:cNvSpPr/>
                      <p:nvPr/>
                    </p:nvSpPr>
                    <p:spPr>
                      <a:xfrm rot="2400000">
                        <a:off x="4071852" y="5983549"/>
                        <a:ext cx="6454" cy="5555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6454" h="5555">
                            <a:moveTo>
                              <a:pt x="0" y="1510"/>
                            </a:moveTo>
                            <a:cubicBezTo>
                              <a:pt x="0" y="53"/>
                              <a:pt x="1960" y="1371"/>
                              <a:pt x="3080" y="-17"/>
                            </a:cubicBezTo>
                            <a:cubicBezTo>
                              <a:pt x="4627" y="-17"/>
                              <a:pt x="6440" y="747"/>
                              <a:pt x="6440" y="2205"/>
                            </a:cubicBezTo>
                            <a:cubicBezTo>
                              <a:pt x="6440" y="3662"/>
                              <a:pt x="4066" y="5538"/>
                              <a:pt x="2520" y="5538"/>
                            </a:cubicBezTo>
                            <a:cubicBezTo>
                              <a:pt x="974" y="5538"/>
                              <a:pt x="0" y="2968"/>
                              <a:pt x="0" y="1510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4991" name="Freeform 4990"/>
                      <p:cNvSpPr/>
                      <p:nvPr/>
                    </p:nvSpPr>
                    <p:spPr>
                      <a:xfrm rot="2400000">
                        <a:off x="4077769" y="5992987"/>
                        <a:ext cx="6454" cy="5555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6454" h="5555">
                            <a:moveTo>
                              <a:pt x="0" y="1510"/>
                            </a:moveTo>
                            <a:cubicBezTo>
                              <a:pt x="0" y="53"/>
                              <a:pt x="1960" y="1371"/>
                              <a:pt x="3080" y="-17"/>
                            </a:cubicBezTo>
                            <a:cubicBezTo>
                              <a:pt x="4627" y="-17"/>
                              <a:pt x="6440" y="747"/>
                              <a:pt x="6440" y="2205"/>
                            </a:cubicBezTo>
                            <a:cubicBezTo>
                              <a:pt x="6440" y="3662"/>
                              <a:pt x="4066" y="5538"/>
                              <a:pt x="2520" y="5538"/>
                            </a:cubicBezTo>
                            <a:cubicBezTo>
                              <a:pt x="974" y="5538"/>
                              <a:pt x="0" y="2968"/>
                              <a:pt x="0" y="1510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4992" name="Freeform 4991"/>
                      <p:cNvSpPr/>
                      <p:nvPr/>
                    </p:nvSpPr>
                    <p:spPr>
                      <a:xfrm rot="2400000">
                        <a:off x="4065340" y="5974785"/>
                        <a:ext cx="6454" cy="5555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6454" h="5555">
                            <a:moveTo>
                              <a:pt x="0" y="1510"/>
                            </a:moveTo>
                            <a:cubicBezTo>
                              <a:pt x="0" y="53"/>
                              <a:pt x="1960" y="1371"/>
                              <a:pt x="3080" y="-17"/>
                            </a:cubicBezTo>
                            <a:cubicBezTo>
                              <a:pt x="4627" y="-17"/>
                              <a:pt x="6440" y="747"/>
                              <a:pt x="6440" y="2205"/>
                            </a:cubicBezTo>
                            <a:cubicBezTo>
                              <a:pt x="6440" y="3662"/>
                              <a:pt x="4066" y="5538"/>
                              <a:pt x="2520" y="5538"/>
                            </a:cubicBezTo>
                            <a:cubicBezTo>
                              <a:pt x="974" y="5538"/>
                              <a:pt x="0" y="2968"/>
                              <a:pt x="0" y="1510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4993" name="Freeform 4992"/>
                      <p:cNvSpPr/>
                      <p:nvPr/>
                    </p:nvSpPr>
                    <p:spPr>
                      <a:xfrm rot="2400000">
                        <a:off x="4070109" y="5990413"/>
                        <a:ext cx="6454" cy="5555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6454" h="5555">
                            <a:moveTo>
                              <a:pt x="0" y="1510"/>
                            </a:moveTo>
                            <a:cubicBezTo>
                              <a:pt x="0" y="53"/>
                              <a:pt x="1960" y="1371"/>
                              <a:pt x="3080" y="-17"/>
                            </a:cubicBezTo>
                            <a:cubicBezTo>
                              <a:pt x="4627" y="-17"/>
                              <a:pt x="6440" y="747"/>
                              <a:pt x="6440" y="2205"/>
                            </a:cubicBezTo>
                            <a:cubicBezTo>
                              <a:pt x="6440" y="3662"/>
                              <a:pt x="4066" y="5538"/>
                              <a:pt x="2520" y="5538"/>
                            </a:cubicBezTo>
                            <a:cubicBezTo>
                              <a:pt x="974" y="5538"/>
                              <a:pt x="0" y="2968"/>
                              <a:pt x="0" y="1510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4994" name="Freeform 4993"/>
                      <p:cNvSpPr/>
                      <p:nvPr/>
                    </p:nvSpPr>
                    <p:spPr>
                      <a:xfrm rot="2400000">
                        <a:off x="4058704" y="5966163"/>
                        <a:ext cx="6454" cy="5555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6454" h="5555">
                            <a:moveTo>
                              <a:pt x="0" y="1510"/>
                            </a:moveTo>
                            <a:cubicBezTo>
                              <a:pt x="0" y="53"/>
                              <a:pt x="1960" y="1371"/>
                              <a:pt x="3080" y="-17"/>
                            </a:cubicBezTo>
                            <a:cubicBezTo>
                              <a:pt x="4627" y="-17"/>
                              <a:pt x="6440" y="747"/>
                              <a:pt x="6440" y="2205"/>
                            </a:cubicBezTo>
                            <a:cubicBezTo>
                              <a:pt x="6440" y="3662"/>
                              <a:pt x="4066" y="5538"/>
                              <a:pt x="2520" y="5538"/>
                            </a:cubicBezTo>
                            <a:cubicBezTo>
                              <a:pt x="974" y="5538"/>
                              <a:pt x="0" y="2968"/>
                              <a:pt x="0" y="1510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4995" name="Freeform 4994"/>
                      <p:cNvSpPr/>
                      <p:nvPr/>
                    </p:nvSpPr>
                    <p:spPr>
                      <a:xfrm rot="2400000">
                        <a:off x="4052242" y="5951623"/>
                        <a:ext cx="6454" cy="5555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6454" h="5555">
                            <a:moveTo>
                              <a:pt x="0" y="1510"/>
                            </a:moveTo>
                            <a:cubicBezTo>
                              <a:pt x="0" y="53"/>
                              <a:pt x="1960" y="1371"/>
                              <a:pt x="3080" y="-17"/>
                            </a:cubicBezTo>
                            <a:cubicBezTo>
                              <a:pt x="4627" y="-17"/>
                              <a:pt x="6440" y="747"/>
                              <a:pt x="6440" y="2205"/>
                            </a:cubicBezTo>
                            <a:cubicBezTo>
                              <a:pt x="6440" y="3662"/>
                              <a:pt x="4066" y="5538"/>
                              <a:pt x="2520" y="5538"/>
                            </a:cubicBezTo>
                            <a:cubicBezTo>
                              <a:pt x="974" y="5538"/>
                              <a:pt x="0" y="2968"/>
                              <a:pt x="0" y="1510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4996" name="Freeform 4995"/>
                      <p:cNvSpPr/>
                      <p:nvPr/>
                    </p:nvSpPr>
                    <p:spPr>
                      <a:xfrm rot="2400000">
                        <a:off x="4047082" y="5936274"/>
                        <a:ext cx="6454" cy="5555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6454" h="5555">
                            <a:moveTo>
                              <a:pt x="0" y="1510"/>
                            </a:moveTo>
                            <a:cubicBezTo>
                              <a:pt x="0" y="53"/>
                              <a:pt x="1960" y="1371"/>
                              <a:pt x="3080" y="-17"/>
                            </a:cubicBezTo>
                            <a:cubicBezTo>
                              <a:pt x="4627" y="-17"/>
                              <a:pt x="6440" y="747"/>
                              <a:pt x="6440" y="2205"/>
                            </a:cubicBezTo>
                            <a:cubicBezTo>
                              <a:pt x="6440" y="3662"/>
                              <a:pt x="4066" y="5538"/>
                              <a:pt x="2520" y="5538"/>
                            </a:cubicBezTo>
                            <a:cubicBezTo>
                              <a:pt x="974" y="5538"/>
                              <a:pt x="0" y="2968"/>
                              <a:pt x="0" y="1510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4997" name="Freeform 4996"/>
                      <p:cNvSpPr/>
                      <p:nvPr/>
                    </p:nvSpPr>
                    <p:spPr>
                      <a:xfrm rot="2400000">
                        <a:off x="4043285" y="5921731"/>
                        <a:ext cx="6454" cy="5555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6454" h="5555">
                            <a:moveTo>
                              <a:pt x="0" y="1510"/>
                            </a:moveTo>
                            <a:cubicBezTo>
                              <a:pt x="0" y="53"/>
                              <a:pt x="1960" y="1371"/>
                              <a:pt x="3080" y="-17"/>
                            </a:cubicBezTo>
                            <a:cubicBezTo>
                              <a:pt x="4627" y="-17"/>
                              <a:pt x="6440" y="747"/>
                              <a:pt x="6440" y="2205"/>
                            </a:cubicBezTo>
                            <a:cubicBezTo>
                              <a:pt x="6440" y="3662"/>
                              <a:pt x="4066" y="5538"/>
                              <a:pt x="2520" y="5538"/>
                            </a:cubicBezTo>
                            <a:cubicBezTo>
                              <a:pt x="974" y="5538"/>
                              <a:pt x="0" y="2968"/>
                              <a:pt x="0" y="1510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4998" name="Freeform 4997"/>
                      <p:cNvSpPr/>
                      <p:nvPr/>
                    </p:nvSpPr>
                    <p:spPr>
                      <a:xfrm rot="600000" flipV="1">
                        <a:off x="4312008" y="5825822"/>
                        <a:ext cx="6379" cy="5283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6379" h="5283">
                            <a:moveTo>
                              <a:pt x="0" y="1436"/>
                            </a:moveTo>
                            <a:cubicBezTo>
                              <a:pt x="0" y="50"/>
                              <a:pt x="1938" y="1304"/>
                              <a:pt x="3045" y="-17"/>
                            </a:cubicBezTo>
                            <a:cubicBezTo>
                              <a:pt x="4574" y="-17"/>
                              <a:pt x="6366" y="711"/>
                              <a:pt x="6366" y="2097"/>
                            </a:cubicBezTo>
                            <a:cubicBezTo>
                              <a:pt x="6366" y="3483"/>
                              <a:pt x="4020" y="5267"/>
                              <a:pt x="2491" y="5267"/>
                            </a:cubicBezTo>
                            <a:cubicBezTo>
                              <a:pt x="962" y="5267"/>
                              <a:pt x="0" y="2822"/>
                              <a:pt x="0" y="1436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4999" name="Freeform 4998"/>
                      <p:cNvSpPr/>
                      <p:nvPr/>
                    </p:nvSpPr>
                    <p:spPr>
                      <a:xfrm rot="600000" flipV="1">
                        <a:off x="4324297" y="5827890"/>
                        <a:ext cx="6379" cy="5283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6379" h="5283">
                            <a:moveTo>
                              <a:pt x="0" y="1436"/>
                            </a:moveTo>
                            <a:cubicBezTo>
                              <a:pt x="0" y="50"/>
                              <a:pt x="1938" y="1304"/>
                              <a:pt x="3045" y="-17"/>
                            </a:cubicBezTo>
                            <a:cubicBezTo>
                              <a:pt x="4574" y="-17"/>
                              <a:pt x="6366" y="711"/>
                              <a:pt x="6366" y="2097"/>
                            </a:cubicBezTo>
                            <a:cubicBezTo>
                              <a:pt x="6366" y="3483"/>
                              <a:pt x="4020" y="5267"/>
                              <a:pt x="2491" y="5267"/>
                            </a:cubicBezTo>
                            <a:cubicBezTo>
                              <a:pt x="962" y="5267"/>
                              <a:pt x="0" y="2822"/>
                              <a:pt x="0" y="1436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5000" name="Freeform 4999"/>
                      <p:cNvSpPr/>
                      <p:nvPr/>
                    </p:nvSpPr>
                    <p:spPr>
                      <a:xfrm rot="600000" flipV="1">
                        <a:off x="4295077" y="5820212"/>
                        <a:ext cx="6379" cy="5283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6379" h="5283">
                            <a:moveTo>
                              <a:pt x="0" y="1436"/>
                            </a:moveTo>
                            <a:cubicBezTo>
                              <a:pt x="0" y="50"/>
                              <a:pt x="1938" y="1304"/>
                              <a:pt x="3045" y="-17"/>
                            </a:cubicBezTo>
                            <a:cubicBezTo>
                              <a:pt x="4574" y="-17"/>
                              <a:pt x="6366" y="711"/>
                              <a:pt x="6366" y="2097"/>
                            </a:cubicBezTo>
                            <a:cubicBezTo>
                              <a:pt x="6366" y="3483"/>
                              <a:pt x="4020" y="5267"/>
                              <a:pt x="2491" y="5267"/>
                            </a:cubicBezTo>
                            <a:cubicBezTo>
                              <a:pt x="962" y="5267"/>
                              <a:pt x="0" y="2822"/>
                              <a:pt x="0" y="1436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5001" name="Freeform 5000"/>
                      <p:cNvSpPr/>
                      <p:nvPr/>
                    </p:nvSpPr>
                    <p:spPr>
                      <a:xfrm rot="600000" flipV="1">
                        <a:off x="4278482" y="5814650"/>
                        <a:ext cx="6379" cy="5283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6379" h="5283">
                            <a:moveTo>
                              <a:pt x="0" y="1436"/>
                            </a:moveTo>
                            <a:cubicBezTo>
                              <a:pt x="0" y="50"/>
                              <a:pt x="1938" y="1304"/>
                              <a:pt x="3045" y="-17"/>
                            </a:cubicBezTo>
                            <a:cubicBezTo>
                              <a:pt x="4574" y="-17"/>
                              <a:pt x="6366" y="711"/>
                              <a:pt x="6366" y="2097"/>
                            </a:cubicBezTo>
                            <a:cubicBezTo>
                              <a:pt x="6366" y="3483"/>
                              <a:pt x="4020" y="5267"/>
                              <a:pt x="2491" y="5267"/>
                            </a:cubicBezTo>
                            <a:cubicBezTo>
                              <a:pt x="962" y="5267"/>
                              <a:pt x="0" y="2822"/>
                              <a:pt x="0" y="1436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5002" name="Freeform 5001"/>
                      <p:cNvSpPr/>
                      <p:nvPr/>
                    </p:nvSpPr>
                    <p:spPr>
                      <a:xfrm rot="600000" flipV="1">
                        <a:off x="4289592" y="5813750"/>
                        <a:ext cx="6379" cy="5283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6379" h="5283">
                            <a:moveTo>
                              <a:pt x="0" y="1436"/>
                            </a:moveTo>
                            <a:cubicBezTo>
                              <a:pt x="0" y="50"/>
                              <a:pt x="1938" y="1304"/>
                              <a:pt x="3045" y="-17"/>
                            </a:cubicBezTo>
                            <a:cubicBezTo>
                              <a:pt x="4574" y="-17"/>
                              <a:pt x="6366" y="711"/>
                              <a:pt x="6366" y="2097"/>
                            </a:cubicBezTo>
                            <a:cubicBezTo>
                              <a:pt x="6366" y="3483"/>
                              <a:pt x="4020" y="5267"/>
                              <a:pt x="2491" y="5267"/>
                            </a:cubicBezTo>
                            <a:cubicBezTo>
                              <a:pt x="962" y="5267"/>
                              <a:pt x="0" y="2822"/>
                              <a:pt x="0" y="1436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5003" name="Freeform 5002"/>
                      <p:cNvSpPr/>
                      <p:nvPr/>
                    </p:nvSpPr>
                    <p:spPr>
                      <a:xfrm rot="600000" flipV="1">
                        <a:off x="4269484" y="5810367"/>
                        <a:ext cx="6379" cy="5283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6379" h="5283">
                            <a:moveTo>
                              <a:pt x="0" y="1436"/>
                            </a:moveTo>
                            <a:cubicBezTo>
                              <a:pt x="0" y="50"/>
                              <a:pt x="1938" y="1304"/>
                              <a:pt x="3045" y="-17"/>
                            </a:cubicBezTo>
                            <a:cubicBezTo>
                              <a:pt x="4574" y="-17"/>
                              <a:pt x="6366" y="711"/>
                              <a:pt x="6366" y="2097"/>
                            </a:cubicBezTo>
                            <a:cubicBezTo>
                              <a:pt x="6366" y="3483"/>
                              <a:pt x="4020" y="5267"/>
                              <a:pt x="2491" y="5267"/>
                            </a:cubicBezTo>
                            <a:cubicBezTo>
                              <a:pt x="962" y="5267"/>
                              <a:pt x="0" y="2822"/>
                              <a:pt x="0" y="1436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5004" name="Freeform 5003"/>
                      <p:cNvSpPr/>
                      <p:nvPr/>
                    </p:nvSpPr>
                    <p:spPr>
                      <a:xfrm rot="600000" flipV="1">
                        <a:off x="4302547" y="5815930"/>
                        <a:ext cx="6379" cy="5283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6379" h="5283">
                            <a:moveTo>
                              <a:pt x="0" y="1436"/>
                            </a:moveTo>
                            <a:cubicBezTo>
                              <a:pt x="0" y="50"/>
                              <a:pt x="1938" y="1304"/>
                              <a:pt x="3045" y="-17"/>
                            </a:cubicBezTo>
                            <a:cubicBezTo>
                              <a:pt x="4574" y="-17"/>
                              <a:pt x="6366" y="711"/>
                              <a:pt x="6366" y="2097"/>
                            </a:cubicBezTo>
                            <a:cubicBezTo>
                              <a:pt x="6366" y="3483"/>
                              <a:pt x="4020" y="5267"/>
                              <a:pt x="2491" y="5267"/>
                            </a:cubicBezTo>
                            <a:cubicBezTo>
                              <a:pt x="962" y="5267"/>
                              <a:pt x="0" y="2822"/>
                              <a:pt x="0" y="1436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5005" name="Freeform 5004"/>
                      <p:cNvSpPr/>
                      <p:nvPr/>
                    </p:nvSpPr>
                    <p:spPr>
                      <a:xfrm rot="600000" flipV="1">
                        <a:off x="4250443" y="5809932"/>
                        <a:ext cx="6379" cy="5283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6379" h="5283">
                            <a:moveTo>
                              <a:pt x="0" y="1436"/>
                            </a:moveTo>
                            <a:cubicBezTo>
                              <a:pt x="0" y="50"/>
                              <a:pt x="1938" y="1304"/>
                              <a:pt x="3045" y="-17"/>
                            </a:cubicBezTo>
                            <a:cubicBezTo>
                              <a:pt x="4574" y="-17"/>
                              <a:pt x="6366" y="711"/>
                              <a:pt x="6366" y="2097"/>
                            </a:cubicBezTo>
                            <a:cubicBezTo>
                              <a:pt x="6366" y="3483"/>
                              <a:pt x="4020" y="5267"/>
                              <a:pt x="2491" y="5267"/>
                            </a:cubicBezTo>
                            <a:cubicBezTo>
                              <a:pt x="962" y="5267"/>
                              <a:pt x="0" y="2822"/>
                              <a:pt x="0" y="1436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5006" name="Freeform 5005"/>
                      <p:cNvSpPr/>
                      <p:nvPr/>
                    </p:nvSpPr>
                    <p:spPr>
                      <a:xfrm rot="600000" flipV="1">
                        <a:off x="4229616" y="5809196"/>
                        <a:ext cx="6379" cy="5283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6379" h="5283">
                            <a:moveTo>
                              <a:pt x="0" y="1436"/>
                            </a:moveTo>
                            <a:cubicBezTo>
                              <a:pt x="0" y="50"/>
                              <a:pt x="1938" y="1304"/>
                              <a:pt x="3045" y="-17"/>
                            </a:cubicBezTo>
                            <a:cubicBezTo>
                              <a:pt x="4574" y="-17"/>
                              <a:pt x="6366" y="711"/>
                              <a:pt x="6366" y="2097"/>
                            </a:cubicBezTo>
                            <a:cubicBezTo>
                              <a:pt x="6366" y="3483"/>
                              <a:pt x="4020" y="5267"/>
                              <a:pt x="2491" y="5267"/>
                            </a:cubicBezTo>
                            <a:cubicBezTo>
                              <a:pt x="962" y="5267"/>
                              <a:pt x="0" y="2822"/>
                              <a:pt x="0" y="1436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5007" name="Freeform 5006"/>
                      <p:cNvSpPr/>
                      <p:nvPr/>
                    </p:nvSpPr>
                    <p:spPr>
                      <a:xfrm rot="600000" flipV="1">
                        <a:off x="4206075" y="5814421"/>
                        <a:ext cx="6379" cy="5283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6379" h="5283">
                            <a:moveTo>
                              <a:pt x="0" y="1436"/>
                            </a:moveTo>
                            <a:cubicBezTo>
                              <a:pt x="0" y="50"/>
                              <a:pt x="1938" y="1304"/>
                              <a:pt x="3045" y="-17"/>
                            </a:cubicBezTo>
                            <a:cubicBezTo>
                              <a:pt x="4574" y="-17"/>
                              <a:pt x="6366" y="711"/>
                              <a:pt x="6366" y="2097"/>
                            </a:cubicBezTo>
                            <a:cubicBezTo>
                              <a:pt x="6366" y="3483"/>
                              <a:pt x="4020" y="5267"/>
                              <a:pt x="2491" y="5267"/>
                            </a:cubicBezTo>
                            <a:cubicBezTo>
                              <a:pt x="962" y="5267"/>
                              <a:pt x="0" y="2822"/>
                              <a:pt x="0" y="1436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5008" name="Freeform 5007"/>
                      <p:cNvSpPr/>
                      <p:nvPr/>
                    </p:nvSpPr>
                    <p:spPr>
                      <a:xfrm rot="600000" flipV="1">
                        <a:off x="4217455" y="5812680"/>
                        <a:ext cx="6379" cy="5283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6379" h="5283">
                            <a:moveTo>
                              <a:pt x="0" y="1436"/>
                            </a:moveTo>
                            <a:cubicBezTo>
                              <a:pt x="0" y="50"/>
                              <a:pt x="1938" y="1304"/>
                              <a:pt x="3045" y="-17"/>
                            </a:cubicBezTo>
                            <a:cubicBezTo>
                              <a:pt x="4574" y="-17"/>
                              <a:pt x="6366" y="711"/>
                              <a:pt x="6366" y="2097"/>
                            </a:cubicBezTo>
                            <a:cubicBezTo>
                              <a:pt x="6366" y="3483"/>
                              <a:pt x="4020" y="5267"/>
                              <a:pt x="2491" y="5267"/>
                            </a:cubicBezTo>
                            <a:cubicBezTo>
                              <a:pt x="962" y="5267"/>
                              <a:pt x="0" y="2822"/>
                              <a:pt x="0" y="1436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5009" name="Freeform 5008"/>
                      <p:cNvSpPr/>
                      <p:nvPr/>
                    </p:nvSpPr>
                    <p:spPr>
                      <a:xfrm rot="600000" flipV="1">
                        <a:off x="4236094" y="5810286"/>
                        <a:ext cx="6379" cy="5283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6379" h="5283">
                            <a:moveTo>
                              <a:pt x="0" y="1436"/>
                            </a:moveTo>
                            <a:cubicBezTo>
                              <a:pt x="0" y="50"/>
                              <a:pt x="1938" y="1304"/>
                              <a:pt x="3045" y="-17"/>
                            </a:cubicBezTo>
                            <a:cubicBezTo>
                              <a:pt x="4574" y="-17"/>
                              <a:pt x="6366" y="711"/>
                              <a:pt x="6366" y="2097"/>
                            </a:cubicBezTo>
                            <a:cubicBezTo>
                              <a:pt x="6366" y="3483"/>
                              <a:pt x="4020" y="5267"/>
                              <a:pt x="2491" y="5267"/>
                            </a:cubicBezTo>
                            <a:cubicBezTo>
                              <a:pt x="962" y="5267"/>
                              <a:pt x="0" y="2822"/>
                              <a:pt x="0" y="1436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5010" name="Freeform 5009"/>
                      <p:cNvSpPr/>
                      <p:nvPr/>
                    </p:nvSpPr>
                    <p:spPr>
                      <a:xfrm rot="600000" flipV="1">
                        <a:off x="4246707" y="5812073"/>
                        <a:ext cx="6379" cy="5283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6379" h="5283">
                            <a:moveTo>
                              <a:pt x="0" y="1436"/>
                            </a:moveTo>
                            <a:cubicBezTo>
                              <a:pt x="0" y="50"/>
                              <a:pt x="1938" y="1304"/>
                              <a:pt x="3045" y="-17"/>
                            </a:cubicBezTo>
                            <a:cubicBezTo>
                              <a:pt x="4574" y="-17"/>
                              <a:pt x="6366" y="711"/>
                              <a:pt x="6366" y="2097"/>
                            </a:cubicBezTo>
                            <a:cubicBezTo>
                              <a:pt x="6366" y="3483"/>
                              <a:pt x="4020" y="5267"/>
                              <a:pt x="2491" y="5267"/>
                            </a:cubicBezTo>
                            <a:cubicBezTo>
                              <a:pt x="962" y="5267"/>
                              <a:pt x="0" y="2822"/>
                              <a:pt x="0" y="1436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5011" name="Freeform 5010"/>
                      <p:cNvSpPr/>
                      <p:nvPr/>
                    </p:nvSpPr>
                    <p:spPr>
                      <a:xfrm rot="600000" flipV="1">
                        <a:off x="4262405" y="5811944"/>
                        <a:ext cx="6379" cy="5283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6379" h="5283">
                            <a:moveTo>
                              <a:pt x="0" y="1436"/>
                            </a:moveTo>
                            <a:cubicBezTo>
                              <a:pt x="0" y="50"/>
                              <a:pt x="1938" y="1304"/>
                              <a:pt x="3045" y="-17"/>
                            </a:cubicBezTo>
                            <a:cubicBezTo>
                              <a:pt x="4574" y="-17"/>
                              <a:pt x="6366" y="711"/>
                              <a:pt x="6366" y="2097"/>
                            </a:cubicBezTo>
                            <a:cubicBezTo>
                              <a:pt x="6366" y="3483"/>
                              <a:pt x="4020" y="5267"/>
                              <a:pt x="2491" y="5267"/>
                            </a:cubicBezTo>
                            <a:cubicBezTo>
                              <a:pt x="962" y="5267"/>
                              <a:pt x="0" y="2822"/>
                              <a:pt x="0" y="1436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5012" name="Freeform 5011"/>
                      <p:cNvSpPr/>
                      <p:nvPr/>
                    </p:nvSpPr>
                    <p:spPr>
                      <a:xfrm rot="600000" flipV="1">
                        <a:off x="4194856" y="5815294"/>
                        <a:ext cx="6379" cy="5283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6379" h="5283">
                            <a:moveTo>
                              <a:pt x="0" y="1436"/>
                            </a:moveTo>
                            <a:cubicBezTo>
                              <a:pt x="0" y="50"/>
                              <a:pt x="1938" y="1304"/>
                              <a:pt x="3045" y="-17"/>
                            </a:cubicBezTo>
                            <a:cubicBezTo>
                              <a:pt x="4574" y="-17"/>
                              <a:pt x="6366" y="711"/>
                              <a:pt x="6366" y="2097"/>
                            </a:cubicBezTo>
                            <a:cubicBezTo>
                              <a:pt x="6366" y="3483"/>
                              <a:pt x="4020" y="5267"/>
                              <a:pt x="2491" y="5267"/>
                            </a:cubicBezTo>
                            <a:cubicBezTo>
                              <a:pt x="962" y="5267"/>
                              <a:pt x="0" y="2822"/>
                              <a:pt x="0" y="1436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5013" name="Freeform 5012"/>
                      <p:cNvSpPr/>
                      <p:nvPr/>
                    </p:nvSpPr>
                    <p:spPr>
                      <a:xfrm rot="600000" flipV="1">
                        <a:off x="4210465" y="5808735"/>
                        <a:ext cx="6379" cy="5283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6379" h="5283">
                            <a:moveTo>
                              <a:pt x="0" y="1436"/>
                            </a:moveTo>
                            <a:cubicBezTo>
                              <a:pt x="0" y="50"/>
                              <a:pt x="1938" y="1304"/>
                              <a:pt x="3045" y="-17"/>
                            </a:cubicBezTo>
                            <a:cubicBezTo>
                              <a:pt x="4574" y="-17"/>
                              <a:pt x="6366" y="711"/>
                              <a:pt x="6366" y="2097"/>
                            </a:cubicBezTo>
                            <a:cubicBezTo>
                              <a:pt x="6366" y="3483"/>
                              <a:pt x="4020" y="5267"/>
                              <a:pt x="2491" y="5267"/>
                            </a:cubicBezTo>
                            <a:cubicBezTo>
                              <a:pt x="962" y="5267"/>
                              <a:pt x="0" y="2822"/>
                              <a:pt x="0" y="1436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5014" name="Freeform 5013"/>
                      <p:cNvSpPr/>
                      <p:nvPr/>
                    </p:nvSpPr>
                    <p:spPr>
                      <a:xfrm rot="600000" flipV="1">
                        <a:off x="4183668" y="5815985"/>
                        <a:ext cx="6379" cy="5283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6379" h="5283">
                            <a:moveTo>
                              <a:pt x="0" y="1436"/>
                            </a:moveTo>
                            <a:cubicBezTo>
                              <a:pt x="0" y="50"/>
                              <a:pt x="1938" y="1304"/>
                              <a:pt x="3045" y="-17"/>
                            </a:cubicBezTo>
                            <a:cubicBezTo>
                              <a:pt x="4574" y="-17"/>
                              <a:pt x="6366" y="711"/>
                              <a:pt x="6366" y="2097"/>
                            </a:cubicBezTo>
                            <a:cubicBezTo>
                              <a:pt x="6366" y="3483"/>
                              <a:pt x="4020" y="5267"/>
                              <a:pt x="2491" y="5267"/>
                            </a:cubicBezTo>
                            <a:cubicBezTo>
                              <a:pt x="962" y="5267"/>
                              <a:pt x="0" y="2822"/>
                              <a:pt x="0" y="1436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5015" name="Freeform 5014"/>
                      <p:cNvSpPr/>
                      <p:nvPr/>
                    </p:nvSpPr>
                    <p:spPr>
                      <a:xfrm rot="600000" flipV="1">
                        <a:off x="4167844" y="5820607"/>
                        <a:ext cx="6379" cy="5283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6379" h="5283">
                            <a:moveTo>
                              <a:pt x="0" y="1436"/>
                            </a:moveTo>
                            <a:cubicBezTo>
                              <a:pt x="0" y="50"/>
                              <a:pt x="1938" y="1304"/>
                              <a:pt x="3045" y="-17"/>
                            </a:cubicBezTo>
                            <a:cubicBezTo>
                              <a:pt x="4574" y="-17"/>
                              <a:pt x="6366" y="711"/>
                              <a:pt x="6366" y="2097"/>
                            </a:cubicBezTo>
                            <a:cubicBezTo>
                              <a:pt x="6366" y="3483"/>
                              <a:pt x="4020" y="5267"/>
                              <a:pt x="2491" y="5267"/>
                            </a:cubicBezTo>
                            <a:cubicBezTo>
                              <a:pt x="962" y="5267"/>
                              <a:pt x="0" y="2822"/>
                              <a:pt x="0" y="1436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5016" name="Freeform 5015"/>
                      <p:cNvSpPr/>
                      <p:nvPr/>
                    </p:nvSpPr>
                    <p:spPr>
                      <a:xfrm rot="600000" flipV="1">
                        <a:off x="4152206" y="5826701"/>
                        <a:ext cx="6379" cy="5283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6379" h="5283">
                            <a:moveTo>
                              <a:pt x="0" y="1436"/>
                            </a:moveTo>
                            <a:cubicBezTo>
                              <a:pt x="0" y="50"/>
                              <a:pt x="1938" y="1304"/>
                              <a:pt x="3045" y="-17"/>
                            </a:cubicBezTo>
                            <a:cubicBezTo>
                              <a:pt x="4574" y="-17"/>
                              <a:pt x="6366" y="711"/>
                              <a:pt x="6366" y="2097"/>
                            </a:cubicBezTo>
                            <a:cubicBezTo>
                              <a:pt x="6366" y="3483"/>
                              <a:pt x="4020" y="5267"/>
                              <a:pt x="2491" y="5267"/>
                            </a:cubicBezTo>
                            <a:cubicBezTo>
                              <a:pt x="962" y="5267"/>
                              <a:pt x="0" y="2822"/>
                              <a:pt x="0" y="1436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5017" name="Freeform 5016"/>
                      <p:cNvSpPr/>
                      <p:nvPr/>
                    </p:nvSpPr>
                    <p:spPr>
                      <a:xfrm rot="600000" flipV="1">
                        <a:off x="4138091" y="5833273"/>
                        <a:ext cx="6379" cy="5283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6379" h="5283">
                            <a:moveTo>
                              <a:pt x="0" y="1436"/>
                            </a:moveTo>
                            <a:cubicBezTo>
                              <a:pt x="0" y="50"/>
                              <a:pt x="1938" y="1304"/>
                              <a:pt x="3045" y="-17"/>
                            </a:cubicBezTo>
                            <a:cubicBezTo>
                              <a:pt x="4574" y="-17"/>
                              <a:pt x="6366" y="711"/>
                              <a:pt x="6366" y="2097"/>
                            </a:cubicBezTo>
                            <a:cubicBezTo>
                              <a:pt x="6366" y="3483"/>
                              <a:pt x="4020" y="5267"/>
                              <a:pt x="2491" y="5267"/>
                            </a:cubicBezTo>
                            <a:cubicBezTo>
                              <a:pt x="962" y="5267"/>
                              <a:pt x="0" y="2822"/>
                              <a:pt x="0" y="1436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5018" name="Freeform 5017"/>
                      <p:cNvSpPr/>
                      <p:nvPr/>
                    </p:nvSpPr>
                    <p:spPr>
                      <a:xfrm rot="-438000" flipV="1">
                        <a:off x="4412716" y="5873694"/>
                        <a:ext cx="6472" cy="5359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6472" h="5359">
                            <a:moveTo>
                              <a:pt x="0" y="1457"/>
                            </a:moveTo>
                            <a:cubicBezTo>
                              <a:pt x="0" y="51"/>
                              <a:pt x="1966" y="1323"/>
                              <a:pt x="3089" y="-17"/>
                            </a:cubicBezTo>
                            <a:cubicBezTo>
                              <a:pt x="4640" y="-17"/>
                              <a:pt x="6458" y="721"/>
                              <a:pt x="6458" y="2127"/>
                            </a:cubicBezTo>
                            <a:cubicBezTo>
                              <a:pt x="6458" y="3533"/>
                              <a:pt x="4078" y="5343"/>
                              <a:pt x="2527" y="5343"/>
                            </a:cubicBezTo>
                            <a:cubicBezTo>
                              <a:pt x="976" y="5343"/>
                              <a:pt x="0" y="2863"/>
                              <a:pt x="0" y="1457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5019" name="Freeform 5018"/>
                      <p:cNvSpPr/>
                      <p:nvPr/>
                    </p:nvSpPr>
                    <p:spPr>
                      <a:xfrm rot="-438000" flipV="1">
                        <a:off x="4423806" y="5879156"/>
                        <a:ext cx="6472" cy="5359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6472" h="5359">
                            <a:moveTo>
                              <a:pt x="0" y="1457"/>
                            </a:moveTo>
                            <a:cubicBezTo>
                              <a:pt x="0" y="51"/>
                              <a:pt x="1966" y="1323"/>
                              <a:pt x="3089" y="-17"/>
                            </a:cubicBezTo>
                            <a:cubicBezTo>
                              <a:pt x="4640" y="-17"/>
                              <a:pt x="6458" y="721"/>
                              <a:pt x="6458" y="2127"/>
                            </a:cubicBezTo>
                            <a:cubicBezTo>
                              <a:pt x="6458" y="3533"/>
                              <a:pt x="4078" y="5343"/>
                              <a:pt x="2527" y="5343"/>
                            </a:cubicBezTo>
                            <a:cubicBezTo>
                              <a:pt x="976" y="5343"/>
                              <a:pt x="0" y="2863"/>
                              <a:pt x="0" y="1457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5020" name="Freeform 5019"/>
                      <p:cNvSpPr/>
                      <p:nvPr/>
                    </p:nvSpPr>
                    <p:spPr>
                      <a:xfrm rot="-438000" flipV="1">
                        <a:off x="4398299" y="5863532"/>
                        <a:ext cx="6472" cy="5359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6472" h="5359">
                            <a:moveTo>
                              <a:pt x="0" y="1457"/>
                            </a:moveTo>
                            <a:cubicBezTo>
                              <a:pt x="0" y="51"/>
                              <a:pt x="1966" y="1323"/>
                              <a:pt x="3089" y="-17"/>
                            </a:cubicBezTo>
                            <a:cubicBezTo>
                              <a:pt x="4640" y="-17"/>
                              <a:pt x="6458" y="721"/>
                              <a:pt x="6458" y="2127"/>
                            </a:cubicBezTo>
                            <a:cubicBezTo>
                              <a:pt x="6458" y="3533"/>
                              <a:pt x="4078" y="5343"/>
                              <a:pt x="2527" y="5343"/>
                            </a:cubicBezTo>
                            <a:cubicBezTo>
                              <a:pt x="976" y="5343"/>
                              <a:pt x="0" y="2863"/>
                              <a:pt x="0" y="1457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5021" name="Freeform 5020"/>
                      <p:cNvSpPr/>
                      <p:nvPr/>
                    </p:nvSpPr>
                    <p:spPr>
                      <a:xfrm rot="-438000" flipV="1">
                        <a:off x="4384185" y="5853513"/>
                        <a:ext cx="6472" cy="5359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6472" h="5359">
                            <a:moveTo>
                              <a:pt x="0" y="1457"/>
                            </a:moveTo>
                            <a:cubicBezTo>
                              <a:pt x="0" y="51"/>
                              <a:pt x="1966" y="1323"/>
                              <a:pt x="3089" y="-17"/>
                            </a:cubicBezTo>
                            <a:cubicBezTo>
                              <a:pt x="4640" y="-17"/>
                              <a:pt x="6458" y="721"/>
                              <a:pt x="6458" y="2127"/>
                            </a:cubicBezTo>
                            <a:cubicBezTo>
                              <a:pt x="6458" y="3533"/>
                              <a:pt x="4078" y="5343"/>
                              <a:pt x="2527" y="5343"/>
                            </a:cubicBezTo>
                            <a:cubicBezTo>
                              <a:pt x="976" y="5343"/>
                              <a:pt x="0" y="2863"/>
                              <a:pt x="0" y="1457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5022" name="Freeform 5021"/>
                      <p:cNvSpPr/>
                      <p:nvPr/>
                    </p:nvSpPr>
                    <p:spPr>
                      <a:xfrm rot="-438000" flipV="1">
                        <a:off x="4395075" y="5855805"/>
                        <a:ext cx="6472" cy="5359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6472" h="5359">
                            <a:moveTo>
                              <a:pt x="0" y="1457"/>
                            </a:moveTo>
                            <a:cubicBezTo>
                              <a:pt x="0" y="51"/>
                              <a:pt x="1966" y="1323"/>
                              <a:pt x="3089" y="-17"/>
                            </a:cubicBezTo>
                            <a:cubicBezTo>
                              <a:pt x="4640" y="-17"/>
                              <a:pt x="6458" y="721"/>
                              <a:pt x="6458" y="2127"/>
                            </a:cubicBezTo>
                            <a:cubicBezTo>
                              <a:pt x="6458" y="3533"/>
                              <a:pt x="4078" y="5343"/>
                              <a:pt x="2527" y="5343"/>
                            </a:cubicBezTo>
                            <a:cubicBezTo>
                              <a:pt x="976" y="5343"/>
                              <a:pt x="0" y="2863"/>
                              <a:pt x="0" y="1457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5023" name="Freeform 5022"/>
                      <p:cNvSpPr/>
                      <p:nvPr/>
                    </p:nvSpPr>
                    <p:spPr>
                      <a:xfrm rot="-438000" flipV="1">
                        <a:off x="4376935" y="5846866"/>
                        <a:ext cx="6472" cy="5359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6472" h="5359">
                            <a:moveTo>
                              <a:pt x="0" y="1457"/>
                            </a:moveTo>
                            <a:cubicBezTo>
                              <a:pt x="0" y="51"/>
                              <a:pt x="1966" y="1323"/>
                              <a:pt x="3089" y="-17"/>
                            </a:cubicBezTo>
                            <a:cubicBezTo>
                              <a:pt x="4640" y="-17"/>
                              <a:pt x="6458" y="721"/>
                              <a:pt x="6458" y="2127"/>
                            </a:cubicBezTo>
                            <a:cubicBezTo>
                              <a:pt x="6458" y="3533"/>
                              <a:pt x="4078" y="5343"/>
                              <a:pt x="2527" y="5343"/>
                            </a:cubicBezTo>
                            <a:cubicBezTo>
                              <a:pt x="976" y="5343"/>
                              <a:pt x="0" y="2863"/>
                              <a:pt x="0" y="1457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5024" name="Freeform 5023"/>
                      <p:cNvSpPr/>
                      <p:nvPr/>
                    </p:nvSpPr>
                    <p:spPr>
                      <a:xfrm rot="-438000" flipV="1">
                        <a:off x="4406769" y="5861566"/>
                        <a:ext cx="6472" cy="5359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6472" h="5359">
                            <a:moveTo>
                              <a:pt x="0" y="1457"/>
                            </a:moveTo>
                            <a:cubicBezTo>
                              <a:pt x="0" y="51"/>
                              <a:pt x="1966" y="1323"/>
                              <a:pt x="3089" y="-17"/>
                            </a:cubicBezTo>
                            <a:cubicBezTo>
                              <a:pt x="4640" y="-17"/>
                              <a:pt x="6458" y="721"/>
                              <a:pt x="6458" y="2127"/>
                            </a:cubicBezTo>
                            <a:cubicBezTo>
                              <a:pt x="6458" y="3533"/>
                              <a:pt x="4078" y="5343"/>
                              <a:pt x="2527" y="5343"/>
                            </a:cubicBezTo>
                            <a:cubicBezTo>
                              <a:pt x="976" y="5343"/>
                              <a:pt x="0" y="2863"/>
                              <a:pt x="0" y="1457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5025" name="Freeform 5024"/>
                      <p:cNvSpPr/>
                      <p:nvPr/>
                    </p:nvSpPr>
                    <p:spPr>
                      <a:xfrm rot="-438000" flipV="1">
                        <a:off x="4358889" y="5841051"/>
                        <a:ext cx="6472" cy="5359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6472" h="5359">
                            <a:moveTo>
                              <a:pt x="0" y="1457"/>
                            </a:moveTo>
                            <a:cubicBezTo>
                              <a:pt x="0" y="51"/>
                              <a:pt x="1966" y="1323"/>
                              <a:pt x="3089" y="-17"/>
                            </a:cubicBezTo>
                            <a:cubicBezTo>
                              <a:pt x="4640" y="-17"/>
                              <a:pt x="6458" y="721"/>
                              <a:pt x="6458" y="2127"/>
                            </a:cubicBezTo>
                            <a:cubicBezTo>
                              <a:pt x="6458" y="3533"/>
                              <a:pt x="4078" y="5343"/>
                              <a:pt x="2527" y="5343"/>
                            </a:cubicBezTo>
                            <a:cubicBezTo>
                              <a:pt x="976" y="5343"/>
                              <a:pt x="0" y="2863"/>
                              <a:pt x="0" y="1457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5026" name="Freeform 5025"/>
                      <p:cNvSpPr/>
                      <p:nvPr/>
                    </p:nvSpPr>
                    <p:spPr>
                      <a:xfrm rot="-438000" flipV="1">
                        <a:off x="4339234" y="5834437"/>
                        <a:ext cx="6472" cy="5359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6472" h="5359">
                            <a:moveTo>
                              <a:pt x="0" y="1457"/>
                            </a:moveTo>
                            <a:cubicBezTo>
                              <a:pt x="0" y="51"/>
                              <a:pt x="1966" y="1323"/>
                              <a:pt x="3089" y="-17"/>
                            </a:cubicBezTo>
                            <a:cubicBezTo>
                              <a:pt x="4640" y="-17"/>
                              <a:pt x="6458" y="721"/>
                              <a:pt x="6458" y="2127"/>
                            </a:cubicBezTo>
                            <a:cubicBezTo>
                              <a:pt x="6458" y="3533"/>
                              <a:pt x="4078" y="5343"/>
                              <a:pt x="2527" y="5343"/>
                            </a:cubicBezTo>
                            <a:cubicBezTo>
                              <a:pt x="976" y="5343"/>
                              <a:pt x="0" y="2863"/>
                              <a:pt x="0" y="1457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5027" name="Freeform 5026"/>
                      <p:cNvSpPr/>
                      <p:nvPr/>
                    </p:nvSpPr>
                    <p:spPr>
                      <a:xfrm rot="-438000" flipV="1">
                        <a:off x="4345078" y="5837321"/>
                        <a:ext cx="6472" cy="5359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6472" h="5359">
                            <a:moveTo>
                              <a:pt x="0" y="1457"/>
                            </a:moveTo>
                            <a:cubicBezTo>
                              <a:pt x="0" y="51"/>
                              <a:pt x="1966" y="1323"/>
                              <a:pt x="3089" y="-17"/>
                            </a:cubicBezTo>
                            <a:cubicBezTo>
                              <a:pt x="4640" y="-17"/>
                              <a:pt x="6458" y="721"/>
                              <a:pt x="6458" y="2127"/>
                            </a:cubicBezTo>
                            <a:cubicBezTo>
                              <a:pt x="6458" y="3533"/>
                              <a:pt x="4078" y="5343"/>
                              <a:pt x="2527" y="5343"/>
                            </a:cubicBezTo>
                            <a:cubicBezTo>
                              <a:pt x="976" y="5343"/>
                              <a:pt x="0" y="2863"/>
                              <a:pt x="0" y="1457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5028" name="Freeform 5027"/>
                      <p:cNvSpPr/>
                      <p:nvPr/>
                    </p:nvSpPr>
                    <p:spPr>
                      <a:xfrm rot="-438000" flipV="1">
                        <a:off x="4354657" y="5842034"/>
                        <a:ext cx="6472" cy="5359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6472" h="5359">
                            <a:moveTo>
                              <a:pt x="0" y="1457"/>
                            </a:moveTo>
                            <a:cubicBezTo>
                              <a:pt x="0" y="51"/>
                              <a:pt x="1966" y="1323"/>
                              <a:pt x="3089" y="-17"/>
                            </a:cubicBezTo>
                            <a:cubicBezTo>
                              <a:pt x="4640" y="-17"/>
                              <a:pt x="6458" y="721"/>
                              <a:pt x="6458" y="2127"/>
                            </a:cubicBezTo>
                            <a:cubicBezTo>
                              <a:pt x="6458" y="3533"/>
                              <a:pt x="4078" y="5343"/>
                              <a:pt x="2527" y="5343"/>
                            </a:cubicBezTo>
                            <a:cubicBezTo>
                              <a:pt x="976" y="5343"/>
                              <a:pt x="0" y="2863"/>
                              <a:pt x="0" y="1457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5029" name="Freeform 5028"/>
                      <p:cNvSpPr/>
                      <p:nvPr/>
                    </p:nvSpPr>
                    <p:spPr>
                      <a:xfrm rot="-438000" flipV="1">
                        <a:off x="4369778" y="5846411"/>
                        <a:ext cx="6472" cy="5359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6472" h="5359">
                            <a:moveTo>
                              <a:pt x="0" y="1457"/>
                            </a:moveTo>
                            <a:cubicBezTo>
                              <a:pt x="0" y="51"/>
                              <a:pt x="1966" y="1323"/>
                              <a:pt x="3089" y="-17"/>
                            </a:cubicBezTo>
                            <a:cubicBezTo>
                              <a:pt x="4640" y="-17"/>
                              <a:pt x="6458" y="721"/>
                              <a:pt x="6458" y="2127"/>
                            </a:cubicBezTo>
                            <a:cubicBezTo>
                              <a:pt x="6458" y="3533"/>
                              <a:pt x="4078" y="5343"/>
                              <a:pt x="2527" y="5343"/>
                            </a:cubicBezTo>
                            <a:cubicBezTo>
                              <a:pt x="976" y="5343"/>
                              <a:pt x="0" y="2863"/>
                              <a:pt x="0" y="1457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5030" name="Freeform 5029"/>
                      <p:cNvSpPr/>
                      <p:nvPr/>
                    </p:nvSpPr>
                    <p:spPr>
                      <a:xfrm rot="3000000" flipV="1">
                        <a:off x="4112162" y="5840461"/>
                        <a:ext cx="6401" cy="5600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6401" h="5600">
                            <a:moveTo>
                              <a:pt x="0" y="1523"/>
                            </a:moveTo>
                            <a:cubicBezTo>
                              <a:pt x="0" y="53"/>
                              <a:pt x="1944" y="1383"/>
                              <a:pt x="3055" y="-18"/>
                            </a:cubicBezTo>
                            <a:cubicBezTo>
                              <a:pt x="4589" y="-18"/>
                              <a:pt x="6388" y="753"/>
                              <a:pt x="6388" y="2223"/>
                            </a:cubicBezTo>
                            <a:cubicBezTo>
                              <a:pt x="6388" y="3692"/>
                              <a:pt x="4034" y="5583"/>
                              <a:pt x="2500" y="5583"/>
                            </a:cubicBezTo>
                            <a:cubicBezTo>
                              <a:pt x="966" y="5583"/>
                              <a:pt x="0" y="2992"/>
                              <a:pt x="0" y="1523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5031" name="Freeform 5030"/>
                      <p:cNvSpPr/>
                      <p:nvPr/>
                    </p:nvSpPr>
                    <p:spPr>
                      <a:xfrm rot="3000000" flipV="1">
                        <a:off x="4119706" y="5832153"/>
                        <a:ext cx="6401" cy="5600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6401" h="5600">
                            <a:moveTo>
                              <a:pt x="0" y="1523"/>
                            </a:moveTo>
                            <a:cubicBezTo>
                              <a:pt x="0" y="53"/>
                              <a:pt x="1944" y="1383"/>
                              <a:pt x="3055" y="-18"/>
                            </a:cubicBezTo>
                            <a:cubicBezTo>
                              <a:pt x="4589" y="-18"/>
                              <a:pt x="6388" y="753"/>
                              <a:pt x="6388" y="2223"/>
                            </a:cubicBezTo>
                            <a:cubicBezTo>
                              <a:pt x="6388" y="3692"/>
                              <a:pt x="4034" y="5583"/>
                              <a:pt x="2500" y="5583"/>
                            </a:cubicBezTo>
                            <a:cubicBezTo>
                              <a:pt x="966" y="5583"/>
                              <a:pt x="0" y="2992"/>
                              <a:pt x="0" y="1523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5032" name="Freeform 5031"/>
                      <p:cNvSpPr/>
                      <p:nvPr/>
                    </p:nvSpPr>
                    <p:spPr>
                      <a:xfrm rot="3000000" flipV="1">
                        <a:off x="4104154" y="5848018"/>
                        <a:ext cx="6401" cy="5600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6401" h="5600">
                            <a:moveTo>
                              <a:pt x="0" y="1523"/>
                            </a:moveTo>
                            <a:cubicBezTo>
                              <a:pt x="0" y="53"/>
                              <a:pt x="1944" y="1383"/>
                              <a:pt x="3055" y="-18"/>
                            </a:cubicBezTo>
                            <a:cubicBezTo>
                              <a:pt x="4589" y="-18"/>
                              <a:pt x="6388" y="753"/>
                              <a:pt x="6388" y="2223"/>
                            </a:cubicBezTo>
                            <a:cubicBezTo>
                              <a:pt x="6388" y="3692"/>
                              <a:pt x="4034" y="5583"/>
                              <a:pt x="2500" y="5583"/>
                            </a:cubicBezTo>
                            <a:cubicBezTo>
                              <a:pt x="966" y="5583"/>
                              <a:pt x="0" y="2992"/>
                              <a:pt x="0" y="1523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5033" name="Freeform 5032"/>
                      <p:cNvSpPr/>
                      <p:nvPr/>
                    </p:nvSpPr>
                    <p:spPr>
                      <a:xfrm rot="3000000" flipV="1">
                        <a:off x="4111695" y="5833413"/>
                        <a:ext cx="6401" cy="5600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6401" h="5600">
                            <a:moveTo>
                              <a:pt x="0" y="1523"/>
                            </a:moveTo>
                            <a:cubicBezTo>
                              <a:pt x="0" y="53"/>
                              <a:pt x="1944" y="1383"/>
                              <a:pt x="3055" y="-18"/>
                            </a:cubicBezTo>
                            <a:cubicBezTo>
                              <a:pt x="4589" y="-18"/>
                              <a:pt x="6388" y="753"/>
                              <a:pt x="6388" y="2223"/>
                            </a:cubicBezTo>
                            <a:cubicBezTo>
                              <a:pt x="6388" y="3692"/>
                              <a:pt x="4034" y="5583"/>
                              <a:pt x="2500" y="5583"/>
                            </a:cubicBezTo>
                            <a:cubicBezTo>
                              <a:pt x="966" y="5583"/>
                              <a:pt x="0" y="2992"/>
                              <a:pt x="0" y="1523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5034" name="Freeform 5033"/>
                      <p:cNvSpPr/>
                      <p:nvPr/>
                    </p:nvSpPr>
                    <p:spPr>
                      <a:xfrm rot="3000000" flipV="1">
                        <a:off x="4096050" y="5855405"/>
                        <a:ext cx="6401" cy="5600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6401" h="5600">
                            <a:moveTo>
                              <a:pt x="0" y="1523"/>
                            </a:moveTo>
                            <a:cubicBezTo>
                              <a:pt x="0" y="53"/>
                              <a:pt x="1944" y="1383"/>
                              <a:pt x="3055" y="-18"/>
                            </a:cubicBezTo>
                            <a:cubicBezTo>
                              <a:pt x="4589" y="-18"/>
                              <a:pt x="6388" y="753"/>
                              <a:pt x="6388" y="2223"/>
                            </a:cubicBezTo>
                            <a:cubicBezTo>
                              <a:pt x="6388" y="3692"/>
                              <a:pt x="4034" y="5583"/>
                              <a:pt x="2500" y="5583"/>
                            </a:cubicBezTo>
                            <a:cubicBezTo>
                              <a:pt x="966" y="5583"/>
                              <a:pt x="0" y="2992"/>
                              <a:pt x="0" y="1523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5035" name="Freeform 5034"/>
                      <p:cNvSpPr/>
                      <p:nvPr/>
                    </p:nvSpPr>
                    <p:spPr>
                      <a:xfrm rot="3000000" flipV="1">
                        <a:off x="4087041" y="5868656"/>
                        <a:ext cx="6401" cy="5600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6401" h="5600">
                            <a:moveTo>
                              <a:pt x="0" y="1523"/>
                            </a:moveTo>
                            <a:cubicBezTo>
                              <a:pt x="0" y="53"/>
                              <a:pt x="1944" y="1383"/>
                              <a:pt x="3055" y="-18"/>
                            </a:cubicBezTo>
                            <a:cubicBezTo>
                              <a:pt x="4589" y="-18"/>
                              <a:pt x="6388" y="753"/>
                              <a:pt x="6388" y="2223"/>
                            </a:cubicBezTo>
                            <a:cubicBezTo>
                              <a:pt x="6388" y="3692"/>
                              <a:pt x="4034" y="5583"/>
                              <a:pt x="2500" y="5583"/>
                            </a:cubicBezTo>
                            <a:cubicBezTo>
                              <a:pt x="966" y="5583"/>
                              <a:pt x="0" y="2992"/>
                              <a:pt x="0" y="1523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5036" name="Freeform 5035"/>
                      <p:cNvSpPr/>
                      <p:nvPr/>
                    </p:nvSpPr>
                    <p:spPr>
                      <a:xfrm rot="3000000" flipV="1">
                        <a:off x="4079166" y="5882916"/>
                        <a:ext cx="6401" cy="5600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6401" h="5600">
                            <a:moveTo>
                              <a:pt x="0" y="1523"/>
                            </a:moveTo>
                            <a:cubicBezTo>
                              <a:pt x="0" y="53"/>
                              <a:pt x="1944" y="1383"/>
                              <a:pt x="3055" y="-18"/>
                            </a:cubicBezTo>
                            <a:cubicBezTo>
                              <a:pt x="4589" y="-18"/>
                              <a:pt x="6388" y="753"/>
                              <a:pt x="6388" y="2223"/>
                            </a:cubicBezTo>
                            <a:cubicBezTo>
                              <a:pt x="6388" y="3692"/>
                              <a:pt x="4034" y="5583"/>
                              <a:pt x="2500" y="5583"/>
                            </a:cubicBezTo>
                            <a:cubicBezTo>
                              <a:pt x="966" y="5583"/>
                              <a:pt x="0" y="2992"/>
                              <a:pt x="0" y="1523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5037" name="Freeform 5036"/>
                      <p:cNvSpPr/>
                      <p:nvPr/>
                    </p:nvSpPr>
                    <p:spPr>
                      <a:xfrm rot="3000000" flipV="1">
                        <a:off x="4072780" y="5896608"/>
                        <a:ext cx="6401" cy="5600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6401" h="5600">
                            <a:moveTo>
                              <a:pt x="0" y="1523"/>
                            </a:moveTo>
                            <a:cubicBezTo>
                              <a:pt x="0" y="53"/>
                              <a:pt x="1944" y="1383"/>
                              <a:pt x="3055" y="-18"/>
                            </a:cubicBezTo>
                            <a:cubicBezTo>
                              <a:pt x="4589" y="-18"/>
                              <a:pt x="6388" y="753"/>
                              <a:pt x="6388" y="2223"/>
                            </a:cubicBezTo>
                            <a:cubicBezTo>
                              <a:pt x="6388" y="3692"/>
                              <a:pt x="4034" y="5583"/>
                              <a:pt x="2500" y="5583"/>
                            </a:cubicBezTo>
                            <a:cubicBezTo>
                              <a:pt x="966" y="5583"/>
                              <a:pt x="0" y="2992"/>
                              <a:pt x="0" y="1523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5038" name="Freeform 5037"/>
                      <p:cNvSpPr/>
                      <p:nvPr/>
                    </p:nvSpPr>
                    <p:spPr>
                      <a:xfrm rot="6900000" flipV="1">
                        <a:off x="4383154" y="5989894"/>
                        <a:ext cx="6331" cy="5662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6331" h="5662">
                            <a:moveTo>
                              <a:pt x="0" y="1539"/>
                            </a:moveTo>
                            <a:cubicBezTo>
                              <a:pt x="0" y="54"/>
                              <a:pt x="1923" y="1398"/>
                              <a:pt x="3022" y="-18"/>
                            </a:cubicBezTo>
                            <a:cubicBezTo>
                              <a:pt x="4539" y="-18"/>
                              <a:pt x="6318" y="762"/>
                              <a:pt x="6318" y="2247"/>
                            </a:cubicBezTo>
                            <a:cubicBezTo>
                              <a:pt x="6318" y="3732"/>
                              <a:pt x="3989" y="5644"/>
                              <a:pt x="2472" y="5644"/>
                            </a:cubicBezTo>
                            <a:cubicBezTo>
                              <a:pt x="955" y="5644"/>
                              <a:pt x="0" y="3024"/>
                              <a:pt x="0" y="1539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5039" name="Freeform 5038"/>
                      <p:cNvSpPr/>
                      <p:nvPr/>
                    </p:nvSpPr>
                    <p:spPr>
                      <a:xfrm rot="6900000" flipV="1">
                        <a:off x="4377880" y="6000687"/>
                        <a:ext cx="6331" cy="5662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6331" h="5662">
                            <a:moveTo>
                              <a:pt x="0" y="1539"/>
                            </a:moveTo>
                            <a:cubicBezTo>
                              <a:pt x="0" y="54"/>
                              <a:pt x="1923" y="1398"/>
                              <a:pt x="3022" y="-18"/>
                            </a:cubicBezTo>
                            <a:cubicBezTo>
                              <a:pt x="4539" y="-18"/>
                              <a:pt x="6318" y="762"/>
                              <a:pt x="6318" y="2247"/>
                            </a:cubicBezTo>
                            <a:cubicBezTo>
                              <a:pt x="6318" y="3732"/>
                              <a:pt x="3989" y="5644"/>
                              <a:pt x="2472" y="5644"/>
                            </a:cubicBezTo>
                            <a:cubicBezTo>
                              <a:pt x="955" y="5644"/>
                              <a:pt x="0" y="3024"/>
                              <a:pt x="0" y="1539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5040" name="Freeform 5039"/>
                      <p:cNvSpPr/>
                      <p:nvPr/>
                    </p:nvSpPr>
                    <p:spPr>
                      <a:xfrm rot="6900000" flipV="1">
                        <a:off x="4393214" y="5975739"/>
                        <a:ext cx="6331" cy="5662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6331" h="5662">
                            <a:moveTo>
                              <a:pt x="0" y="1539"/>
                            </a:moveTo>
                            <a:cubicBezTo>
                              <a:pt x="0" y="54"/>
                              <a:pt x="1923" y="1398"/>
                              <a:pt x="3022" y="-18"/>
                            </a:cubicBezTo>
                            <a:cubicBezTo>
                              <a:pt x="4539" y="-18"/>
                              <a:pt x="6318" y="762"/>
                              <a:pt x="6318" y="2247"/>
                            </a:cubicBezTo>
                            <a:cubicBezTo>
                              <a:pt x="6318" y="3732"/>
                              <a:pt x="3989" y="5644"/>
                              <a:pt x="2472" y="5644"/>
                            </a:cubicBezTo>
                            <a:cubicBezTo>
                              <a:pt x="955" y="5644"/>
                              <a:pt x="0" y="3024"/>
                              <a:pt x="0" y="1539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5041" name="Freeform 5040"/>
                      <p:cNvSpPr/>
                      <p:nvPr/>
                    </p:nvSpPr>
                    <p:spPr>
                      <a:xfrm rot="6900000" flipV="1">
                        <a:off x="4403139" y="5961881"/>
                        <a:ext cx="6331" cy="5662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6331" h="5662">
                            <a:moveTo>
                              <a:pt x="0" y="1539"/>
                            </a:moveTo>
                            <a:cubicBezTo>
                              <a:pt x="0" y="54"/>
                              <a:pt x="1923" y="1398"/>
                              <a:pt x="3022" y="-18"/>
                            </a:cubicBezTo>
                            <a:cubicBezTo>
                              <a:pt x="4539" y="-18"/>
                              <a:pt x="6318" y="762"/>
                              <a:pt x="6318" y="2247"/>
                            </a:cubicBezTo>
                            <a:cubicBezTo>
                              <a:pt x="6318" y="3732"/>
                              <a:pt x="3989" y="5644"/>
                              <a:pt x="2472" y="5644"/>
                            </a:cubicBezTo>
                            <a:cubicBezTo>
                              <a:pt x="955" y="5644"/>
                              <a:pt x="0" y="3024"/>
                              <a:pt x="0" y="1539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5042" name="Freeform 5041"/>
                      <p:cNvSpPr/>
                      <p:nvPr/>
                    </p:nvSpPr>
                    <p:spPr>
                      <a:xfrm rot="6900000" flipV="1">
                        <a:off x="4401174" y="5972355"/>
                        <a:ext cx="6331" cy="5662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6331" h="5662">
                            <a:moveTo>
                              <a:pt x="0" y="1539"/>
                            </a:moveTo>
                            <a:cubicBezTo>
                              <a:pt x="0" y="54"/>
                              <a:pt x="1923" y="1398"/>
                              <a:pt x="3022" y="-18"/>
                            </a:cubicBezTo>
                            <a:cubicBezTo>
                              <a:pt x="4539" y="-18"/>
                              <a:pt x="6318" y="762"/>
                              <a:pt x="6318" y="2247"/>
                            </a:cubicBezTo>
                            <a:cubicBezTo>
                              <a:pt x="6318" y="3732"/>
                              <a:pt x="3989" y="5644"/>
                              <a:pt x="2472" y="5644"/>
                            </a:cubicBezTo>
                            <a:cubicBezTo>
                              <a:pt x="955" y="5644"/>
                              <a:pt x="0" y="3024"/>
                              <a:pt x="0" y="1539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5043" name="Freeform 5042"/>
                      <p:cNvSpPr/>
                      <p:nvPr/>
                    </p:nvSpPr>
                    <p:spPr>
                      <a:xfrm rot="6900000" flipV="1">
                        <a:off x="4409803" y="5954695"/>
                        <a:ext cx="6331" cy="5662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6331" h="5662">
                            <a:moveTo>
                              <a:pt x="0" y="1539"/>
                            </a:moveTo>
                            <a:cubicBezTo>
                              <a:pt x="0" y="54"/>
                              <a:pt x="1923" y="1398"/>
                              <a:pt x="3022" y="-18"/>
                            </a:cubicBezTo>
                            <a:cubicBezTo>
                              <a:pt x="4539" y="-18"/>
                              <a:pt x="6318" y="762"/>
                              <a:pt x="6318" y="2247"/>
                            </a:cubicBezTo>
                            <a:cubicBezTo>
                              <a:pt x="6318" y="3732"/>
                              <a:pt x="3989" y="5644"/>
                              <a:pt x="2472" y="5644"/>
                            </a:cubicBezTo>
                            <a:cubicBezTo>
                              <a:pt x="955" y="5644"/>
                              <a:pt x="0" y="3024"/>
                              <a:pt x="0" y="1539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5044" name="Freeform 5043"/>
                      <p:cNvSpPr/>
                      <p:nvPr/>
                    </p:nvSpPr>
                    <p:spPr>
                      <a:xfrm rot="6900000" flipV="1">
                        <a:off x="4395614" y="5983733"/>
                        <a:ext cx="6331" cy="5662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6331" h="5662">
                            <a:moveTo>
                              <a:pt x="0" y="1539"/>
                            </a:moveTo>
                            <a:cubicBezTo>
                              <a:pt x="0" y="54"/>
                              <a:pt x="1923" y="1398"/>
                              <a:pt x="3022" y="-18"/>
                            </a:cubicBezTo>
                            <a:cubicBezTo>
                              <a:pt x="4539" y="-18"/>
                              <a:pt x="6318" y="762"/>
                              <a:pt x="6318" y="2247"/>
                            </a:cubicBezTo>
                            <a:cubicBezTo>
                              <a:pt x="6318" y="3732"/>
                              <a:pt x="3989" y="5644"/>
                              <a:pt x="2472" y="5644"/>
                            </a:cubicBezTo>
                            <a:cubicBezTo>
                              <a:pt x="955" y="5644"/>
                              <a:pt x="0" y="3024"/>
                              <a:pt x="0" y="1539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5045" name="Freeform 5044"/>
                      <p:cNvSpPr/>
                      <p:nvPr/>
                    </p:nvSpPr>
                    <p:spPr>
                      <a:xfrm rot="6000000" flipV="1">
                        <a:off x="4419800" y="5936622"/>
                        <a:ext cx="6088" cy="5536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6088" h="5536">
                            <a:moveTo>
                              <a:pt x="0" y="1505"/>
                            </a:moveTo>
                            <a:cubicBezTo>
                              <a:pt x="0" y="53"/>
                              <a:pt x="1849" y="1367"/>
                              <a:pt x="2906" y="-17"/>
                            </a:cubicBezTo>
                            <a:cubicBezTo>
                              <a:pt x="4365" y="-17"/>
                              <a:pt x="6076" y="745"/>
                              <a:pt x="6076" y="2197"/>
                            </a:cubicBezTo>
                            <a:cubicBezTo>
                              <a:pt x="6076" y="3649"/>
                              <a:pt x="3836" y="5519"/>
                              <a:pt x="2377" y="5519"/>
                            </a:cubicBezTo>
                            <a:cubicBezTo>
                              <a:pt x="919" y="5519"/>
                              <a:pt x="0" y="2957"/>
                              <a:pt x="0" y="1505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5046" name="Freeform 5045"/>
                      <p:cNvSpPr/>
                      <p:nvPr/>
                    </p:nvSpPr>
                    <p:spPr>
                      <a:xfrm rot="6000000" flipV="1">
                        <a:off x="4420570" y="5916746"/>
                        <a:ext cx="6088" cy="5536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6088" h="5536">
                            <a:moveTo>
                              <a:pt x="0" y="1505"/>
                            </a:moveTo>
                            <a:cubicBezTo>
                              <a:pt x="0" y="53"/>
                              <a:pt x="1849" y="1367"/>
                              <a:pt x="2906" y="-17"/>
                            </a:cubicBezTo>
                            <a:cubicBezTo>
                              <a:pt x="4365" y="-17"/>
                              <a:pt x="6076" y="745"/>
                              <a:pt x="6076" y="2197"/>
                            </a:cubicBezTo>
                            <a:cubicBezTo>
                              <a:pt x="6076" y="3649"/>
                              <a:pt x="3836" y="5519"/>
                              <a:pt x="2377" y="5519"/>
                            </a:cubicBezTo>
                            <a:cubicBezTo>
                              <a:pt x="919" y="5519"/>
                              <a:pt x="0" y="2957"/>
                              <a:pt x="0" y="1505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5047" name="Freeform 5046"/>
                      <p:cNvSpPr/>
                      <p:nvPr/>
                    </p:nvSpPr>
                    <p:spPr>
                      <a:xfrm rot="6000000" flipV="1">
                        <a:off x="4415096" y="5894281"/>
                        <a:ext cx="6088" cy="5536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6088" h="5536">
                            <a:moveTo>
                              <a:pt x="0" y="1505"/>
                            </a:moveTo>
                            <a:cubicBezTo>
                              <a:pt x="0" y="53"/>
                              <a:pt x="1849" y="1367"/>
                              <a:pt x="2906" y="-17"/>
                            </a:cubicBezTo>
                            <a:cubicBezTo>
                              <a:pt x="4365" y="-17"/>
                              <a:pt x="6076" y="745"/>
                              <a:pt x="6076" y="2197"/>
                            </a:cubicBezTo>
                            <a:cubicBezTo>
                              <a:pt x="6076" y="3649"/>
                              <a:pt x="3836" y="5519"/>
                              <a:pt x="2377" y="5519"/>
                            </a:cubicBezTo>
                            <a:cubicBezTo>
                              <a:pt x="919" y="5519"/>
                              <a:pt x="0" y="2957"/>
                              <a:pt x="0" y="1505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5048" name="Freeform 5047"/>
                      <p:cNvSpPr/>
                      <p:nvPr/>
                    </p:nvSpPr>
                    <p:spPr>
                      <a:xfrm rot="6000000" flipV="1">
                        <a:off x="4416920" y="5905142"/>
                        <a:ext cx="6088" cy="5536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6088" h="5536">
                            <a:moveTo>
                              <a:pt x="0" y="1505"/>
                            </a:moveTo>
                            <a:cubicBezTo>
                              <a:pt x="0" y="53"/>
                              <a:pt x="1849" y="1367"/>
                              <a:pt x="2906" y="-17"/>
                            </a:cubicBezTo>
                            <a:cubicBezTo>
                              <a:pt x="4365" y="-17"/>
                              <a:pt x="6076" y="745"/>
                              <a:pt x="6076" y="2197"/>
                            </a:cubicBezTo>
                            <a:cubicBezTo>
                              <a:pt x="6076" y="3649"/>
                              <a:pt x="3836" y="5519"/>
                              <a:pt x="2377" y="5519"/>
                            </a:cubicBezTo>
                            <a:cubicBezTo>
                              <a:pt x="919" y="5519"/>
                              <a:pt x="0" y="2957"/>
                              <a:pt x="0" y="1505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5049" name="Freeform 5048"/>
                      <p:cNvSpPr/>
                      <p:nvPr/>
                    </p:nvSpPr>
                    <p:spPr>
                      <a:xfrm rot="6000000" flipV="1">
                        <a:off x="4419428" y="5922929"/>
                        <a:ext cx="6088" cy="5536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6088" h="5536">
                            <a:moveTo>
                              <a:pt x="0" y="1505"/>
                            </a:moveTo>
                            <a:cubicBezTo>
                              <a:pt x="0" y="53"/>
                              <a:pt x="1849" y="1367"/>
                              <a:pt x="2906" y="-17"/>
                            </a:cubicBezTo>
                            <a:cubicBezTo>
                              <a:pt x="4365" y="-17"/>
                              <a:pt x="6076" y="745"/>
                              <a:pt x="6076" y="2197"/>
                            </a:cubicBezTo>
                            <a:cubicBezTo>
                              <a:pt x="6076" y="3649"/>
                              <a:pt x="3836" y="5519"/>
                              <a:pt x="2377" y="5519"/>
                            </a:cubicBezTo>
                            <a:cubicBezTo>
                              <a:pt x="919" y="5519"/>
                              <a:pt x="0" y="2957"/>
                              <a:pt x="0" y="1505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5050" name="Freeform 5049"/>
                      <p:cNvSpPr/>
                      <p:nvPr/>
                    </p:nvSpPr>
                    <p:spPr>
                      <a:xfrm rot="6000000" flipV="1">
                        <a:off x="4417557" y="5933058"/>
                        <a:ext cx="6088" cy="5536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6088" h="5536">
                            <a:moveTo>
                              <a:pt x="0" y="1505"/>
                            </a:moveTo>
                            <a:cubicBezTo>
                              <a:pt x="0" y="53"/>
                              <a:pt x="1849" y="1367"/>
                              <a:pt x="2906" y="-17"/>
                            </a:cubicBezTo>
                            <a:cubicBezTo>
                              <a:pt x="4365" y="-17"/>
                              <a:pt x="6076" y="745"/>
                              <a:pt x="6076" y="2197"/>
                            </a:cubicBezTo>
                            <a:cubicBezTo>
                              <a:pt x="6076" y="3649"/>
                              <a:pt x="3836" y="5519"/>
                              <a:pt x="2377" y="5519"/>
                            </a:cubicBezTo>
                            <a:cubicBezTo>
                              <a:pt x="919" y="5519"/>
                              <a:pt x="0" y="2957"/>
                              <a:pt x="0" y="1505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5051" name="Freeform 5050"/>
                      <p:cNvSpPr/>
                      <p:nvPr/>
                    </p:nvSpPr>
                    <p:spPr>
                      <a:xfrm rot="6900000" flipV="1">
                        <a:off x="4410038" y="5947761"/>
                        <a:ext cx="6331" cy="5662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6331" h="5662">
                            <a:moveTo>
                              <a:pt x="0" y="1539"/>
                            </a:moveTo>
                            <a:cubicBezTo>
                              <a:pt x="0" y="54"/>
                              <a:pt x="1923" y="1398"/>
                              <a:pt x="3022" y="-18"/>
                            </a:cubicBezTo>
                            <a:cubicBezTo>
                              <a:pt x="4539" y="-18"/>
                              <a:pt x="6318" y="762"/>
                              <a:pt x="6318" y="2247"/>
                            </a:cubicBezTo>
                            <a:cubicBezTo>
                              <a:pt x="6318" y="3732"/>
                              <a:pt x="3989" y="5644"/>
                              <a:pt x="2472" y="5644"/>
                            </a:cubicBezTo>
                            <a:cubicBezTo>
                              <a:pt x="955" y="5644"/>
                              <a:pt x="0" y="3024"/>
                              <a:pt x="0" y="1539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5052" name="Freeform 5051"/>
                      <p:cNvSpPr/>
                      <p:nvPr/>
                    </p:nvSpPr>
                    <p:spPr>
                      <a:xfrm rot="6000000" flipV="1">
                        <a:off x="4414181" y="5883575"/>
                        <a:ext cx="6088" cy="5536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6088" h="5536">
                            <a:moveTo>
                              <a:pt x="0" y="1505"/>
                            </a:moveTo>
                            <a:cubicBezTo>
                              <a:pt x="0" y="53"/>
                              <a:pt x="1849" y="1367"/>
                              <a:pt x="2906" y="-17"/>
                            </a:cubicBezTo>
                            <a:cubicBezTo>
                              <a:pt x="4365" y="-17"/>
                              <a:pt x="6076" y="745"/>
                              <a:pt x="6076" y="2197"/>
                            </a:cubicBezTo>
                            <a:cubicBezTo>
                              <a:pt x="6076" y="3649"/>
                              <a:pt x="3836" y="5519"/>
                              <a:pt x="2377" y="5519"/>
                            </a:cubicBezTo>
                            <a:cubicBezTo>
                              <a:pt x="919" y="5519"/>
                              <a:pt x="0" y="2957"/>
                              <a:pt x="0" y="1505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5053" name="Freeform 5052"/>
                      <p:cNvSpPr/>
                      <p:nvPr/>
                    </p:nvSpPr>
                    <p:spPr>
                      <a:xfrm rot="6000000" flipV="1">
                        <a:off x="4421053" y="5898471"/>
                        <a:ext cx="6088" cy="5536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6088" h="5536">
                            <a:moveTo>
                              <a:pt x="0" y="1505"/>
                            </a:moveTo>
                            <a:cubicBezTo>
                              <a:pt x="0" y="53"/>
                              <a:pt x="1849" y="1367"/>
                              <a:pt x="2906" y="-17"/>
                            </a:cubicBezTo>
                            <a:cubicBezTo>
                              <a:pt x="4365" y="-17"/>
                              <a:pt x="6076" y="745"/>
                              <a:pt x="6076" y="2197"/>
                            </a:cubicBezTo>
                            <a:cubicBezTo>
                              <a:pt x="6076" y="3649"/>
                              <a:pt x="3836" y="5519"/>
                              <a:pt x="2377" y="5519"/>
                            </a:cubicBezTo>
                            <a:cubicBezTo>
                              <a:pt x="919" y="5519"/>
                              <a:pt x="0" y="2957"/>
                              <a:pt x="0" y="1505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5054" name="Freeform 5053"/>
                      <p:cNvSpPr/>
                      <p:nvPr/>
                    </p:nvSpPr>
                    <p:spPr>
                      <a:xfrm rot="6000000" flipV="1">
                        <a:off x="4413457" y="5872899"/>
                        <a:ext cx="6088" cy="5536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6088" h="5536">
                            <a:moveTo>
                              <a:pt x="0" y="1505"/>
                            </a:moveTo>
                            <a:cubicBezTo>
                              <a:pt x="0" y="53"/>
                              <a:pt x="1849" y="1367"/>
                              <a:pt x="2906" y="-17"/>
                            </a:cubicBezTo>
                            <a:cubicBezTo>
                              <a:pt x="4365" y="-17"/>
                              <a:pt x="6076" y="745"/>
                              <a:pt x="6076" y="2197"/>
                            </a:cubicBezTo>
                            <a:cubicBezTo>
                              <a:pt x="6076" y="3649"/>
                              <a:pt x="3836" y="5519"/>
                              <a:pt x="2377" y="5519"/>
                            </a:cubicBezTo>
                            <a:cubicBezTo>
                              <a:pt x="919" y="5519"/>
                              <a:pt x="0" y="2957"/>
                              <a:pt x="0" y="1505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5055" name="Freeform 5054"/>
                      <p:cNvSpPr/>
                      <p:nvPr/>
                    </p:nvSpPr>
                    <p:spPr>
                      <a:xfrm rot="-3000000" flipV="1">
                        <a:off x="4065417" y="5871503"/>
                        <a:ext cx="6401" cy="5600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6401" h="5600">
                            <a:moveTo>
                              <a:pt x="0" y="1523"/>
                            </a:moveTo>
                            <a:cubicBezTo>
                              <a:pt x="0" y="53"/>
                              <a:pt x="1944" y="1383"/>
                              <a:pt x="3055" y="-18"/>
                            </a:cubicBezTo>
                            <a:cubicBezTo>
                              <a:pt x="4589" y="-18"/>
                              <a:pt x="6388" y="753"/>
                              <a:pt x="6388" y="2223"/>
                            </a:cubicBezTo>
                            <a:cubicBezTo>
                              <a:pt x="6388" y="3692"/>
                              <a:pt x="4034" y="5583"/>
                              <a:pt x="2500" y="5583"/>
                            </a:cubicBezTo>
                            <a:cubicBezTo>
                              <a:pt x="966" y="5583"/>
                              <a:pt x="0" y="2992"/>
                              <a:pt x="0" y="1523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5056" name="Freeform 5055"/>
                      <p:cNvSpPr/>
                      <p:nvPr/>
                    </p:nvSpPr>
                    <p:spPr>
                      <a:xfrm rot="-3000000" flipV="1">
                        <a:off x="4063128" y="5887474"/>
                        <a:ext cx="6401" cy="5600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6401" h="5600">
                            <a:moveTo>
                              <a:pt x="0" y="1523"/>
                            </a:moveTo>
                            <a:cubicBezTo>
                              <a:pt x="0" y="53"/>
                              <a:pt x="1944" y="1383"/>
                              <a:pt x="3055" y="-18"/>
                            </a:cubicBezTo>
                            <a:cubicBezTo>
                              <a:pt x="4589" y="-18"/>
                              <a:pt x="6388" y="753"/>
                              <a:pt x="6388" y="2223"/>
                            </a:cubicBezTo>
                            <a:cubicBezTo>
                              <a:pt x="6388" y="3692"/>
                              <a:pt x="4034" y="5583"/>
                              <a:pt x="2500" y="5583"/>
                            </a:cubicBezTo>
                            <a:cubicBezTo>
                              <a:pt x="966" y="5583"/>
                              <a:pt x="0" y="2992"/>
                              <a:pt x="0" y="1523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5057" name="Freeform 5056"/>
                      <p:cNvSpPr/>
                      <p:nvPr/>
                    </p:nvSpPr>
                    <p:spPr>
                      <a:xfrm rot="-3000000" flipV="1">
                        <a:off x="4062035" y="5902426"/>
                        <a:ext cx="6401" cy="5600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6401" h="5600">
                            <a:moveTo>
                              <a:pt x="0" y="1523"/>
                            </a:moveTo>
                            <a:cubicBezTo>
                              <a:pt x="0" y="53"/>
                              <a:pt x="1944" y="1383"/>
                              <a:pt x="3055" y="-18"/>
                            </a:cubicBezTo>
                            <a:cubicBezTo>
                              <a:pt x="4589" y="-18"/>
                              <a:pt x="6388" y="753"/>
                              <a:pt x="6388" y="2223"/>
                            </a:cubicBezTo>
                            <a:cubicBezTo>
                              <a:pt x="6388" y="3692"/>
                              <a:pt x="4034" y="5583"/>
                              <a:pt x="2500" y="5583"/>
                            </a:cubicBezTo>
                            <a:cubicBezTo>
                              <a:pt x="966" y="5583"/>
                              <a:pt x="0" y="2992"/>
                              <a:pt x="0" y="1523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5058" name="Freeform 5057"/>
                      <p:cNvSpPr/>
                      <p:nvPr/>
                    </p:nvSpPr>
                    <p:spPr>
                      <a:xfrm rot="-600000" flipV="1">
                        <a:off x="4055753" y="5927678"/>
                        <a:ext cx="6379" cy="5283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6379" h="5283">
                            <a:moveTo>
                              <a:pt x="0" y="1436"/>
                            </a:moveTo>
                            <a:cubicBezTo>
                              <a:pt x="0" y="50"/>
                              <a:pt x="1938" y="1304"/>
                              <a:pt x="3045" y="-17"/>
                            </a:cubicBezTo>
                            <a:cubicBezTo>
                              <a:pt x="4574" y="-17"/>
                              <a:pt x="6366" y="711"/>
                              <a:pt x="6366" y="2097"/>
                            </a:cubicBezTo>
                            <a:cubicBezTo>
                              <a:pt x="6366" y="3483"/>
                              <a:pt x="4020" y="5267"/>
                              <a:pt x="2491" y="5267"/>
                            </a:cubicBezTo>
                            <a:cubicBezTo>
                              <a:pt x="962" y="5267"/>
                              <a:pt x="0" y="2822"/>
                              <a:pt x="0" y="1436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5059" name="Freeform 5058"/>
                      <p:cNvSpPr/>
                      <p:nvPr/>
                    </p:nvSpPr>
                    <p:spPr>
                      <a:xfrm rot="-600000" flipV="1">
                        <a:off x="4051986" y="5917290"/>
                        <a:ext cx="6379" cy="5283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6379" h="5283">
                            <a:moveTo>
                              <a:pt x="0" y="1436"/>
                            </a:moveTo>
                            <a:cubicBezTo>
                              <a:pt x="0" y="50"/>
                              <a:pt x="1938" y="1304"/>
                              <a:pt x="3045" y="-17"/>
                            </a:cubicBezTo>
                            <a:cubicBezTo>
                              <a:pt x="4574" y="-17"/>
                              <a:pt x="6366" y="711"/>
                              <a:pt x="6366" y="2097"/>
                            </a:cubicBezTo>
                            <a:cubicBezTo>
                              <a:pt x="6366" y="3483"/>
                              <a:pt x="4020" y="5267"/>
                              <a:pt x="2491" y="5267"/>
                            </a:cubicBezTo>
                            <a:cubicBezTo>
                              <a:pt x="962" y="5267"/>
                              <a:pt x="0" y="2822"/>
                              <a:pt x="0" y="1436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5060" name="Freeform 5059"/>
                      <p:cNvSpPr/>
                      <p:nvPr/>
                    </p:nvSpPr>
                    <p:spPr>
                      <a:xfrm rot="-600000" flipV="1">
                        <a:off x="4049124" y="5924540"/>
                        <a:ext cx="6379" cy="5283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6379" h="5283">
                            <a:moveTo>
                              <a:pt x="0" y="1436"/>
                            </a:moveTo>
                            <a:cubicBezTo>
                              <a:pt x="0" y="50"/>
                              <a:pt x="1938" y="1304"/>
                              <a:pt x="3045" y="-17"/>
                            </a:cubicBezTo>
                            <a:cubicBezTo>
                              <a:pt x="4574" y="-17"/>
                              <a:pt x="6366" y="711"/>
                              <a:pt x="6366" y="2097"/>
                            </a:cubicBezTo>
                            <a:cubicBezTo>
                              <a:pt x="6366" y="3483"/>
                              <a:pt x="4020" y="5267"/>
                              <a:pt x="2491" y="5267"/>
                            </a:cubicBezTo>
                            <a:cubicBezTo>
                              <a:pt x="962" y="5267"/>
                              <a:pt x="0" y="2822"/>
                              <a:pt x="0" y="1436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</p:grpSp>
              </p:grpSp>
              <p:grpSp>
                <p:nvGrpSpPr>
                  <p:cNvPr id="5061" name="Group 5060"/>
                  <p:cNvGrpSpPr/>
                  <p:nvPr/>
                </p:nvGrpSpPr>
                <p:grpSpPr>
                  <a:xfrm>
                    <a:off x="4281326" y="6031243"/>
                    <a:ext cx="28625" cy="45472"/>
                    <a:chOff x="4281326" y="6031243"/>
                    <a:chExt cx="28625" cy="45472"/>
                  </a:xfrm>
                </p:grpSpPr>
                <p:sp>
                  <p:nvSpPr>
                    <p:cNvPr id="5062" name="Freeform 5061"/>
                    <p:cNvSpPr/>
                    <p:nvPr/>
                  </p:nvSpPr>
                  <p:spPr>
                    <a:xfrm>
                      <a:off x="4281326" y="6031243"/>
                      <a:ext cx="28625" cy="4547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8625" h="45472">
                          <a:moveTo>
                            <a:pt x="18010" y="0"/>
                          </a:moveTo>
                          <a:cubicBezTo>
                            <a:pt x="18010" y="0"/>
                            <a:pt x="10171" y="-1897"/>
                            <a:pt x="4654" y="15564"/>
                          </a:cubicBezTo>
                          <a:cubicBezTo>
                            <a:pt x="-862" y="33025"/>
                            <a:pt x="-2314" y="36906"/>
                            <a:pt x="4654" y="42726"/>
                          </a:cubicBezTo>
                          <a:cubicBezTo>
                            <a:pt x="11623" y="48546"/>
                            <a:pt x="21494" y="43280"/>
                            <a:pt x="21494" y="43280"/>
                          </a:cubicBezTo>
                          <a:cubicBezTo>
                            <a:pt x="21494" y="43280"/>
                            <a:pt x="31365" y="40231"/>
                            <a:pt x="27881" y="23602"/>
                          </a:cubicBezTo>
                          <a:cubicBezTo>
                            <a:pt x="24397" y="6972"/>
                            <a:pt x="23526" y="1429"/>
                            <a:pt x="18010" y="0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74000">
                          <a:srgbClr val="FBB327"/>
                        </a:gs>
                        <a:gs pos="23000">
                          <a:srgbClr val="FEECC9"/>
                        </a:gs>
                        <a:gs pos="0">
                          <a:srgbClr val="FEE7BA"/>
                        </a:gs>
                      </a:gsLst>
                      <a:path path="circle">
                        <a:fillToRect l="100000" b="100000"/>
                      </a:path>
                      <a:tileRect t="-100000" r="-100000"/>
                    </a:gradFill>
                    <a:ln w="7700" cap="flat">
                      <a:noFill/>
                      <a:bevel/>
                    </a:ln>
                  </p:spPr>
                </p:sp>
                <p:sp>
                  <p:nvSpPr>
                    <p:cNvPr id="5063" name="Freeform 5062"/>
                    <p:cNvSpPr/>
                    <p:nvPr/>
                  </p:nvSpPr>
                  <p:spPr>
                    <a:xfrm>
                      <a:off x="4290455" y="6033960"/>
                      <a:ext cx="18719" cy="37080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8719" h="37080">
                          <a:moveTo>
                            <a:pt x="5401" y="5066"/>
                          </a:moveTo>
                          <a:cubicBezTo>
                            <a:pt x="5401" y="5066"/>
                            <a:pt x="-1852" y="20823"/>
                            <a:pt x="399" y="27747"/>
                          </a:cubicBezTo>
                          <a:cubicBezTo>
                            <a:pt x="2650" y="34670"/>
                            <a:pt x="4901" y="36819"/>
                            <a:pt x="9152" y="37080"/>
                          </a:cubicBezTo>
                          <a:cubicBezTo>
                            <a:pt x="13404" y="37297"/>
                            <a:pt x="19657" y="34193"/>
                            <a:pt x="18656" y="23449"/>
                          </a:cubicBezTo>
                          <a:cubicBezTo>
                            <a:pt x="17656" y="12706"/>
                            <a:pt x="14154" y="5066"/>
                            <a:pt x="14405" y="5066"/>
                          </a:cubicBezTo>
                          <a:cubicBezTo>
                            <a:pt x="14405" y="5066"/>
                            <a:pt x="10403" y="-6394"/>
                            <a:pt x="5401" y="5066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43000">
                          <a:srgbClr val="FEE9C1">
                            <a:alpha val="85000"/>
                          </a:srgbClr>
                        </a:gs>
                        <a:gs pos="0">
                          <a:srgbClr val="FED587">
                            <a:alpha val="0"/>
                          </a:srgbClr>
                        </a:gs>
                        <a:gs pos="10000">
                          <a:srgbClr val="FECD6F">
                            <a:alpha val="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  <a:ln w="7700" cap="flat">
                      <a:noFill/>
                      <a:bevel/>
                    </a:ln>
                  </p:spPr>
                </p:sp>
                <p:sp>
                  <p:nvSpPr>
                    <p:cNvPr id="5064" name="Freeform 5063"/>
                    <p:cNvSpPr/>
                    <p:nvPr/>
                  </p:nvSpPr>
                  <p:spPr>
                    <a:xfrm>
                      <a:off x="4298194" y="6034013"/>
                      <a:ext cx="6758" cy="23339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6758" h="23339">
                          <a:moveTo>
                            <a:pt x="967" y="220"/>
                          </a:moveTo>
                          <a:cubicBezTo>
                            <a:pt x="967" y="220"/>
                            <a:pt x="-1319" y="13143"/>
                            <a:pt x="967" y="15325"/>
                          </a:cubicBezTo>
                          <a:cubicBezTo>
                            <a:pt x="3253" y="17507"/>
                            <a:pt x="967" y="20360"/>
                            <a:pt x="967" y="20360"/>
                          </a:cubicBezTo>
                          <a:cubicBezTo>
                            <a:pt x="967" y="20360"/>
                            <a:pt x="1670" y="25059"/>
                            <a:pt x="5187" y="22710"/>
                          </a:cubicBezTo>
                          <a:cubicBezTo>
                            <a:pt x="8703" y="20360"/>
                            <a:pt x="5187" y="5591"/>
                            <a:pt x="5187" y="2234"/>
                          </a:cubicBezTo>
                          <a:cubicBezTo>
                            <a:pt x="5187" y="-1122"/>
                            <a:pt x="967" y="220"/>
                            <a:pt x="967" y="22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68000"/>
                      </a:srgbClr>
                    </a:solidFill>
                    <a:ln w="7700" cap="flat">
                      <a:noFill/>
                      <a:bevel/>
                    </a:ln>
                  </p:spPr>
                </p:sp>
              </p:grpSp>
            </p:grpSp>
            <p:grpSp>
              <p:nvGrpSpPr>
                <p:cNvPr id="5065" name="Group 5064"/>
                <p:cNvGrpSpPr/>
                <p:nvPr/>
              </p:nvGrpSpPr>
              <p:grpSpPr>
                <a:xfrm>
                  <a:off x="4085188" y="6068833"/>
                  <a:ext cx="39469" cy="22613"/>
                  <a:chOff x="4085188" y="6068833"/>
                  <a:chExt cx="39469" cy="22613"/>
                </a:xfrm>
              </p:grpSpPr>
              <p:sp>
                <p:nvSpPr>
                  <p:cNvPr id="5066" name="Freeform 5065"/>
                  <p:cNvSpPr/>
                  <p:nvPr/>
                </p:nvSpPr>
                <p:spPr>
                  <a:xfrm>
                    <a:off x="4101912" y="6076321"/>
                    <a:ext cx="6020" cy="487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020" h="4873">
                        <a:moveTo>
                          <a:pt x="0" y="2436"/>
                        </a:moveTo>
                        <a:cubicBezTo>
                          <a:pt x="0" y="1085"/>
                          <a:pt x="1346" y="-6"/>
                          <a:pt x="3010" y="-6"/>
                        </a:cubicBezTo>
                        <a:cubicBezTo>
                          <a:pt x="4666" y="-6"/>
                          <a:pt x="6012" y="1085"/>
                          <a:pt x="6012" y="2436"/>
                        </a:cubicBezTo>
                        <a:cubicBezTo>
                          <a:pt x="6012" y="3778"/>
                          <a:pt x="4666" y="4873"/>
                          <a:pt x="3010" y="4873"/>
                        </a:cubicBezTo>
                        <a:cubicBezTo>
                          <a:pt x="1346" y="4873"/>
                          <a:pt x="0" y="3778"/>
                          <a:pt x="0" y="2436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26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5067" name="Freeform 5066"/>
                  <p:cNvSpPr/>
                  <p:nvPr/>
                </p:nvSpPr>
                <p:spPr>
                  <a:xfrm>
                    <a:off x="4105499" y="6084574"/>
                    <a:ext cx="8444" cy="683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444" h="6835">
                        <a:moveTo>
                          <a:pt x="0" y="3417"/>
                        </a:moveTo>
                        <a:cubicBezTo>
                          <a:pt x="0" y="1522"/>
                          <a:pt x="1888" y="-9"/>
                          <a:pt x="4222" y="-9"/>
                        </a:cubicBezTo>
                        <a:cubicBezTo>
                          <a:pt x="6545" y="-9"/>
                          <a:pt x="8433" y="1522"/>
                          <a:pt x="8433" y="3417"/>
                        </a:cubicBezTo>
                        <a:cubicBezTo>
                          <a:pt x="8433" y="5300"/>
                          <a:pt x="6545" y="6835"/>
                          <a:pt x="4222" y="6835"/>
                        </a:cubicBezTo>
                        <a:cubicBezTo>
                          <a:pt x="1888" y="6835"/>
                          <a:pt x="0" y="5300"/>
                          <a:pt x="0" y="3417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26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5068" name="Freeform 5067"/>
                  <p:cNvSpPr/>
                  <p:nvPr/>
                </p:nvSpPr>
                <p:spPr>
                  <a:xfrm>
                    <a:off x="4120541" y="6077105"/>
                    <a:ext cx="4082" cy="330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082" h="3304">
                        <a:moveTo>
                          <a:pt x="0" y="1652"/>
                        </a:moveTo>
                        <a:cubicBezTo>
                          <a:pt x="0" y="736"/>
                          <a:pt x="913" y="-4"/>
                          <a:pt x="2041" y="-4"/>
                        </a:cubicBezTo>
                        <a:cubicBezTo>
                          <a:pt x="3164" y="-4"/>
                          <a:pt x="4077" y="736"/>
                          <a:pt x="4077" y="1652"/>
                        </a:cubicBezTo>
                        <a:cubicBezTo>
                          <a:pt x="4077" y="2562"/>
                          <a:pt x="3164" y="3304"/>
                          <a:pt x="2041" y="3304"/>
                        </a:cubicBezTo>
                        <a:cubicBezTo>
                          <a:pt x="913" y="3304"/>
                          <a:pt x="0" y="2562"/>
                          <a:pt x="0" y="1652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26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5069" name="Freeform 5068"/>
                  <p:cNvSpPr/>
                  <p:nvPr/>
                </p:nvSpPr>
                <p:spPr>
                  <a:xfrm>
                    <a:off x="4111902" y="6068798"/>
                    <a:ext cx="4082" cy="330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082" h="3304">
                        <a:moveTo>
                          <a:pt x="0" y="1652"/>
                        </a:moveTo>
                        <a:cubicBezTo>
                          <a:pt x="0" y="736"/>
                          <a:pt x="913" y="-4"/>
                          <a:pt x="2041" y="-4"/>
                        </a:cubicBezTo>
                        <a:cubicBezTo>
                          <a:pt x="3164" y="-4"/>
                          <a:pt x="4077" y="736"/>
                          <a:pt x="4077" y="1652"/>
                        </a:cubicBezTo>
                        <a:cubicBezTo>
                          <a:pt x="4077" y="2562"/>
                          <a:pt x="3164" y="3304"/>
                          <a:pt x="2041" y="3304"/>
                        </a:cubicBezTo>
                        <a:cubicBezTo>
                          <a:pt x="913" y="3304"/>
                          <a:pt x="0" y="2562"/>
                          <a:pt x="0" y="1652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26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5070" name="Freeform 5069"/>
                  <p:cNvSpPr/>
                  <p:nvPr/>
                </p:nvSpPr>
                <p:spPr>
                  <a:xfrm>
                    <a:off x="4085165" y="6074669"/>
                    <a:ext cx="4082" cy="330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082" h="3304">
                        <a:moveTo>
                          <a:pt x="0" y="1652"/>
                        </a:moveTo>
                        <a:cubicBezTo>
                          <a:pt x="0" y="736"/>
                          <a:pt x="913" y="-4"/>
                          <a:pt x="2041" y="-4"/>
                        </a:cubicBezTo>
                        <a:cubicBezTo>
                          <a:pt x="3164" y="-4"/>
                          <a:pt x="4077" y="736"/>
                          <a:pt x="4077" y="1652"/>
                        </a:cubicBezTo>
                        <a:cubicBezTo>
                          <a:pt x="4077" y="2562"/>
                          <a:pt x="3164" y="3304"/>
                          <a:pt x="2041" y="3304"/>
                        </a:cubicBezTo>
                        <a:cubicBezTo>
                          <a:pt x="913" y="3304"/>
                          <a:pt x="0" y="2562"/>
                          <a:pt x="0" y="1652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26000"/>
                    </a:srgbClr>
                  </a:solidFill>
                  <a:ln w="7700" cap="flat">
                    <a:noFill/>
                    <a:bevel/>
                  </a:ln>
                </p:spPr>
              </p:sp>
            </p:grpSp>
            <p:grpSp>
              <p:nvGrpSpPr>
                <p:cNvPr id="5071" name="Group 5070"/>
                <p:cNvGrpSpPr/>
                <p:nvPr/>
              </p:nvGrpSpPr>
              <p:grpSpPr>
                <a:xfrm rot="-5400000" flipH="1" flipV="1">
                  <a:off x="4113025" y="6046553"/>
                  <a:ext cx="32008" cy="27884"/>
                  <a:chOff x="4113025" y="6046553"/>
                  <a:chExt cx="32008" cy="27884"/>
                </a:xfrm>
              </p:grpSpPr>
              <p:sp>
                <p:nvSpPr>
                  <p:cNvPr id="5072" name="Freeform 5071"/>
                  <p:cNvSpPr/>
                  <p:nvPr/>
                </p:nvSpPr>
                <p:spPr>
                  <a:xfrm>
                    <a:off x="4126588" y="6055787"/>
                    <a:ext cx="4882" cy="600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882" h="6008">
                        <a:moveTo>
                          <a:pt x="0" y="3004"/>
                        </a:moveTo>
                        <a:cubicBezTo>
                          <a:pt x="0" y="1338"/>
                          <a:pt x="1091" y="-8"/>
                          <a:pt x="2441" y="-8"/>
                        </a:cubicBezTo>
                        <a:cubicBezTo>
                          <a:pt x="3784" y="-8"/>
                          <a:pt x="4876" y="1338"/>
                          <a:pt x="4876" y="3004"/>
                        </a:cubicBezTo>
                        <a:cubicBezTo>
                          <a:pt x="4876" y="4659"/>
                          <a:pt x="3784" y="6008"/>
                          <a:pt x="2441" y="6008"/>
                        </a:cubicBezTo>
                        <a:cubicBezTo>
                          <a:pt x="1091" y="6008"/>
                          <a:pt x="0" y="4659"/>
                          <a:pt x="0" y="3004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26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5073" name="Freeform 5072"/>
                  <p:cNvSpPr/>
                  <p:nvPr/>
                </p:nvSpPr>
                <p:spPr>
                  <a:xfrm>
                    <a:off x="4129497" y="6065964"/>
                    <a:ext cx="6848" cy="842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848" h="8428">
                        <a:moveTo>
                          <a:pt x="0" y="4214"/>
                        </a:moveTo>
                        <a:cubicBezTo>
                          <a:pt x="0" y="1877"/>
                          <a:pt x="1531" y="-11"/>
                          <a:pt x="3424" y="-11"/>
                        </a:cubicBezTo>
                        <a:cubicBezTo>
                          <a:pt x="5308" y="-11"/>
                          <a:pt x="6839" y="1877"/>
                          <a:pt x="6839" y="4214"/>
                        </a:cubicBezTo>
                        <a:cubicBezTo>
                          <a:pt x="6839" y="6535"/>
                          <a:pt x="5308" y="8428"/>
                          <a:pt x="3424" y="8428"/>
                        </a:cubicBezTo>
                        <a:cubicBezTo>
                          <a:pt x="1531" y="8428"/>
                          <a:pt x="0" y="6535"/>
                          <a:pt x="0" y="4214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26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5074" name="Freeform 5073"/>
                  <p:cNvSpPr/>
                  <p:nvPr/>
                </p:nvSpPr>
                <p:spPr>
                  <a:xfrm>
                    <a:off x="4141695" y="6056754"/>
                    <a:ext cx="3311" cy="407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311" h="4075">
                        <a:moveTo>
                          <a:pt x="0" y="2037"/>
                        </a:moveTo>
                        <a:cubicBezTo>
                          <a:pt x="0" y="908"/>
                          <a:pt x="740" y="-5"/>
                          <a:pt x="1655" y="-5"/>
                        </a:cubicBezTo>
                        <a:cubicBezTo>
                          <a:pt x="2566" y="-5"/>
                          <a:pt x="3306" y="908"/>
                          <a:pt x="3306" y="2037"/>
                        </a:cubicBezTo>
                        <a:cubicBezTo>
                          <a:pt x="3306" y="3159"/>
                          <a:pt x="2566" y="4075"/>
                          <a:pt x="1655" y="4075"/>
                        </a:cubicBezTo>
                        <a:cubicBezTo>
                          <a:pt x="740" y="4075"/>
                          <a:pt x="0" y="3159"/>
                          <a:pt x="0" y="2037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26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5075" name="Freeform 5074"/>
                  <p:cNvSpPr/>
                  <p:nvPr/>
                </p:nvSpPr>
                <p:spPr>
                  <a:xfrm>
                    <a:off x="4134689" y="6046511"/>
                    <a:ext cx="3311" cy="407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311" h="4075">
                        <a:moveTo>
                          <a:pt x="0" y="2037"/>
                        </a:moveTo>
                        <a:cubicBezTo>
                          <a:pt x="0" y="908"/>
                          <a:pt x="740" y="-5"/>
                          <a:pt x="1655" y="-5"/>
                        </a:cubicBezTo>
                        <a:cubicBezTo>
                          <a:pt x="2566" y="-5"/>
                          <a:pt x="3306" y="908"/>
                          <a:pt x="3306" y="2037"/>
                        </a:cubicBezTo>
                        <a:cubicBezTo>
                          <a:pt x="3306" y="3159"/>
                          <a:pt x="2566" y="4075"/>
                          <a:pt x="1655" y="4075"/>
                        </a:cubicBezTo>
                        <a:cubicBezTo>
                          <a:pt x="740" y="4075"/>
                          <a:pt x="0" y="3159"/>
                          <a:pt x="0" y="2037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26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5076" name="Freeform 5075"/>
                  <p:cNvSpPr/>
                  <p:nvPr/>
                </p:nvSpPr>
                <p:spPr>
                  <a:xfrm>
                    <a:off x="4113006" y="6053750"/>
                    <a:ext cx="3311" cy="407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311" h="4075">
                        <a:moveTo>
                          <a:pt x="0" y="2037"/>
                        </a:moveTo>
                        <a:cubicBezTo>
                          <a:pt x="0" y="908"/>
                          <a:pt x="740" y="-5"/>
                          <a:pt x="1655" y="-5"/>
                        </a:cubicBezTo>
                        <a:cubicBezTo>
                          <a:pt x="2566" y="-5"/>
                          <a:pt x="3306" y="908"/>
                          <a:pt x="3306" y="2037"/>
                        </a:cubicBezTo>
                        <a:cubicBezTo>
                          <a:pt x="3306" y="3159"/>
                          <a:pt x="2566" y="4075"/>
                          <a:pt x="1655" y="4075"/>
                        </a:cubicBezTo>
                        <a:cubicBezTo>
                          <a:pt x="740" y="4075"/>
                          <a:pt x="0" y="3159"/>
                          <a:pt x="0" y="2037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26000"/>
                    </a:srgbClr>
                  </a:solidFill>
                  <a:ln w="7700" cap="flat">
                    <a:noFill/>
                    <a:bevel/>
                  </a:ln>
                </p:spPr>
              </p:sp>
            </p:grpSp>
            <p:grpSp>
              <p:nvGrpSpPr>
                <p:cNvPr id="5077" name="Group 5076"/>
                <p:cNvGrpSpPr/>
                <p:nvPr/>
              </p:nvGrpSpPr>
              <p:grpSpPr>
                <a:xfrm flipH="1" flipV="1">
                  <a:off x="4315496" y="6050433"/>
                  <a:ext cx="39469" cy="22613"/>
                  <a:chOff x="4315496" y="6050433"/>
                  <a:chExt cx="39469" cy="22613"/>
                </a:xfrm>
              </p:grpSpPr>
              <p:sp>
                <p:nvSpPr>
                  <p:cNvPr id="5078" name="Freeform 5077"/>
                  <p:cNvSpPr/>
                  <p:nvPr/>
                </p:nvSpPr>
                <p:spPr>
                  <a:xfrm>
                    <a:off x="4332220" y="6057921"/>
                    <a:ext cx="6020" cy="487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020" h="4873">
                        <a:moveTo>
                          <a:pt x="0" y="2436"/>
                        </a:moveTo>
                        <a:cubicBezTo>
                          <a:pt x="0" y="1085"/>
                          <a:pt x="1346" y="-6"/>
                          <a:pt x="3010" y="-6"/>
                        </a:cubicBezTo>
                        <a:cubicBezTo>
                          <a:pt x="4666" y="-6"/>
                          <a:pt x="6012" y="1085"/>
                          <a:pt x="6012" y="2436"/>
                        </a:cubicBezTo>
                        <a:cubicBezTo>
                          <a:pt x="6012" y="3778"/>
                          <a:pt x="4666" y="4873"/>
                          <a:pt x="3010" y="4873"/>
                        </a:cubicBezTo>
                        <a:cubicBezTo>
                          <a:pt x="1346" y="4873"/>
                          <a:pt x="0" y="3778"/>
                          <a:pt x="0" y="2436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5079" name="Freeform 5078"/>
                  <p:cNvSpPr/>
                  <p:nvPr/>
                </p:nvSpPr>
                <p:spPr>
                  <a:xfrm>
                    <a:off x="4335807" y="6066174"/>
                    <a:ext cx="8444" cy="683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444" h="6835">
                        <a:moveTo>
                          <a:pt x="0" y="3417"/>
                        </a:moveTo>
                        <a:cubicBezTo>
                          <a:pt x="0" y="1522"/>
                          <a:pt x="1888" y="-9"/>
                          <a:pt x="4222" y="-9"/>
                        </a:cubicBezTo>
                        <a:cubicBezTo>
                          <a:pt x="6545" y="-9"/>
                          <a:pt x="8433" y="1522"/>
                          <a:pt x="8433" y="3417"/>
                        </a:cubicBezTo>
                        <a:cubicBezTo>
                          <a:pt x="8433" y="5300"/>
                          <a:pt x="6545" y="6835"/>
                          <a:pt x="4222" y="6835"/>
                        </a:cubicBezTo>
                        <a:cubicBezTo>
                          <a:pt x="1888" y="6835"/>
                          <a:pt x="0" y="5300"/>
                          <a:pt x="0" y="3417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5080" name="Freeform 5079"/>
                  <p:cNvSpPr/>
                  <p:nvPr/>
                </p:nvSpPr>
                <p:spPr>
                  <a:xfrm>
                    <a:off x="4350849" y="6058705"/>
                    <a:ext cx="4082" cy="330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082" h="3304">
                        <a:moveTo>
                          <a:pt x="0" y="1652"/>
                        </a:moveTo>
                        <a:cubicBezTo>
                          <a:pt x="0" y="736"/>
                          <a:pt x="913" y="-4"/>
                          <a:pt x="2041" y="-4"/>
                        </a:cubicBezTo>
                        <a:cubicBezTo>
                          <a:pt x="3164" y="-4"/>
                          <a:pt x="4077" y="736"/>
                          <a:pt x="4077" y="1652"/>
                        </a:cubicBezTo>
                        <a:cubicBezTo>
                          <a:pt x="4077" y="2562"/>
                          <a:pt x="3164" y="3304"/>
                          <a:pt x="2041" y="3304"/>
                        </a:cubicBezTo>
                        <a:cubicBezTo>
                          <a:pt x="913" y="3304"/>
                          <a:pt x="0" y="2562"/>
                          <a:pt x="0" y="1652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5081" name="Freeform 5080"/>
                  <p:cNvSpPr/>
                  <p:nvPr/>
                </p:nvSpPr>
                <p:spPr>
                  <a:xfrm>
                    <a:off x="4342210" y="6050399"/>
                    <a:ext cx="4082" cy="330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082" h="3304">
                        <a:moveTo>
                          <a:pt x="0" y="1652"/>
                        </a:moveTo>
                        <a:cubicBezTo>
                          <a:pt x="0" y="736"/>
                          <a:pt x="913" y="-4"/>
                          <a:pt x="2041" y="-4"/>
                        </a:cubicBezTo>
                        <a:cubicBezTo>
                          <a:pt x="3164" y="-4"/>
                          <a:pt x="4077" y="736"/>
                          <a:pt x="4077" y="1652"/>
                        </a:cubicBezTo>
                        <a:cubicBezTo>
                          <a:pt x="4077" y="2562"/>
                          <a:pt x="3164" y="3304"/>
                          <a:pt x="2041" y="3304"/>
                        </a:cubicBezTo>
                        <a:cubicBezTo>
                          <a:pt x="913" y="3304"/>
                          <a:pt x="0" y="2562"/>
                          <a:pt x="0" y="1652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5082" name="Freeform 5081"/>
                  <p:cNvSpPr/>
                  <p:nvPr/>
                </p:nvSpPr>
                <p:spPr>
                  <a:xfrm>
                    <a:off x="4315474" y="6056269"/>
                    <a:ext cx="4082" cy="330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082" h="3304">
                        <a:moveTo>
                          <a:pt x="0" y="1652"/>
                        </a:moveTo>
                        <a:cubicBezTo>
                          <a:pt x="0" y="736"/>
                          <a:pt x="913" y="-4"/>
                          <a:pt x="2041" y="-4"/>
                        </a:cubicBezTo>
                        <a:cubicBezTo>
                          <a:pt x="3164" y="-4"/>
                          <a:pt x="4077" y="736"/>
                          <a:pt x="4077" y="1652"/>
                        </a:cubicBezTo>
                        <a:cubicBezTo>
                          <a:pt x="4077" y="2562"/>
                          <a:pt x="3164" y="3304"/>
                          <a:pt x="2041" y="3304"/>
                        </a:cubicBezTo>
                        <a:cubicBezTo>
                          <a:pt x="913" y="3304"/>
                          <a:pt x="0" y="2562"/>
                          <a:pt x="0" y="1652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</p:grpSp>
            <p:grpSp>
              <p:nvGrpSpPr>
                <p:cNvPr id="5083" name="Group 5082"/>
                <p:cNvGrpSpPr/>
                <p:nvPr/>
              </p:nvGrpSpPr>
              <p:grpSpPr>
                <a:xfrm>
                  <a:off x="4210586" y="6105036"/>
                  <a:ext cx="39469" cy="22613"/>
                  <a:chOff x="4210586" y="6105036"/>
                  <a:chExt cx="39469" cy="22613"/>
                </a:xfrm>
              </p:grpSpPr>
              <p:sp>
                <p:nvSpPr>
                  <p:cNvPr id="5084" name="Freeform 5083"/>
                  <p:cNvSpPr/>
                  <p:nvPr/>
                </p:nvSpPr>
                <p:spPr>
                  <a:xfrm>
                    <a:off x="4227310" y="6112524"/>
                    <a:ext cx="6020" cy="487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020" h="4873">
                        <a:moveTo>
                          <a:pt x="0" y="2436"/>
                        </a:moveTo>
                        <a:cubicBezTo>
                          <a:pt x="0" y="1085"/>
                          <a:pt x="1346" y="-6"/>
                          <a:pt x="3010" y="-6"/>
                        </a:cubicBezTo>
                        <a:cubicBezTo>
                          <a:pt x="4666" y="-6"/>
                          <a:pt x="6012" y="1085"/>
                          <a:pt x="6012" y="2436"/>
                        </a:cubicBezTo>
                        <a:cubicBezTo>
                          <a:pt x="6012" y="3778"/>
                          <a:pt x="4666" y="4873"/>
                          <a:pt x="3010" y="4873"/>
                        </a:cubicBezTo>
                        <a:cubicBezTo>
                          <a:pt x="1346" y="4873"/>
                          <a:pt x="0" y="3778"/>
                          <a:pt x="0" y="2436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5085" name="Freeform 5084"/>
                  <p:cNvSpPr/>
                  <p:nvPr/>
                </p:nvSpPr>
                <p:spPr>
                  <a:xfrm>
                    <a:off x="4230897" y="6120777"/>
                    <a:ext cx="8444" cy="683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444" h="6835">
                        <a:moveTo>
                          <a:pt x="0" y="3417"/>
                        </a:moveTo>
                        <a:cubicBezTo>
                          <a:pt x="0" y="1522"/>
                          <a:pt x="1888" y="-9"/>
                          <a:pt x="4222" y="-9"/>
                        </a:cubicBezTo>
                        <a:cubicBezTo>
                          <a:pt x="6545" y="-9"/>
                          <a:pt x="8433" y="1522"/>
                          <a:pt x="8433" y="3417"/>
                        </a:cubicBezTo>
                        <a:cubicBezTo>
                          <a:pt x="8433" y="5300"/>
                          <a:pt x="6545" y="6835"/>
                          <a:pt x="4222" y="6835"/>
                        </a:cubicBezTo>
                        <a:cubicBezTo>
                          <a:pt x="1888" y="6835"/>
                          <a:pt x="0" y="5300"/>
                          <a:pt x="0" y="3417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5086" name="Freeform 5085"/>
                  <p:cNvSpPr/>
                  <p:nvPr/>
                </p:nvSpPr>
                <p:spPr>
                  <a:xfrm>
                    <a:off x="4245939" y="6113308"/>
                    <a:ext cx="4082" cy="330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082" h="3304">
                        <a:moveTo>
                          <a:pt x="0" y="1652"/>
                        </a:moveTo>
                        <a:cubicBezTo>
                          <a:pt x="0" y="736"/>
                          <a:pt x="913" y="-4"/>
                          <a:pt x="2041" y="-4"/>
                        </a:cubicBezTo>
                        <a:cubicBezTo>
                          <a:pt x="3164" y="-4"/>
                          <a:pt x="4077" y="736"/>
                          <a:pt x="4077" y="1652"/>
                        </a:cubicBezTo>
                        <a:cubicBezTo>
                          <a:pt x="4077" y="2562"/>
                          <a:pt x="3164" y="3304"/>
                          <a:pt x="2041" y="3304"/>
                        </a:cubicBezTo>
                        <a:cubicBezTo>
                          <a:pt x="913" y="3304"/>
                          <a:pt x="0" y="2562"/>
                          <a:pt x="0" y="1652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5087" name="Freeform 5086"/>
                  <p:cNvSpPr/>
                  <p:nvPr/>
                </p:nvSpPr>
                <p:spPr>
                  <a:xfrm>
                    <a:off x="4237300" y="6105002"/>
                    <a:ext cx="4082" cy="330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082" h="3304">
                        <a:moveTo>
                          <a:pt x="0" y="1652"/>
                        </a:moveTo>
                        <a:cubicBezTo>
                          <a:pt x="0" y="736"/>
                          <a:pt x="913" y="-4"/>
                          <a:pt x="2041" y="-4"/>
                        </a:cubicBezTo>
                        <a:cubicBezTo>
                          <a:pt x="3164" y="-4"/>
                          <a:pt x="4077" y="736"/>
                          <a:pt x="4077" y="1652"/>
                        </a:cubicBezTo>
                        <a:cubicBezTo>
                          <a:pt x="4077" y="2562"/>
                          <a:pt x="3164" y="3304"/>
                          <a:pt x="2041" y="3304"/>
                        </a:cubicBezTo>
                        <a:cubicBezTo>
                          <a:pt x="913" y="3304"/>
                          <a:pt x="0" y="2562"/>
                          <a:pt x="0" y="1652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5088" name="Freeform 5087"/>
                  <p:cNvSpPr/>
                  <p:nvPr/>
                </p:nvSpPr>
                <p:spPr>
                  <a:xfrm>
                    <a:off x="4210563" y="6110872"/>
                    <a:ext cx="4082" cy="330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082" h="3304">
                        <a:moveTo>
                          <a:pt x="0" y="1652"/>
                        </a:moveTo>
                        <a:cubicBezTo>
                          <a:pt x="0" y="736"/>
                          <a:pt x="913" y="-4"/>
                          <a:pt x="2041" y="-4"/>
                        </a:cubicBezTo>
                        <a:cubicBezTo>
                          <a:pt x="3164" y="-4"/>
                          <a:pt x="4077" y="736"/>
                          <a:pt x="4077" y="1652"/>
                        </a:cubicBezTo>
                        <a:cubicBezTo>
                          <a:pt x="4077" y="2562"/>
                          <a:pt x="3164" y="3304"/>
                          <a:pt x="2041" y="3304"/>
                        </a:cubicBezTo>
                        <a:cubicBezTo>
                          <a:pt x="913" y="3304"/>
                          <a:pt x="0" y="2562"/>
                          <a:pt x="0" y="1652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</p:grpSp>
            <p:grpSp>
              <p:nvGrpSpPr>
                <p:cNvPr id="5089" name="Group 5088"/>
                <p:cNvGrpSpPr/>
                <p:nvPr/>
              </p:nvGrpSpPr>
              <p:grpSpPr>
                <a:xfrm>
                  <a:off x="4196929" y="6061135"/>
                  <a:ext cx="39469" cy="22613"/>
                  <a:chOff x="4196929" y="6061135"/>
                  <a:chExt cx="39469" cy="22613"/>
                </a:xfrm>
              </p:grpSpPr>
              <p:sp>
                <p:nvSpPr>
                  <p:cNvPr id="5090" name="Freeform 5089"/>
                  <p:cNvSpPr/>
                  <p:nvPr/>
                </p:nvSpPr>
                <p:spPr>
                  <a:xfrm>
                    <a:off x="4213653" y="6068624"/>
                    <a:ext cx="6020" cy="487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020" h="4873">
                        <a:moveTo>
                          <a:pt x="0" y="2436"/>
                        </a:moveTo>
                        <a:cubicBezTo>
                          <a:pt x="0" y="1085"/>
                          <a:pt x="1346" y="-6"/>
                          <a:pt x="3010" y="-6"/>
                        </a:cubicBezTo>
                        <a:cubicBezTo>
                          <a:pt x="4666" y="-6"/>
                          <a:pt x="6012" y="1085"/>
                          <a:pt x="6012" y="2436"/>
                        </a:cubicBezTo>
                        <a:cubicBezTo>
                          <a:pt x="6012" y="3778"/>
                          <a:pt x="4666" y="4873"/>
                          <a:pt x="3010" y="4873"/>
                        </a:cubicBezTo>
                        <a:cubicBezTo>
                          <a:pt x="1346" y="4873"/>
                          <a:pt x="0" y="3778"/>
                          <a:pt x="0" y="2436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5091" name="Freeform 5090"/>
                  <p:cNvSpPr/>
                  <p:nvPr/>
                </p:nvSpPr>
                <p:spPr>
                  <a:xfrm>
                    <a:off x="4217240" y="6076876"/>
                    <a:ext cx="8444" cy="683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444" h="6835">
                        <a:moveTo>
                          <a:pt x="0" y="3417"/>
                        </a:moveTo>
                        <a:cubicBezTo>
                          <a:pt x="0" y="1522"/>
                          <a:pt x="1888" y="-9"/>
                          <a:pt x="4222" y="-9"/>
                        </a:cubicBezTo>
                        <a:cubicBezTo>
                          <a:pt x="6545" y="-9"/>
                          <a:pt x="8433" y="1522"/>
                          <a:pt x="8433" y="3417"/>
                        </a:cubicBezTo>
                        <a:cubicBezTo>
                          <a:pt x="8433" y="5300"/>
                          <a:pt x="6545" y="6835"/>
                          <a:pt x="4222" y="6835"/>
                        </a:cubicBezTo>
                        <a:cubicBezTo>
                          <a:pt x="1888" y="6835"/>
                          <a:pt x="0" y="5300"/>
                          <a:pt x="0" y="3417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5092" name="Freeform 5091"/>
                  <p:cNvSpPr/>
                  <p:nvPr/>
                </p:nvSpPr>
                <p:spPr>
                  <a:xfrm>
                    <a:off x="4232282" y="6069408"/>
                    <a:ext cx="4082" cy="330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082" h="3304">
                        <a:moveTo>
                          <a:pt x="0" y="1652"/>
                        </a:moveTo>
                        <a:cubicBezTo>
                          <a:pt x="0" y="736"/>
                          <a:pt x="913" y="-4"/>
                          <a:pt x="2041" y="-4"/>
                        </a:cubicBezTo>
                        <a:cubicBezTo>
                          <a:pt x="3164" y="-4"/>
                          <a:pt x="4077" y="736"/>
                          <a:pt x="4077" y="1652"/>
                        </a:cubicBezTo>
                        <a:cubicBezTo>
                          <a:pt x="4077" y="2562"/>
                          <a:pt x="3164" y="3304"/>
                          <a:pt x="2041" y="3304"/>
                        </a:cubicBezTo>
                        <a:cubicBezTo>
                          <a:pt x="913" y="3304"/>
                          <a:pt x="0" y="2562"/>
                          <a:pt x="0" y="1652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5093" name="Freeform 5092"/>
                  <p:cNvSpPr/>
                  <p:nvPr/>
                </p:nvSpPr>
                <p:spPr>
                  <a:xfrm>
                    <a:off x="4223643" y="6061101"/>
                    <a:ext cx="4082" cy="330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082" h="3304">
                        <a:moveTo>
                          <a:pt x="0" y="1652"/>
                        </a:moveTo>
                        <a:cubicBezTo>
                          <a:pt x="0" y="736"/>
                          <a:pt x="913" y="-4"/>
                          <a:pt x="2041" y="-4"/>
                        </a:cubicBezTo>
                        <a:cubicBezTo>
                          <a:pt x="3164" y="-4"/>
                          <a:pt x="4077" y="736"/>
                          <a:pt x="4077" y="1652"/>
                        </a:cubicBezTo>
                        <a:cubicBezTo>
                          <a:pt x="4077" y="2562"/>
                          <a:pt x="3164" y="3304"/>
                          <a:pt x="2041" y="3304"/>
                        </a:cubicBezTo>
                        <a:cubicBezTo>
                          <a:pt x="913" y="3304"/>
                          <a:pt x="0" y="2562"/>
                          <a:pt x="0" y="1652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5094" name="Freeform 5093"/>
                  <p:cNvSpPr/>
                  <p:nvPr/>
                </p:nvSpPr>
                <p:spPr>
                  <a:xfrm>
                    <a:off x="4196907" y="6066971"/>
                    <a:ext cx="4082" cy="330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082" h="3304">
                        <a:moveTo>
                          <a:pt x="0" y="1652"/>
                        </a:moveTo>
                        <a:cubicBezTo>
                          <a:pt x="0" y="736"/>
                          <a:pt x="913" y="-4"/>
                          <a:pt x="2041" y="-4"/>
                        </a:cubicBezTo>
                        <a:cubicBezTo>
                          <a:pt x="3164" y="-4"/>
                          <a:pt x="4077" y="736"/>
                          <a:pt x="4077" y="1652"/>
                        </a:cubicBezTo>
                        <a:cubicBezTo>
                          <a:pt x="4077" y="2562"/>
                          <a:pt x="3164" y="3304"/>
                          <a:pt x="2041" y="3304"/>
                        </a:cubicBezTo>
                        <a:cubicBezTo>
                          <a:pt x="913" y="3304"/>
                          <a:pt x="0" y="2562"/>
                          <a:pt x="0" y="1652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</p:grpSp>
            <p:grpSp>
              <p:nvGrpSpPr>
                <p:cNvPr id="5095" name="Group 5094"/>
                <p:cNvGrpSpPr/>
                <p:nvPr/>
              </p:nvGrpSpPr>
              <p:grpSpPr>
                <a:xfrm>
                  <a:off x="4193531" y="6072459"/>
                  <a:ext cx="39469" cy="22613"/>
                  <a:chOff x="4193531" y="6072459"/>
                  <a:chExt cx="39469" cy="22613"/>
                </a:xfrm>
              </p:grpSpPr>
              <p:sp>
                <p:nvSpPr>
                  <p:cNvPr id="5096" name="Freeform 5095"/>
                  <p:cNvSpPr/>
                  <p:nvPr/>
                </p:nvSpPr>
                <p:spPr>
                  <a:xfrm>
                    <a:off x="4210255" y="6079947"/>
                    <a:ext cx="6020" cy="487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020" h="4873">
                        <a:moveTo>
                          <a:pt x="0" y="2436"/>
                        </a:moveTo>
                        <a:cubicBezTo>
                          <a:pt x="0" y="1085"/>
                          <a:pt x="1346" y="-6"/>
                          <a:pt x="3010" y="-6"/>
                        </a:cubicBezTo>
                        <a:cubicBezTo>
                          <a:pt x="4666" y="-6"/>
                          <a:pt x="6012" y="1085"/>
                          <a:pt x="6012" y="2436"/>
                        </a:cubicBezTo>
                        <a:cubicBezTo>
                          <a:pt x="6012" y="3778"/>
                          <a:pt x="4666" y="4873"/>
                          <a:pt x="3010" y="4873"/>
                        </a:cubicBezTo>
                        <a:cubicBezTo>
                          <a:pt x="1346" y="4873"/>
                          <a:pt x="0" y="3778"/>
                          <a:pt x="0" y="2436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5097" name="Freeform 5096"/>
                  <p:cNvSpPr/>
                  <p:nvPr/>
                </p:nvSpPr>
                <p:spPr>
                  <a:xfrm>
                    <a:off x="4213842" y="6088200"/>
                    <a:ext cx="8444" cy="683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444" h="6835">
                        <a:moveTo>
                          <a:pt x="0" y="3417"/>
                        </a:moveTo>
                        <a:cubicBezTo>
                          <a:pt x="0" y="1522"/>
                          <a:pt x="1888" y="-9"/>
                          <a:pt x="4222" y="-9"/>
                        </a:cubicBezTo>
                        <a:cubicBezTo>
                          <a:pt x="6545" y="-9"/>
                          <a:pt x="8433" y="1522"/>
                          <a:pt x="8433" y="3417"/>
                        </a:cubicBezTo>
                        <a:cubicBezTo>
                          <a:pt x="8433" y="5300"/>
                          <a:pt x="6545" y="6835"/>
                          <a:pt x="4222" y="6835"/>
                        </a:cubicBezTo>
                        <a:cubicBezTo>
                          <a:pt x="1888" y="6835"/>
                          <a:pt x="0" y="5300"/>
                          <a:pt x="0" y="3417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5098" name="Freeform 5097"/>
                  <p:cNvSpPr/>
                  <p:nvPr/>
                </p:nvSpPr>
                <p:spPr>
                  <a:xfrm>
                    <a:off x="4228883" y="6080731"/>
                    <a:ext cx="4082" cy="330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082" h="3304">
                        <a:moveTo>
                          <a:pt x="0" y="1652"/>
                        </a:moveTo>
                        <a:cubicBezTo>
                          <a:pt x="0" y="736"/>
                          <a:pt x="913" y="-4"/>
                          <a:pt x="2041" y="-4"/>
                        </a:cubicBezTo>
                        <a:cubicBezTo>
                          <a:pt x="3164" y="-4"/>
                          <a:pt x="4077" y="736"/>
                          <a:pt x="4077" y="1652"/>
                        </a:cubicBezTo>
                        <a:cubicBezTo>
                          <a:pt x="4077" y="2562"/>
                          <a:pt x="3164" y="3304"/>
                          <a:pt x="2041" y="3304"/>
                        </a:cubicBezTo>
                        <a:cubicBezTo>
                          <a:pt x="913" y="3304"/>
                          <a:pt x="0" y="2562"/>
                          <a:pt x="0" y="1652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5099" name="Freeform 5098"/>
                  <p:cNvSpPr/>
                  <p:nvPr/>
                </p:nvSpPr>
                <p:spPr>
                  <a:xfrm>
                    <a:off x="4220245" y="6072424"/>
                    <a:ext cx="4082" cy="330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082" h="3304">
                        <a:moveTo>
                          <a:pt x="0" y="1652"/>
                        </a:moveTo>
                        <a:cubicBezTo>
                          <a:pt x="0" y="736"/>
                          <a:pt x="913" y="-4"/>
                          <a:pt x="2041" y="-4"/>
                        </a:cubicBezTo>
                        <a:cubicBezTo>
                          <a:pt x="3164" y="-4"/>
                          <a:pt x="4077" y="736"/>
                          <a:pt x="4077" y="1652"/>
                        </a:cubicBezTo>
                        <a:cubicBezTo>
                          <a:pt x="4077" y="2562"/>
                          <a:pt x="3164" y="3304"/>
                          <a:pt x="2041" y="3304"/>
                        </a:cubicBezTo>
                        <a:cubicBezTo>
                          <a:pt x="913" y="3304"/>
                          <a:pt x="0" y="2562"/>
                          <a:pt x="0" y="1652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5100" name="Freeform 5099"/>
                  <p:cNvSpPr/>
                  <p:nvPr/>
                </p:nvSpPr>
                <p:spPr>
                  <a:xfrm>
                    <a:off x="4193508" y="6078295"/>
                    <a:ext cx="4082" cy="330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082" h="3304">
                        <a:moveTo>
                          <a:pt x="0" y="1652"/>
                        </a:moveTo>
                        <a:cubicBezTo>
                          <a:pt x="0" y="736"/>
                          <a:pt x="913" y="-4"/>
                          <a:pt x="2041" y="-4"/>
                        </a:cubicBezTo>
                        <a:cubicBezTo>
                          <a:pt x="3164" y="-4"/>
                          <a:pt x="4077" y="736"/>
                          <a:pt x="4077" y="1652"/>
                        </a:cubicBezTo>
                        <a:cubicBezTo>
                          <a:pt x="4077" y="2562"/>
                          <a:pt x="3164" y="3304"/>
                          <a:pt x="2041" y="3304"/>
                        </a:cubicBezTo>
                        <a:cubicBezTo>
                          <a:pt x="913" y="3304"/>
                          <a:pt x="0" y="2562"/>
                          <a:pt x="0" y="1652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</p:grpSp>
            <p:grpSp>
              <p:nvGrpSpPr>
                <p:cNvPr id="5101" name="Group 5100"/>
                <p:cNvGrpSpPr/>
                <p:nvPr/>
              </p:nvGrpSpPr>
              <p:grpSpPr>
                <a:xfrm>
                  <a:off x="4213899" y="6094886"/>
                  <a:ext cx="39469" cy="22613"/>
                  <a:chOff x="4213899" y="6094886"/>
                  <a:chExt cx="39469" cy="22613"/>
                </a:xfrm>
              </p:grpSpPr>
              <p:sp>
                <p:nvSpPr>
                  <p:cNvPr id="5102" name="Freeform 5101"/>
                  <p:cNvSpPr/>
                  <p:nvPr/>
                </p:nvSpPr>
                <p:spPr>
                  <a:xfrm>
                    <a:off x="4230623" y="6102374"/>
                    <a:ext cx="6020" cy="487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020" h="4873">
                        <a:moveTo>
                          <a:pt x="0" y="2436"/>
                        </a:moveTo>
                        <a:cubicBezTo>
                          <a:pt x="0" y="1085"/>
                          <a:pt x="1346" y="-6"/>
                          <a:pt x="3010" y="-6"/>
                        </a:cubicBezTo>
                        <a:cubicBezTo>
                          <a:pt x="4666" y="-6"/>
                          <a:pt x="6012" y="1085"/>
                          <a:pt x="6012" y="2436"/>
                        </a:cubicBezTo>
                        <a:cubicBezTo>
                          <a:pt x="6012" y="3778"/>
                          <a:pt x="4666" y="4873"/>
                          <a:pt x="3010" y="4873"/>
                        </a:cubicBezTo>
                        <a:cubicBezTo>
                          <a:pt x="1346" y="4873"/>
                          <a:pt x="0" y="3778"/>
                          <a:pt x="0" y="2436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5103" name="Freeform 5102"/>
                  <p:cNvSpPr/>
                  <p:nvPr/>
                </p:nvSpPr>
                <p:spPr>
                  <a:xfrm>
                    <a:off x="4234210" y="6110627"/>
                    <a:ext cx="8444" cy="683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444" h="6835">
                        <a:moveTo>
                          <a:pt x="0" y="3417"/>
                        </a:moveTo>
                        <a:cubicBezTo>
                          <a:pt x="0" y="1522"/>
                          <a:pt x="1888" y="-9"/>
                          <a:pt x="4222" y="-9"/>
                        </a:cubicBezTo>
                        <a:cubicBezTo>
                          <a:pt x="6545" y="-9"/>
                          <a:pt x="8433" y="1522"/>
                          <a:pt x="8433" y="3417"/>
                        </a:cubicBezTo>
                        <a:cubicBezTo>
                          <a:pt x="8433" y="5300"/>
                          <a:pt x="6545" y="6835"/>
                          <a:pt x="4222" y="6835"/>
                        </a:cubicBezTo>
                        <a:cubicBezTo>
                          <a:pt x="1888" y="6835"/>
                          <a:pt x="0" y="5300"/>
                          <a:pt x="0" y="3417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5104" name="Freeform 5103"/>
                  <p:cNvSpPr/>
                  <p:nvPr/>
                </p:nvSpPr>
                <p:spPr>
                  <a:xfrm>
                    <a:off x="4249251" y="6103158"/>
                    <a:ext cx="4082" cy="330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082" h="3304">
                        <a:moveTo>
                          <a:pt x="0" y="1652"/>
                        </a:moveTo>
                        <a:cubicBezTo>
                          <a:pt x="0" y="736"/>
                          <a:pt x="913" y="-4"/>
                          <a:pt x="2041" y="-4"/>
                        </a:cubicBezTo>
                        <a:cubicBezTo>
                          <a:pt x="3164" y="-4"/>
                          <a:pt x="4077" y="736"/>
                          <a:pt x="4077" y="1652"/>
                        </a:cubicBezTo>
                        <a:cubicBezTo>
                          <a:pt x="4077" y="2562"/>
                          <a:pt x="3164" y="3304"/>
                          <a:pt x="2041" y="3304"/>
                        </a:cubicBezTo>
                        <a:cubicBezTo>
                          <a:pt x="913" y="3304"/>
                          <a:pt x="0" y="2562"/>
                          <a:pt x="0" y="1652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5105" name="Freeform 5104"/>
                  <p:cNvSpPr/>
                  <p:nvPr/>
                </p:nvSpPr>
                <p:spPr>
                  <a:xfrm>
                    <a:off x="4240613" y="6094851"/>
                    <a:ext cx="4082" cy="330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082" h="3304">
                        <a:moveTo>
                          <a:pt x="0" y="1652"/>
                        </a:moveTo>
                        <a:cubicBezTo>
                          <a:pt x="0" y="736"/>
                          <a:pt x="913" y="-4"/>
                          <a:pt x="2041" y="-4"/>
                        </a:cubicBezTo>
                        <a:cubicBezTo>
                          <a:pt x="3164" y="-4"/>
                          <a:pt x="4077" y="736"/>
                          <a:pt x="4077" y="1652"/>
                        </a:cubicBezTo>
                        <a:cubicBezTo>
                          <a:pt x="4077" y="2562"/>
                          <a:pt x="3164" y="3304"/>
                          <a:pt x="2041" y="3304"/>
                        </a:cubicBezTo>
                        <a:cubicBezTo>
                          <a:pt x="913" y="3304"/>
                          <a:pt x="0" y="2562"/>
                          <a:pt x="0" y="1652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5106" name="Freeform 5105"/>
                  <p:cNvSpPr/>
                  <p:nvPr/>
                </p:nvSpPr>
                <p:spPr>
                  <a:xfrm>
                    <a:off x="4213876" y="6100722"/>
                    <a:ext cx="4082" cy="330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082" h="3304">
                        <a:moveTo>
                          <a:pt x="0" y="1652"/>
                        </a:moveTo>
                        <a:cubicBezTo>
                          <a:pt x="0" y="736"/>
                          <a:pt x="913" y="-4"/>
                          <a:pt x="2041" y="-4"/>
                        </a:cubicBezTo>
                        <a:cubicBezTo>
                          <a:pt x="3164" y="-4"/>
                          <a:pt x="4077" y="736"/>
                          <a:pt x="4077" y="1652"/>
                        </a:cubicBezTo>
                        <a:cubicBezTo>
                          <a:pt x="4077" y="2562"/>
                          <a:pt x="3164" y="3304"/>
                          <a:pt x="2041" y="3304"/>
                        </a:cubicBezTo>
                        <a:cubicBezTo>
                          <a:pt x="913" y="3304"/>
                          <a:pt x="0" y="2562"/>
                          <a:pt x="0" y="1652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</p:grpSp>
            <p:grpSp>
              <p:nvGrpSpPr>
                <p:cNvPr id="5107" name="Group 5106"/>
                <p:cNvGrpSpPr/>
                <p:nvPr/>
              </p:nvGrpSpPr>
              <p:grpSpPr>
                <a:xfrm>
                  <a:off x="4334577" y="6071840"/>
                  <a:ext cx="39469" cy="22613"/>
                  <a:chOff x="4334577" y="6071840"/>
                  <a:chExt cx="39469" cy="22613"/>
                </a:xfrm>
              </p:grpSpPr>
              <p:sp>
                <p:nvSpPr>
                  <p:cNvPr id="5108" name="Freeform 5107"/>
                  <p:cNvSpPr/>
                  <p:nvPr/>
                </p:nvSpPr>
                <p:spPr>
                  <a:xfrm>
                    <a:off x="4351301" y="6079328"/>
                    <a:ext cx="6020" cy="487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020" h="4873">
                        <a:moveTo>
                          <a:pt x="0" y="2436"/>
                        </a:moveTo>
                        <a:cubicBezTo>
                          <a:pt x="0" y="1085"/>
                          <a:pt x="1346" y="-6"/>
                          <a:pt x="3010" y="-6"/>
                        </a:cubicBezTo>
                        <a:cubicBezTo>
                          <a:pt x="4666" y="-6"/>
                          <a:pt x="6012" y="1085"/>
                          <a:pt x="6012" y="2436"/>
                        </a:cubicBezTo>
                        <a:cubicBezTo>
                          <a:pt x="6012" y="3778"/>
                          <a:pt x="4666" y="4873"/>
                          <a:pt x="3010" y="4873"/>
                        </a:cubicBezTo>
                        <a:cubicBezTo>
                          <a:pt x="1346" y="4873"/>
                          <a:pt x="0" y="3778"/>
                          <a:pt x="0" y="2436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5109" name="Freeform 5108"/>
                  <p:cNvSpPr/>
                  <p:nvPr/>
                </p:nvSpPr>
                <p:spPr>
                  <a:xfrm>
                    <a:off x="4354888" y="6087581"/>
                    <a:ext cx="8444" cy="683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444" h="6835">
                        <a:moveTo>
                          <a:pt x="0" y="3417"/>
                        </a:moveTo>
                        <a:cubicBezTo>
                          <a:pt x="0" y="1522"/>
                          <a:pt x="1888" y="-9"/>
                          <a:pt x="4222" y="-9"/>
                        </a:cubicBezTo>
                        <a:cubicBezTo>
                          <a:pt x="6545" y="-9"/>
                          <a:pt x="8433" y="1522"/>
                          <a:pt x="8433" y="3417"/>
                        </a:cubicBezTo>
                        <a:cubicBezTo>
                          <a:pt x="8433" y="5300"/>
                          <a:pt x="6545" y="6835"/>
                          <a:pt x="4222" y="6835"/>
                        </a:cubicBezTo>
                        <a:cubicBezTo>
                          <a:pt x="1888" y="6835"/>
                          <a:pt x="0" y="5300"/>
                          <a:pt x="0" y="3417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5110" name="Freeform 5109"/>
                  <p:cNvSpPr/>
                  <p:nvPr/>
                </p:nvSpPr>
                <p:spPr>
                  <a:xfrm>
                    <a:off x="4369930" y="6080112"/>
                    <a:ext cx="4082" cy="330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082" h="3304">
                        <a:moveTo>
                          <a:pt x="0" y="1652"/>
                        </a:moveTo>
                        <a:cubicBezTo>
                          <a:pt x="0" y="736"/>
                          <a:pt x="913" y="-4"/>
                          <a:pt x="2041" y="-4"/>
                        </a:cubicBezTo>
                        <a:cubicBezTo>
                          <a:pt x="3164" y="-4"/>
                          <a:pt x="4077" y="736"/>
                          <a:pt x="4077" y="1652"/>
                        </a:cubicBezTo>
                        <a:cubicBezTo>
                          <a:pt x="4077" y="2562"/>
                          <a:pt x="3164" y="3304"/>
                          <a:pt x="2041" y="3304"/>
                        </a:cubicBezTo>
                        <a:cubicBezTo>
                          <a:pt x="913" y="3304"/>
                          <a:pt x="0" y="2562"/>
                          <a:pt x="0" y="1652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5111" name="Freeform 5110"/>
                  <p:cNvSpPr/>
                  <p:nvPr/>
                </p:nvSpPr>
                <p:spPr>
                  <a:xfrm>
                    <a:off x="4361291" y="6071805"/>
                    <a:ext cx="4082" cy="330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082" h="3304">
                        <a:moveTo>
                          <a:pt x="0" y="1652"/>
                        </a:moveTo>
                        <a:cubicBezTo>
                          <a:pt x="0" y="736"/>
                          <a:pt x="913" y="-4"/>
                          <a:pt x="2041" y="-4"/>
                        </a:cubicBezTo>
                        <a:cubicBezTo>
                          <a:pt x="3164" y="-4"/>
                          <a:pt x="4077" y="736"/>
                          <a:pt x="4077" y="1652"/>
                        </a:cubicBezTo>
                        <a:cubicBezTo>
                          <a:pt x="4077" y="2562"/>
                          <a:pt x="3164" y="3304"/>
                          <a:pt x="2041" y="3304"/>
                        </a:cubicBezTo>
                        <a:cubicBezTo>
                          <a:pt x="913" y="3304"/>
                          <a:pt x="0" y="2562"/>
                          <a:pt x="0" y="1652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5112" name="Freeform 5111"/>
                  <p:cNvSpPr/>
                  <p:nvPr/>
                </p:nvSpPr>
                <p:spPr>
                  <a:xfrm>
                    <a:off x="4334554" y="6077676"/>
                    <a:ext cx="4082" cy="330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082" h="3304">
                        <a:moveTo>
                          <a:pt x="0" y="1652"/>
                        </a:moveTo>
                        <a:cubicBezTo>
                          <a:pt x="0" y="736"/>
                          <a:pt x="913" y="-4"/>
                          <a:pt x="2041" y="-4"/>
                        </a:cubicBezTo>
                        <a:cubicBezTo>
                          <a:pt x="3164" y="-4"/>
                          <a:pt x="4077" y="736"/>
                          <a:pt x="4077" y="1652"/>
                        </a:cubicBezTo>
                        <a:cubicBezTo>
                          <a:pt x="4077" y="2562"/>
                          <a:pt x="3164" y="3304"/>
                          <a:pt x="2041" y="3304"/>
                        </a:cubicBezTo>
                        <a:cubicBezTo>
                          <a:pt x="913" y="3304"/>
                          <a:pt x="0" y="2562"/>
                          <a:pt x="0" y="1652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</p:grpSp>
            <p:grpSp>
              <p:nvGrpSpPr>
                <p:cNvPr id="5113" name="Group 5112"/>
                <p:cNvGrpSpPr/>
                <p:nvPr/>
              </p:nvGrpSpPr>
              <p:grpSpPr>
                <a:xfrm>
                  <a:off x="4151637" y="6076161"/>
                  <a:ext cx="39469" cy="22613"/>
                  <a:chOff x="4151637" y="6076161"/>
                  <a:chExt cx="39469" cy="22613"/>
                </a:xfrm>
              </p:grpSpPr>
              <p:sp>
                <p:nvSpPr>
                  <p:cNvPr id="5114" name="Freeform 5113"/>
                  <p:cNvSpPr/>
                  <p:nvPr/>
                </p:nvSpPr>
                <p:spPr>
                  <a:xfrm>
                    <a:off x="4168361" y="6083650"/>
                    <a:ext cx="6020" cy="487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020" h="4873">
                        <a:moveTo>
                          <a:pt x="0" y="2436"/>
                        </a:moveTo>
                        <a:cubicBezTo>
                          <a:pt x="0" y="1085"/>
                          <a:pt x="1346" y="-6"/>
                          <a:pt x="3010" y="-6"/>
                        </a:cubicBezTo>
                        <a:cubicBezTo>
                          <a:pt x="4666" y="-6"/>
                          <a:pt x="6012" y="1085"/>
                          <a:pt x="6012" y="2436"/>
                        </a:cubicBezTo>
                        <a:cubicBezTo>
                          <a:pt x="6012" y="3778"/>
                          <a:pt x="4666" y="4873"/>
                          <a:pt x="3010" y="4873"/>
                        </a:cubicBezTo>
                        <a:cubicBezTo>
                          <a:pt x="1346" y="4873"/>
                          <a:pt x="0" y="3778"/>
                          <a:pt x="0" y="2436"/>
                        </a:cubicBezTo>
                        <a:close/>
                      </a:path>
                    </a:pathLst>
                  </a:custGeom>
                  <a:solidFill>
                    <a:srgbClr val="E6590A">
                      <a:alpha val="63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5115" name="Freeform 5114"/>
                  <p:cNvSpPr/>
                  <p:nvPr/>
                </p:nvSpPr>
                <p:spPr>
                  <a:xfrm>
                    <a:off x="4171948" y="6091903"/>
                    <a:ext cx="8444" cy="683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444" h="6835">
                        <a:moveTo>
                          <a:pt x="0" y="3417"/>
                        </a:moveTo>
                        <a:cubicBezTo>
                          <a:pt x="0" y="1522"/>
                          <a:pt x="1888" y="-9"/>
                          <a:pt x="4222" y="-9"/>
                        </a:cubicBezTo>
                        <a:cubicBezTo>
                          <a:pt x="6545" y="-9"/>
                          <a:pt x="8433" y="1522"/>
                          <a:pt x="8433" y="3417"/>
                        </a:cubicBezTo>
                        <a:cubicBezTo>
                          <a:pt x="8433" y="5300"/>
                          <a:pt x="6545" y="6835"/>
                          <a:pt x="4222" y="6835"/>
                        </a:cubicBezTo>
                        <a:cubicBezTo>
                          <a:pt x="1888" y="6835"/>
                          <a:pt x="0" y="5300"/>
                          <a:pt x="0" y="3417"/>
                        </a:cubicBezTo>
                        <a:close/>
                      </a:path>
                    </a:pathLst>
                  </a:custGeom>
                  <a:solidFill>
                    <a:srgbClr val="E6590A">
                      <a:alpha val="63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5116" name="Freeform 5115"/>
                  <p:cNvSpPr/>
                  <p:nvPr/>
                </p:nvSpPr>
                <p:spPr>
                  <a:xfrm>
                    <a:off x="4186990" y="6084434"/>
                    <a:ext cx="4082" cy="330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082" h="3304">
                        <a:moveTo>
                          <a:pt x="0" y="1652"/>
                        </a:moveTo>
                        <a:cubicBezTo>
                          <a:pt x="0" y="736"/>
                          <a:pt x="913" y="-4"/>
                          <a:pt x="2041" y="-4"/>
                        </a:cubicBezTo>
                        <a:cubicBezTo>
                          <a:pt x="3164" y="-4"/>
                          <a:pt x="4077" y="736"/>
                          <a:pt x="4077" y="1652"/>
                        </a:cubicBezTo>
                        <a:cubicBezTo>
                          <a:pt x="4077" y="2562"/>
                          <a:pt x="3164" y="3304"/>
                          <a:pt x="2041" y="3304"/>
                        </a:cubicBezTo>
                        <a:cubicBezTo>
                          <a:pt x="913" y="3304"/>
                          <a:pt x="0" y="2562"/>
                          <a:pt x="0" y="1652"/>
                        </a:cubicBezTo>
                        <a:close/>
                      </a:path>
                    </a:pathLst>
                  </a:custGeom>
                  <a:solidFill>
                    <a:srgbClr val="E6590A">
                      <a:alpha val="63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5117" name="Freeform 5116"/>
                  <p:cNvSpPr/>
                  <p:nvPr/>
                </p:nvSpPr>
                <p:spPr>
                  <a:xfrm>
                    <a:off x="4178351" y="6076127"/>
                    <a:ext cx="4082" cy="330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082" h="3304">
                        <a:moveTo>
                          <a:pt x="0" y="1652"/>
                        </a:moveTo>
                        <a:cubicBezTo>
                          <a:pt x="0" y="736"/>
                          <a:pt x="913" y="-4"/>
                          <a:pt x="2041" y="-4"/>
                        </a:cubicBezTo>
                        <a:cubicBezTo>
                          <a:pt x="3164" y="-4"/>
                          <a:pt x="4077" y="736"/>
                          <a:pt x="4077" y="1652"/>
                        </a:cubicBezTo>
                        <a:cubicBezTo>
                          <a:pt x="4077" y="2562"/>
                          <a:pt x="3164" y="3304"/>
                          <a:pt x="2041" y="3304"/>
                        </a:cubicBezTo>
                        <a:cubicBezTo>
                          <a:pt x="913" y="3304"/>
                          <a:pt x="0" y="2562"/>
                          <a:pt x="0" y="1652"/>
                        </a:cubicBezTo>
                        <a:close/>
                      </a:path>
                    </a:pathLst>
                  </a:custGeom>
                  <a:solidFill>
                    <a:srgbClr val="E6590A">
                      <a:alpha val="63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5118" name="Freeform 5117"/>
                  <p:cNvSpPr/>
                  <p:nvPr/>
                </p:nvSpPr>
                <p:spPr>
                  <a:xfrm>
                    <a:off x="4151615" y="6081998"/>
                    <a:ext cx="4082" cy="330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082" h="3304">
                        <a:moveTo>
                          <a:pt x="0" y="1652"/>
                        </a:moveTo>
                        <a:cubicBezTo>
                          <a:pt x="0" y="736"/>
                          <a:pt x="913" y="-4"/>
                          <a:pt x="2041" y="-4"/>
                        </a:cubicBezTo>
                        <a:cubicBezTo>
                          <a:pt x="3164" y="-4"/>
                          <a:pt x="4077" y="736"/>
                          <a:pt x="4077" y="1652"/>
                        </a:cubicBezTo>
                        <a:cubicBezTo>
                          <a:pt x="4077" y="2562"/>
                          <a:pt x="3164" y="3304"/>
                          <a:pt x="2041" y="3304"/>
                        </a:cubicBezTo>
                        <a:cubicBezTo>
                          <a:pt x="913" y="3304"/>
                          <a:pt x="0" y="2562"/>
                          <a:pt x="0" y="1652"/>
                        </a:cubicBezTo>
                        <a:close/>
                      </a:path>
                    </a:pathLst>
                  </a:custGeom>
                  <a:solidFill>
                    <a:srgbClr val="E6590A">
                      <a:alpha val="63000"/>
                    </a:srgbClr>
                  </a:solidFill>
                  <a:ln w="7700" cap="flat">
                    <a:noFill/>
                    <a:bevel/>
                  </a:ln>
                </p:spPr>
              </p:sp>
            </p:grpSp>
            <p:grpSp>
              <p:nvGrpSpPr>
                <p:cNvPr id="5119" name="Group 5118"/>
                <p:cNvGrpSpPr/>
                <p:nvPr/>
              </p:nvGrpSpPr>
              <p:grpSpPr>
                <a:xfrm flipH="1" flipV="1">
                  <a:off x="4086070" y="6049189"/>
                  <a:ext cx="39469" cy="22613"/>
                  <a:chOff x="4086070" y="6049189"/>
                  <a:chExt cx="39469" cy="22613"/>
                </a:xfrm>
              </p:grpSpPr>
              <p:sp>
                <p:nvSpPr>
                  <p:cNvPr id="5120" name="Freeform 5119"/>
                  <p:cNvSpPr/>
                  <p:nvPr/>
                </p:nvSpPr>
                <p:spPr>
                  <a:xfrm>
                    <a:off x="4102794" y="6056677"/>
                    <a:ext cx="6020" cy="487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020" h="4873">
                        <a:moveTo>
                          <a:pt x="0" y="2436"/>
                        </a:moveTo>
                        <a:cubicBezTo>
                          <a:pt x="0" y="1085"/>
                          <a:pt x="1346" y="-6"/>
                          <a:pt x="3010" y="-6"/>
                        </a:cubicBezTo>
                        <a:cubicBezTo>
                          <a:pt x="4666" y="-6"/>
                          <a:pt x="6012" y="1085"/>
                          <a:pt x="6012" y="2436"/>
                        </a:cubicBezTo>
                        <a:cubicBezTo>
                          <a:pt x="6012" y="3778"/>
                          <a:pt x="4666" y="4873"/>
                          <a:pt x="3010" y="4873"/>
                        </a:cubicBezTo>
                        <a:cubicBezTo>
                          <a:pt x="1346" y="4873"/>
                          <a:pt x="0" y="3778"/>
                          <a:pt x="0" y="2436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26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5121" name="Freeform 5120"/>
                  <p:cNvSpPr/>
                  <p:nvPr/>
                </p:nvSpPr>
                <p:spPr>
                  <a:xfrm>
                    <a:off x="4106381" y="6064930"/>
                    <a:ext cx="8444" cy="683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444" h="6835">
                        <a:moveTo>
                          <a:pt x="0" y="3417"/>
                        </a:moveTo>
                        <a:cubicBezTo>
                          <a:pt x="0" y="1522"/>
                          <a:pt x="1888" y="-9"/>
                          <a:pt x="4222" y="-9"/>
                        </a:cubicBezTo>
                        <a:cubicBezTo>
                          <a:pt x="6545" y="-9"/>
                          <a:pt x="8433" y="1522"/>
                          <a:pt x="8433" y="3417"/>
                        </a:cubicBezTo>
                        <a:cubicBezTo>
                          <a:pt x="8433" y="5300"/>
                          <a:pt x="6545" y="6835"/>
                          <a:pt x="4222" y="6835"/>
                        </a:cubicBezTo>
                        <a:cubicBezTo>
                          <a:pt x="1888" y="6835"/>
                          <a:pt x="0" y="5300"/>
                          <a:pt x="0" y="3417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26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5122" name="Freeform 5121"/>
                  <p:cNvSpPr/>
                  <p:nvPr/>
                </p:nvSpPr>
                <p:spPr>
                  <a:xfrm>
                    <a:off x="4121423" y="6057461"/>
                    <a:ext cx="4082" cy="330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082" h="3304">
                        <a:moveTo>
                          <a:pt x="0" y="1652"/>
                        </a:moveTo>
                        <a:cubicBezTo>
                          <a:pt x="0" y="736"/>
                          <a:pt x="913" y="-4"/>
                          <a:pt x="2041" y="-4"/>
                        </a:cubicBezTo>
                        <a:cubicBezTo>
                          <a:pt x="3164" y="-4"/>
                          <a:pt x="4077" y="736"/>
                          <a:pt x="4077" y="1652"/>
                        </a:cubicBezTo>
                        <a:cubicBezTo>
                          <a:pt x="4077" y="2562"/>
                          <a:pt x="3164" y="3304"/>
                          <a:pt x="2041" y="3304"/>
                        </a:cubicBezTo>
                        <a:cubicBezTo>
                          <a:pt x="913" y="3304"/>
                          <a:pt x="0" y="2562"/>
                          <a:pt x="0" y="1652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26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5123" name="Freeform 5122"/>
                  <p:cNvSpPr/>
                  <p:nvPr/>
                </p:nvSpPr>
                <p:spPr>
                  <a:xfrm>
                    <a:off x="4112784" y="6049155"/>
                    <a:ext cx="4082" cy="330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082" h="3304">
                        <a:moveTo>
                          <a:pt x="0" y="1652"/>
                        </a:moveTo>
                        <a:cubicBezTo>
                          <a:pt x="0" y="736"/>
                          <a:pt x="913" y="-4"/>
                          <a:pt x="2041" y="-4"/>
                        </a:cubicBezTo>
                        <a:cubicBezTo>
                          <a:pt x="3164" y="-4"/>
                          <a:pt x="4077" y="736"/>
                          <a:pt x="4077" y="1652"/>
                        </a:cubicBezTo>
                        <a:cubicBezTo>
                          <a:pt x="4077" y="2562"/>
                          <a:pt x="3164" y="3304"/>
                          <a:pt x="2041" y="3304"/>
                        </a:cubicBezTo>
                        <a:cubicBezTo>
                          <a:pt x="913" y="3304"/>
                          <a:pt x="0" y="2562"/>
                          <a:pt x="0" y="1652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26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5124" name="Freeform 5123"/>
                  <p:cNvSpPr/>
                  <p:nvPr/>
                </p:nvSpPr>
                <p:spPr>
                  <a:xfrm>
                    <a:off x="4086047" y="6055025"/>
                    <a:ext cx="4082" cy="330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082" h="3304">
                        <a:moveTo>
                          <a:pt x="0" y="1652"/>
                        </a:moveTo>
                        <a:cubicBezTo>
                          <a:pt x="0" y="736"/>
                          <a:pt x="913" y="-4"/>
                          <a:pt x="2041" y="-4"/>
                        </a:cubicBezTo>
                        <a:cubicBezTo>
                          <a:pt x="3164" y="-4"/>
                          <a:pt x="4077" y="736"/>
                          <a:pt x="4077" y="1652"/>
                        </a:cubicBezTo>
                        <a:cubicBezTo>
                          <a:pt x="4077" y="2562"/>
                          <a:pt x="3164" y="3304"/>
                          <a:pt x="2041" y="3304"/>
                        </a:cubicBezTo>
                        <a:cubicBezTo>
                          <a:pt x="913" y="3304"/>
                          <a:pt x="0" y="2562"/>
                          <a:pt x="0" y="1652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26000"/>
                    </a:srgbClr>
                  </a:solidFill>
                  <a:ln w="7700" cap="flat">
                    <a:noFill/>
                    <a:bevel/>
                  </a:ln>
                </p:spPr>
              </p:sp>
            </p:grpSp>
            <p:grpSp>
              <p:nvGrpSpPr>
                <p:cNvPr id="5125" name="Group 5124"/>
                <p:cNvGrpSpPr/>
                <p:nvPr/>
              </p:nvGrpSpPr>
              <p:grpSpPr>
                <a:xfrm flipH="1" flipV="1">
                  <a:off x="4185331" y="6110639"/>
                  <a:ext cx="39469" cy="22613"/>
                  <a:chOff x="4185331" y="6110639"/>
                  <a:chExt cx="39469" cy="22613"/>
                </a:xfrm>
              </p:grpSpPr>
              <p:sp>
                <p:nvSpPr>
                  <p:cNvPr id="5126" name="Freeform 5125"/>
                  <p:cNvSpPr/>
                  <p:nvPr/>
                </p:nvSpPr>
                <p:spPr>
                  <a:xfrm>
                    <a:off x="4202056" y="6118128"/>
                    <a:ext cx="6020" cy="487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020" h="4873">
                        <a:moveTo>
                          <a:pt x="0" y="2436"/>
                        </a:moveTo>
                        <a:cubicBezTo>
                          <a:pt x="0" y="1085"/>
                          <a:pt x="1346" y="-6"/>
                          <a:pt x="3010" y="-6"/>
                        </a:cubicBezTo>
                        <a:cubicBezTo>
                          <a:pt x="4666" y="-6"/>
                          <a:pt x="6012" y="1085"/>
                          <a:pt x="6012" y="2436"/>
                        </a:cubicBezTo>
                        <a:cubicBezTo>
                          <a:pt x="6012" y="3778"/>
                          <a:pt x="4666" y="4873"/>
                          <a:pt x="3010" y="4873"/>
                        </a:cubicBezTo>
                        <a:cubicBezTo>
                          <a:pt x="1346" y="4873"/>
                          <a:pt x="0" y="3778"/>
                          <a:pt x="0" y="2436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5127" name="Freeform 5126"/>
                  <p:cNvSpPr/>
                  <p:nvPr/>
                </p:nvSpPr>
                <p:spPr>
                  <a:xfrm>
                    <a:off x="4205642" y="6126381"/>
                    <a:ext cx="8444" cy="683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444" h="6835">
                        <a:moveTo>
                          <a:pt x="0" y="3417"/>
                        </a:moveTo>
                        <a:cubicBezTo>
                          <a:pt x="0" y="1522"/>
                          <a:pt x="1888" y="-9"/>
                          <a:pt x="4222" y="-9"/>
                        </a:cubicBezTo>
                        <a:cubicBezTo>
                          <a:pt x="6545" y="-9"/>
                          <a:pt x="8433" y="1522"/>
                          <a:pt x="8433" y="3417"/>
                        </a:cubicBezTo>
                        <a:cubicBezTo>
                          <a:pt x="8433" y="5300"/>
                          <a:pt x="6545" y="6835"/>
                          <a:pt x="4222" y="6835"/>
                        </a:cubicBezTo>
                        <a:cubicBezTo>
                          <a:pt x="1888" y="6835"/>
                          <a:pt x="0" y="5300"/>
                          <a:pt x="0" y="3417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5128" name="Freeform 5127"/>
                  <p:cNvSpPr/>
                  <p:nvPr/>
                </p:nvSpPr>
                <p:spPr>
                  <a:xfrm>
                    <a:off x="4220684" y="6118912"/>
                    <a:ext cx="4082" cy="330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082" h="3304">
                        <a:moveTo>
                          <a:pt x="0" y="1652"/>
                        </a:moveTo>
                        <a:cubicBezTo>
                          <a:pt x="0" y="736"/>
                          <a:pt x="913" y="-4"/>
                          <a:pt x="2041" y="-4"/>
                        </a:cubicBezTo>
                        <a:cubicBezTo>
                          <a:pt x="3164" y="-4"/>
                          <a:pt x="4077" y="736"/>
                          <a:pt x="4077" y="1652"/>
                        </a:cubicBezTo>
                        <a:cubicBezTo>
                          <a:pt x="4077" y="2562"/>
                          <a:pt x="3164" y="3304"/>
                          <a:pt x="2041" y="3304"/>
                        </a:cubicBezTo>
                        <a:cubicBezTo>
                          <a:pt x="913" y="3304"/>
                          <a:pt x="0" y="2562"/>
                          <a:pt x="0" y="1652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5129" name="Freeform 5128"/>
                  <p:cNvSpPr/>
                  <p:nvPr/>
                </p:nvSpPr>
                <p:spPr>
                  <a:xfrm>
                    <a:off x="4212045" y="6110605"/>
                    <a:ext cx="4082" cy="330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082" h="3304">
                        <a:moveTo>
                          <a:pt x="0" y="1652"/>
                        </a:moveTo>
                        <a:cubicBezTo>
                          <a:pt x="0" y="736"/>
                          <a:pt x="913" y="-4"/>
                          <a:pt x="2041" y="-4"/>
                        </a:cubicBezTo>
                        <a:cubicBezTo>
                          <a:pt x="3164" y="-4"/>
                          <a:pt x="4077" y="736"/>
                          <a:pt x="4077" y="1652"/>
                        </a:cubicBezTo>
                        <a:cubicBezTo>
                          <a:pt x="4077" y="2562"/>
                          <a:pt x="3164" y="3304"/>
                          <a:pt x="2041" y="3304"/>
                        </a:cubicBezTo>
                        <a:cubicBezTo>
                          <a:pt x="913" y="3304"/>
                          <a:pt x="0" y="2562"/>
                          <a:pt x="0" y="1652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5130" name="Freeform 5129"/>
                  <p:cNvSpPr/>
                  <p:nvPr/>
                </p:nvSpPr>
                <p:spPr>
                  <a:xfrm>
                    <a:off x="4185309" y="6116476"/>
                    <a:ext cx="4082" cy="330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082" h="3304">
                        <a:moveTo>
                          <a:pt x="0" y="1652"/>
                        </a:moveTo>
                        <a:cubicBezTo>
                          <a:pt x="0" y="736"/>
                          <a:pt x="913" y="-4"/>
                          <a:pt x="2041" y="-4"/>
                        </a:cubicBezTo>
                        <a:cubicBezTo>
                          <a:pt x="3164" y="-4"/>
                          <a:pt x="4077" y="736"/>
                          <a:pt x="4077" y="1652"/>
                        </a:cubicBezTo>
                        <a:cubicBezTo>
                          <a:pt x="4077" y="2562"/>
                          <a:pt x="3164" y="3304"/>
                          <a:pt x="2041" y="3304"/>
                        </a:cubicBezTo>
                        <a:cubicBezTo>
                          <a:pt x="913" y="3304"/>
                          <a:pt x="0" y="2562"/>
                          <a:pt x="0" y="1652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</p:grpSp>
            <p:grpSp>
              <p:nvGrpSpPr>
                <p:cNvPr id="5131" name="Group 5130"/>
                <p:cNvGrpSpPr/>
                <p:nvPr/>
              </p:nvGrpSpPr>
              <p:grpSpPr>
                <a:xfrm flipH="1" flipV="1">
                  <a:off x="4205416" y="6116347"/>
                  <a:ext cx="39469" cy="22613"/>
                  <a:chOff x="4205416" y="6116347"/>
                  <a:chExt cx="39469" cy="22613"/>
                </a:xfrm>
              </p:grpSpPr>
              <p:sp>
                <p:nvSpPr>
                  <p:cNvPr id="5132" name="Freeform 5131"/>
                  <p:cNvSpPr/>
                  <p:nvPr/>
                </p:nvSpPr>
                <p:spPr>
                  <a:xfrm>
                    <a:off x="4222140" y="6123835"/>
                    <a:ext cx="6020" cy="487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020" h="4873">
                        <a:moveTo>
                          <a:pt x="0" y="2436"/>
                        </a:moveTo>
                        <a:cubicBezTo>
                          <a:pt x="0" y="1085"/>
                          <a:pt x="1346" y="-6"/>
                          <a:pt x="3010" y="-6"/>
                        </a:cubicBezTo>
                        <a:cubicBezTo>
                          <a:pt x="4666" y="-6"/>
                          <a:pt x="6012" y="1085"/>
                          <a:pt x="6012" y="2436"/>
                        </a:cubicBezTo>
                        <a:cubicBezTo>
                          <a:pt x="6012" y="3778"/>
                          <a:pt x="4666" y="4873"/>
                          <a:pt x="3010" y="4873"/>
                        </a:cubicBezTo>
                        <a:cubicBezTo>
                          <a:pt x="1346" y="4873"/>
                          <a:pt x="0" y="3778"/>
                          <a:pt x="0" y="2436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5133" name="Freeform 5132"/>
                  <p:cNvSpPr/>
                  <p:nvPr/>
                </p:nvSpPr>
                <p:spPr>
                  <a:xfrm>
                    <a:off x="4225727" y="6132088"/>
                    <a:ext cx="8444" cy="683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444" h="6835">
                        <a:moveTo>
                          <a:pt x="0" y="3417"/>
                        </a:moveTo>
                        <a:cubicBezTo>
                          <a:pt x="0" y="1522"/>
                          <a:pt x="1888" y="-9"/>
                          <a:pt x="4222" y="-9"/>
                        </a:cubicBezTo>
                        <a:cubicBezTo>
                          <a:pt x="6545" y="-9"/>
                          <a:pt x="8433" y="1522"/>
                          <a:pt x="8433" y="3417"/>
                        </a:cubicBezTo>
                        <a:cubicBezTo>
                          <a:pt x="8433" y="5300"/>
                          <a:pt x="6545" y="6835"/>
                          <a:pt x="4222" y="6835"/>
                        </a:cubicBezTo>
                        <a:cubicBezTo>
                          <a:pt x="1888" y="6835"/>
                          <a:pt x="0" y="5300"/>
                          <a:pt x="0" y="3417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5134" name="Freeform 5133"/>
                  <p:cNvSpPr/>
                  <p:nvPr/>
                </p:nvSpPr>
                <p:spPr>
                  <a:xfrm>
                    <a:off x="4240768" y="6124619"/>
                    <a:ext cx="4082" cy="330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082" h="3304">
                        <a:moveTo>
                          <a:pt x="0" y="1652"/>
                        </a:moveTo>
                        <a:cubicBezTo>
                          <a:pt x="0" y="736"/>
                          <a:pt x="913" y="-4"/>
                          <a:pt x="2041" y="-4"/>
                        </a:cubicBezTo>
                        <a:cubicBezTo>
                          <a:pt x="3164" y="-4"/>
                          <a:pt x="4077" y="736"/>
                          <a:pt x="4077" y="1652"/>
                        </a:cubicBezTo>
                        <a:cubicBezTo>
                          <a:pt x="4077" y="2562"/>
                          <a:pt x="3164" y="3304"/>
                          <a:pt x="2041" y="3304"/>
                        </a:cubicBezTo>
                        <a:cubicBezTo>
                          <a:pt x="913" y="3304"/>
                          <a:pt x="0" y="2562"/>
                          <a:pt x="0" y="1652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5135" name="Freeform 5134"/>
                  <p:cNvSpPr/>
                  <p:nvPr/>
                </p:nvSpPr>
                <p:spPr>
                  <a:xfrm>
                    <a:off x="4232130" y="6116312"/>
                    <a:ext cx="4082" cy="330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082" h="3304">
                        <a:moveTo>
                          <a:pt x="0" y="1652"/>
                        </a:moveTo>
                        <a:cubicBezTo>
                          <a:pt x="0" y="736"/>
                          <a:pt x="913" y="-4"/>
                          <a:pt x="2041" y="-4"/>
                        </a:cubicBezTo>
                        <a:cubicBezTo>
                          <a:pt x="3164" y="-4"/>
                          <a:pt x="4077" y="736"/>
                          <a:pt x="4077" y="1652"/>
                        </a:cubicBezTo>
                        <a:cubicBezTo>
                          <a:pt x="4077" y="2562"/>
                          <a:pt x="3164" y="3304"/>
                          <a:pt x="2041" y="3304"/>
                        </a:cubicBezTo>
                        <a:cubicBezTo>
                          <a:pt x="913" y="3304"/>
                          <a:pt x="0" y="2562"/>
                          <a:pt x="0" y="1652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5136" name="Freeform 5135"/>
                  <p:cNvSpPr/>
                  <p:nvPr/>
                </p:nvSpPr>
                <p:spPr>
                  <a:xfrm>
                    <a:off x="4205393" y="6122183"/>
                    <a:ext cx="4082" cy="330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082" h="3304">
                        <a:moveTo>
                          <a:pt x="0" y="1652"/>
                        </a:moveTo>
                        <a:cubicBezTo>
                          <a:pt x="0" y="736"/>
                          <a:pt x="913" y="-4"/>
                          <a:pt x="2041" y="-4"/>
                        </a:cubicBezTo>
                        <a:cubicBezTo>
                          <a:pt x="3164" y="-4"/>
                          <a:pt x="4077" y="736"/>
                          <a:pt x="4077" y="1652"/>
                        </a:cubicBezTo>
                        <a:cubicBezTo>
                          <a:pt x="4077" y="2562"/>
                          <a:pt x="3164" y="3304"/>
                          <a:pt x="2041" y="3304"/>
                        </a:cubicBezTo>
                        <a:cubicBezTo>
                          <a:pt x="913" y="3304"/>
                          <a:pt x="0" y="2562"/>
                          <a:pt x="0" y="1652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</p:grpSp>
            <p:grpSp>
              <p:nvGrpSpPr>
                <p:cNvPr id="5137" name="Group 5136"/>
                <p:cNvGrpSpPr/>
                <p:nvPr/>
              </p:nvGrpSpPr>
              <p:grpSpPr>
                <a:xfrm flipH="1" flipV="1">
                  <a:off x="4190850" y="6083762"/>
                  <a:ext cx="39469" cy="22613"/>
                  <a:chOff x="4190850" y="6083762"/>
                  <a:chExt cx="39469" cy="22613"/>
                </a:xfrm>
              </p:grpSpPr>
              <p:sp>
                <p:nvSpPr>
                  <p:cNvPr id="5138" name="Freeform 5137"/>
                  <p:cNvSpPr/>
                  <p:nvPr/>
                </p:nvSpPr>
                <p:spPr>
                  <a:xfrm>
                    <a:off x="4207575" y="6091251"/>
                    <a:ext cx="6020" cy="487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020" h="4873">
                        <a:moveTo>
                          <a:pt x="0" y="2436"/>
                        </a:moveTo>
                        <a:cubicBezTo>
                          <a:pt x="0" y="1085"/>
                          <a:pt x="1346" y="-6"/>
                          <a:pt x="3010" y="-6"/>
                        </a:cubicBezTo>
                        <a:cubicBezTo>
                          <a:pt x="4666" y="-6"/>
                          <a:pt x="6012" y="1085"/>
                          <a:pt x="6012" y="2436"/>
                        </a:cubicBezTo>
                        <a:cubicBezTo>
                          <a:pt x="6012" y="3778"/>
                          <a:pt x="4666" y="4873"/>
                          <a:pt x="3010" y="4873"/>
                        </a:cubicBezTo>
                        <a:cubicBezTo>
                          <a:pt x="1346" y="4873"/>
                          <a:pt x="0" y="3778"/>
                          <a:pt x="0" y="2436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5139" name="Freeform 5138"/>
                  <p:cNvSpPr/>
                  <p:nvPr/>
                </p:nvSpPr>
                <p:spPr>
                  <a:xfrm>
                    <a:off x="4211162" y="6099503"/>
                    <a:ext cx="8444" cy="683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444" h="6835">
                        <a:moveTo>
                          <a:pt x="0" y="3417"/>
                        </a:moveTo>
                        <a:cubicBezTo>
                          <a:pt x="0" y="1522"/>
                          <a:pt x="1888" y="-9"/>
                          <a:pt x="4222" y="-9"/>
                        </a:cubicBezTo>
                        <a:cubicBezTo>
                          <a:pt x="6545" y="-9"/>
                          <a:pt x="8433" y="1522"/>
                          <a:pt x="8433" y="3417"/>
                        </a:cubicBezTo>
                        <a:cubicBezTo>
                          <a:pt x="8433" y="5300"/>
                          <a:pt x="6545" y="6835"/>
                          <a:pt x="4222" y="6835"/>
                        </a:cubicBezTo>
                        <a:cubicBezTo>
                          <a:pt x="1888" y="6835"/>
                          <a:pt x="0" y="5300"/>
                          <a:pt x="0" y="3417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5140" name="Freeform 5139"/>
                  <p:cNvSpPr/>
                  <p:nvPr/>
                </p:nvSpPr>
                <p:spPr>
                  <a:xfrm>
                    <a:off x="4226203" y="6092035"/>
                    <a:ext cx="4082" cy="330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082" h="3304">
                        <a:moveTo>
                          <a:pt x="0" y="1652"/>
                        </a:moveTo>
                        <a:cubicBezTo>
                          <a:pt x="0" y="736"/>
                          <a:pt x="913" y="-4"/>
                          <a:pt x="2041" y="-4"/>
                        </a:cubicBezTo>
                        <a:cubicBezTo>
                          <a:pt x="3164" y="-4"/>
                          <a:pt x="4077" y="736"/>
                          <a:pt x="4077" y="1652"/>
                        </a:cubicBezTo>
                        <a:cubicBezTo>
                          <a:pt x="4077" y="2562"/>
                          <a:pt x="3164" y="3304"/>
                          <a:pt x="2041" y="3304"/>
                        </a:cubicBezTo>
                        <a:cubicBezTo>
                          <a:pt x="913" y="3304"/>
                          <a:pt x="0" y="2562"/>
                          <a:pt x="0" y="1652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5141" name="Freeform 5140"/>
                  <p:cNvSpPr/>
                  <p:nvPr/>
                </p:nvSpPr>
                <p:spPr>
                  <a:xfrm>
                    <a:off x="4217565" y="6083728"/>
                    <a:ext cx="4082" cy="330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082" h="3304">
                        <a:moveTo>
                          <a:pt x="0" y="1652"/>
                        </a:moveTo>
                        <a:cubicBezTo>
                          <a:pt x="0" y="736"/>
                          <a:pt x="913" y="-4"/>
                          <a:pt x="2041" y="-4"/>
                        </a:cubicBezTo>
                        <a:cubicBezTo>
                          <a:pt x="3164" y="-4"/>
                          <a:pt x="4077" y="736"/>
                          <a:pt x="4077" y="1652"/>
                        </a:cubicBezTo>
                        <a:cubicBezTo>
                          <a:pt x="4077" y="2562"/>
                          <a:pt x="3164" y="3304"/>
                          <a:pt x="2041" y="3304"/>
                        </a:cubicBezTo>
                        <a:cubicBezTo>
                          <a:pt x="913" y="3304"/>
                          <a:pt x="0" y="2562"/>
                          <a:pt x="0" y="1652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5142" name="Freeform 5141"/>
                  <p:cNvSpPr/>
                  <p:nvPr/>
                </p:nvSpPr>
                <p:spPr>
                  <a:xfrm>
                    <a:off x="4190828" y="6089598"/>
                    <a:ext cx="4082" cy="330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082" h="3304">
                        <a:moveTo>
                          <a:pt x="0" y="1652"/>
                        </a:moveTo>
                        <a:cubicBezTo>
                          <a:pt x="0" y="736"/>
                          <a:pt x="913" y="-4"/>
                          <a:pt x="2041" y="-4"/>
                        </a:cubicBezTo>
                        <a:cubicBezTo>
                          <a:pt x="3164" y="-4"/>
                          <a:pt x="4077" y="736"/>
                          <a:pt x="4077" y="1652"/>
                        </a:cubicBezTo>
                        <a:cubicBezTo>
                          <a:pt x="4077" y="2562"/>
                          <a:pt x="3164" y="3304"/>
                          <a:pt x="2041" y="3304"/>
                        </a:cubicBezTo>
                        <a:cubicBezTo>
                          <a:pt x="913" y="3304"/>
                          <a:pt x="0" y="2562"/>
                          <a:pt x="0" y="1652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</p:grpSp>
            <p:grpSp>
              <p:nvGrpSpPr>
                <p:cNvPr id="5143" name="Group 5142"/>
                <p:cNvGrpSpPr/>
                <p:nvPr/>
              </p:nvGrpSpPr>
              <p:grpSpPr>
                <a:xfrm flipH="1" flipV="1">
                  <a:off x="4085188" y="6048178"/>
                  <a:ext cx="39469" cy="22613"/>
                  <a:chOff x="4085188" y="6048178"/>
                  <a:chExt cx="39469" cy="22613"/>
                </a:xfrm>
              </p:grpSpPr>
              <p:sp>
                <p:nvSpPr>
                  <p:cNvPr id="5144" name="Freeform 5143"/>
                  <p:cNvSpPr/>
                  <p:nvPr/>
                </p:nvSpPr>
                <p:spPr>
                  <a:xfrm>
                    <a:off x="4101913" y="6055666"/>
                    <a:ext cx="6020" cy="487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020" h="4873">
                        <a:moveTo>
                          <a:pt x="0" y="2436"/>
                        </a:moveTo>
                        <a:cubicBezTo>
                          <a:pt x="0" y="1085"/>
                          <a:pt x="1346" y="-6"/>
                          <a:pt x="3010" y="-6"/>
                        </a:cubicBezTo>
                        <a:cubicBezTo>
                          <a:pt x="4666" y="-6"/>
                          <a:pt x="6012" y="1085"/>
                          <a:pt x="6012" y="2436"/>
                        </a:cubicBezTo>
                        <a:cubicBezTo>
                          <a:pt x="6012" y="3778"/>
                          <a:pt x="4666" y="4873"/>
                          <a:pt x="3010" y="4873"/>
                        </a:cubicBezTo>
                        <a:cubicBezTo>
                          <a:pt x="1346" y="4873"/>
                          <a:pt x="0" y="3778"/>
                          <a:pt x="0" y="2436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26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5145" name="Freeform 5144"/>
                  <p:cNvSpPr/>
                  <p:nvPr/>
                </p:nvSpPr>
                <p:spPr>
                  <a:xfrm>
                    <a:off x="4105500" y="6063919"/>
                    <a:ext cx="8444" cy="683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444" h="6835">
                        <a:moveTo>
                          <a:pt x="0" y="3417"/>
                        </a:moveTo>
                        <a:cubicBezTo>
                          <a:pt x="0" y="1522"/>
                          <a:pt x="1888" y="-9"/>
                          <a:pt x="4222" y="-9"/>
                        </a:cubicBezTo>
                        <a:cubicBezTo>
                          <a:pt x="6545" y="-9"/>
                          <a:pt x="8433" y="1522"/>
                          <a:pt x="8433" y="3417"/>
                        </a:cubicBezTo>
                        <a:cubicBezTo>
                          <a:pt x="8433" y="5300"/>
                          <a:pt x="6545" y="6835"/>
                          <a:pt x="4222" y="6835"/>
                        </a:cubicBezTo>
                        <a:cubicBezTo>
                          <a:pt x="1888" y="6835"/>
                          <a:pt x="0" y="5300"/>
                          <a:pt x="0" y="3417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26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5146" name="Freeform 5145"/>
                  <p:cNvSpPr/>
                  <p:nvPr/>
                </p:nvSpPr>
                <p:spPr>
                  <a:xfrm>
                    <a:off x="4120541" y="6056450"/>
                    <a:ext cx="4082" cy="330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082" h="3304">
                        <a:moveTo>
                          <a:pt x="0" y="1652"/>
                        </a:moveTo>
                        <a:cubicBezTo>
                          <a:pt x="0" y="736"/>
                          <a:pt x="913" y="-4"/>
                          <a:pt x="2041" y="-4"/>
                        </a:cubicBezTo>
                        <a:cubicBezTo>
                          <a:pt x="3164" y="-4"/>
                          <a:pt x="4077" y="736"/>
                          <a:pt x="4077" y="1652"/>
                        </a:cubicBezTo>
                        <a:cubicBezTo>
                          <a:pt x="4077" y="2562"/>
                          <a:pt x="3164" y="3304"/>
                          <a:pt x="2041" y="3304"/>
                        </a:cubicBezTo>
                        <a:cubicBezTo>
                          <a:pt x="913" y="3304"/>
                          <a:pt x="0" y="2562"/>
                          <a:pt x="0" y="1652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26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5147" name="Freeform 5146"/>
                  <p:cNvSpPr/>
                  <p:nvPr/>
                </p:nvSpPr>
                <p:spPr>
                  <a:xfrm>
                    <a:off x="4111902" y="6048143"/>
                    <a:ext cx="4082" cy="330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082" h="3304">
                        <a:moveTo>
                          <a:pt x="0" y="1652"/>
                        </a:moveTo>
                        <a:cubicBezTo>
                          <a:pt x="0" y="736"/>
                          <a:pt x="913" y="-4"/>
                          <a:pt x="2041" y="-4"/>
                        </a:cubicBezTo>
                        <a:cubicBezTo>
                          <a:pt x="3164" y="-4"/>
                          <a:pt x="4077" y="736"/>
                          <a:pt x="4077" y="1652"/>
                        </a:cubicBezTo>
                        <a:cubicBezTo>
                          <a:pt x="4077" y="2562"/>
                          <a:pt x="3164" y="3304"/>
                          <a:pt x="2041" y="3304"/>
                        </a:cubicBezTo>
                        <a:cubicBezTo>
                          <a:pt x="913" y="3304"/>
                          <a:pt x="0" y="2562"/>
                          <a:pt x="0" y="1652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26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5148" name="Freeform 5147"/>
                  <p:cNvSpPr/>
                  <p:nvPr/>
                </p:nvSpPr>
                <p:spPr>
                  <a:xfrm>
                    <a:off x="4085166" y="6054014"/>
                    <a:ext cx="4082" cy="330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082" h="3304">
                        <a:moveTo>
                          <a:pt x="0" y="1652"/>
                        </a:moveTo>
                        <a:cubicBezTo>
                          <a:pt x="0" y="736"/>
                          <a:pt x="913" y="-4"/>
                          <a:pt x="2041" y="-4"/>
                        </a:cubicBezTo>
                        <a:cubicBezTo>
                          <a:pt x="3164" y="-4"/>
                          <a:pt x="4077" y="736"/>
                          <a:pt x="4077" y="1652"/>
                        </a:cubicBezTo>
                        <a:cubicBezTo>
                          <a:pt x="4077" y="2562"/>
                          <a:pt x="3164" y="3304"/>
                          <a:pt x="2041" y="3304"/>
                        </a:cubicBezTo>
                        <a:cubicBezTo>
                          <a:pt x="913" y="3304"/>
                          <a:pt x="0" y="2562"/>
                          <a:pt x="0" y="1652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26000"/>
                    </a:srgbClr>
                  </a:solidFill>
                  <a:ln w="7700" cap="flat">
                    <a:noFill/>
                    <a:bevel/>
                  </a:ln>
                </p:spPr>
              </p:sp>
            </p:grpSp>
            <p:grpSp>
              <p:nvGrpSpPr>
                <p:cNvPr id="5149" name="Group 5148"/>
                <p:cNvGrpSpPr/>
                <p:nvPr/>
              </p:nvGrpSpPr>
              <p:grpSpPr>
                <a:xfrm flipH="1" flipV="1">
                  <a:off x="4256914" y="6094885"/>
                  <a:ext cx="39469" cy="22613"/>
                  <a:chOff x="4256914" y="6094885"/>
                  <a:chExt cx="39469" cy="22613"/>
                </a:xfrm>
              </p:grpSpPr>
              <p:sp>
                <p:nvSpPr>
                  <p:cNvPr id="5150" name="Freeform 5149"/>
                  <p:cNvSpPr/>
                  <p:nvPr/>
                </p:nvSpPr>
                <p:spPr>
                  <a:xfrm>
                    <a:off x="4273638" y="6102374"/>
                    <a:ext cx="6020" cy="487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020" h="4873">
                        <a:moveTo>
                          <a:pt x="0" y="2436"/>
                        </a:moveTo>
                        <a:cubicBezTo>
                          <a:pt x="0" y="1085"/>
                          <a:pt x="1346" y="-6"/>
                          <a:pt x="3010" y="-6"/>
                        </a:cubicBezTo>
                        <a:cubicBezTo>
                          <a:pt x="4666" y="-6"/>
                          <a:pt x="6012" y="1085"/>
                          <a:pt x="6012" y="2436"/>
                        </a:cubicBezTo>
                        <a:cubicBezTo>
                          <a:pt x="6012" y="3778"/>
                          <a:pt x="4666" y="4873"/>
                          <a:pt x="3010" y="4873"/>
                        </a:cubicBezTo>
                        <a:cubicBezTo>
                          <a:pt x="1346" y="4873"/>
                          <a:pt x="0" y="3778"/>
                          <a:pt x="0" y="2436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5151" name="Freeform 5150"/>
                  <p:cNvSpPr/>
                  <p:nvPr/>
                </p:nvSpPr>
                <p:spPr>
                  <a:xfrm>
                    <a:off x="4277225" y="6110626"/>
                    <a:ext cx="8444" cy="683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444" h="6835">
                        <a:moveTo>
                          <a:pt x="0" y="3417"/>
                        </a:moveTo>
                        <a:cubicBezTo>
                          <a:pt x="0" y="1522"/>
                          <a:pt x="1888" y="-9"/>
                          <a:pt x="4222" y="-9"/>
                        </a:cubicBezTo>
                        <a:cubicBezTo>
                          <a:pt x="6545" y="-9"/>
                          <a:pt x="8433" y="1522"/>
                          <a:pt x="8433" y="3417"/>
                        </a:cubicBezTo>
                        <a:cubicBezTo>
                          <a:pt x="8433" y="5300"/>
                          <a:pt x="6545" y="6835"/>
                          <a:pt x="4222" y="6835"/>
                        </a:cubicBezTo>
                        <a:cubicBezTo>
                          <a:pt x="1888" y="6835"/>
                          <a:pt x="0" y="5300"/>
                          <a:pt x="0" y="3417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5152" name="Freeform 5151"/>
                  <p:cNvSpPr/>
                  <p:nvPr/>
                </p:nvSpPr>
                <p:spPr>
                  <a:xfrm>
                    <a:off x="4292266" y="6103158"/>
                    <a:ext cx="4082" cy="330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082" h="3304">
                        <a:moveTo>
                          <a:pt x="0" y="1652"/>
                        </a:moveTo>
                        <a:cubicBezTo>
                          <a:pt x="0" y="736"/>
                          <a:pt x="913" y="-4"/>
                          <a:pt x="2041" y="-4"/>
                        </a:cubicBezTo>
                        <a:cubicBezTo>
                          <a:pt x="3164" y="-4"/>
                          <a:pt x="4077" y="736"/>
                          <a:pt x="4077" y="1652"/>
                        </a:cubicBezTo>
                        <a:cubicBezTo>
                          <a:pt x="4077" y="2562"/>
                          <a:pt x="3164" y="3304"/>
                          <a:pt x="2041" y="3304"/>
                        </a:cubicBezTo>
                        <a:cubicBezTo>
                          <a:pt x="913" y="3304"/>
                          <a:pt x="0" y="2562"/>
                          <a:pt x="0" y="1652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5153" name="Freeform 5152"/>
                  <p:cNvSpPr/>
                  <p:nvPr/>
                </p:nvSpPr>
                <p:spPr>
                  <a:xfrm>
                    <a:off x="4283628" y="6094851"/>
                    <a:ext cx="4082" cy="330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082" h="3304">
                        <a:moveTo>
                          <a:pt x="0" y="1652"/>
                        </a:moveTo>
                        <a:cubicBezTo>
                          <a:pt x="0" y="736"/>
                          <a:pt x="913" y="-4"/>
                          <a:pt x="2041" y="-4"/>
                        </a:cubicBezTo>
                        <a:cubicBezTo>
                          <a:pt x="3164" y="-4"/>
                          <a:pt x="4077" y="736"/>
                          <a:pt x="4077" y="1652"/>
                        </a:cubicBezTo>
                        <a:cubicBezTo>
                          <a:pt x="4077" y="2562"/>
                          <a:pt x="3164" y="3304"/>
                          <a:pt x="2041" y="3304"/>
                        </a:cubicBezTo>
                        <a:cubicBezTo>
                          <a:pt x="913" y="3304"/>
                          <a:pt x="0" y="2562"/>
                          <a:pt x="0" y="1652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5154" name="Freeform 5153"/>
                  <p:cNvSpPr/>
                  <p:nvPr/>
                </p:nvSpPr>
                <p:spPr>
                  <a:xfrm>
                    <a:off x="4256891" y="6100721"/>
                    <a:ext cx="4082" cy="330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082" h="3304">
                        <a:moveTo>
                          <a:pt x="0" y="1652"/>
                        </a:moveTo>
                        <a:cubicBezTo>
                          <a:pt x="0" y="736"/>
                          <a:pt x="913" y="-4"/>
                          <a:pt x="2041" y="-4"/>
                        </a:cubicBezTo>
                        <a:cubicBezTo>
                          <a:pt x="3164" y="-4"/>
                          <a:pt x="4077" y="736"/>
                          <a:pt x="4077" y="1652"/>
                        </a:cubicBezTo>
                        <a:cubicBezTo>
                          <a:pt x="4077" y="2562"/>
                          <a:pt x="3164" y="3304"/>
                          <a:pt x="2041" y="3304"/>
                        </a:cubicBezTo>
                        <a:cubicBezTo>
                          <a:pt x="913" y="3304"/>
                          <a:pt x="0" y="2562"/>
                          <a:pt x="0" y="1652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</p:grpSp>
            <p:grpSp>
              <p:nvGrpSpPr>
                <p:cNvPr id="5155" name="Group 5154"/>
                <p:cNvGrpSpPr/>
                <p:nvPr/>
              </p:nvGrpSpPr>
              <p:grpSpPr>
                <a:xfrm flipH="1" flipV="1">
                  <a:off x="4206237" y="6067335"/>
                  <a:ext cx="39469" cy="22613"/>
                  <a:chOff x="4206237" y="6067335"/>
                  <a:chExt cx="39469" cy="22613"/>
                </a:xfrm>
              </p:grpSpPr>
              <p:sp>
                <p:nvSpPr>
                  <p:cNvPr id="5156" name="Freeform 5155"/>
                  <p:cNvSpPr/>
                  <p:nvPr/>
                </p:nvSpPr>
                <p:spPr>
                  <a:xfrm>
                    <a:off x="4222961" y="6074823"/>
                    <a:ext cx="6020" cy="487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020" h="4873">
                        <a:moveTo>
                          <a:pt x="0" y="2436"/>
                        </a:moveTo>
                        <a:cubicBezTo>
                          <a:pt x="0" y="1085"/>
                          <a:pt x="1346" y="-6"/>
                          <a:pt x="3010" y="-6"/>
                        </a:cubicBezTo>
                        <a:cubicBezTo>
                          <a:pt x="4666" y="-6"/>
                          <a:pt x="6012" y="1085"/>
                          <a:pt x="6012" y="2436"/>
                        </a:cubicBezTo>
                        <a:cubicBezTo>
                          <a:pt x="6012" y="3778"/>
                          <a:pt x="4666" y="4873"/>
                          <a:pt x="3010" y="4873"/>
                        </a:cubicBezTo>
                        <a:cubicBezTo>
                          <a:pt x="1346" y="4873"/>
                          <a:pt x="0" y="3778"/>
                          <a:pt x="0" y="2436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5157" name="Freeform 5156"/>
                  <p:cNvSpPr/>
                  <p:nvPr/>
                </p:nvSpPr>
                <p:spPr>
                  <a:xfrm>
                    <a:off x="4226548" y="6083076"/>
                    <a:ext cx="8444" cy="683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444" h="6835">
                        <a:moveTo>
                          <a:pt x="0" y="3417"/>
                        </a:moveTo>
                        <a:cubicBezTo>
                          <a:pt x="0" y="1522"/>
                          <a:pt x="1888" y="-9"/>
                          <a:pt x="4222" y="-9"/>
                        </a:cubicBezTo>
                        <a:cubicBezTo>
                          <a:pt x="6545" y="-9"/>
                          <a:pt x="8433" y="1522"/>
                          <a:pt x="8433" y="3417"/>
                        </a:cubicBezTo>
                        <a:cubicBezTo>
                          <a:pt x="8433" y="5300"/>
                          <a:pt x="6545" y="6835"/>
                          <a:pt x="4222" y="6835"/>
                        </a:cubicBezTo>
                        <a:cubicBezTo>
                          <a:pt x="1888" y="6835"/>
                          <a:pt x="0" y="5300"/>
                          <a:pt x="0" y="3417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5158" name="Freeform 5157"/>
                  <p:cNvSpPr/>
                  <p:nvPr/>
                </p:nvSpPr>
                <p:spPr>
                  <a:xfrm>
                    <a:off x="4241589" y="6075607"/>
                    <a:ext cx="4082" cy="330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082" h="3304">
                        <a:moveTo>
                          <a:pt x="0" y="1652"/>
                        </a:moveTo>
                        <a:cubicBezTo>
                          <a:pt x="0" y="736"/>
                          <a:pt x="913" y="-4"/>
                          <a:pt x="2041" y="-4"/>
                        </a:cubicBezTo>
                        <a:cubicBezTo>
                          <a:pt x="3164" y="-4"/>
                          <a:pt x="4077" y="736"/>
                          <a:pt x="4077" y="1652"/>
                        </a:cubicBezTo>
                        <a:cubicBezTo>
                          <a:pt x="4077" y="2562"/>
                          <a:pt x="3164" y="3304"/>
                          <a:pt x="2041" y="3304"/>
                        </a:cubicBezTo>
                        <a:cubicBezTo>
                          <a:pt x="913" y="3304"/>
                          <a:pt x="0" y="2562"/>
                          <a:pt x="0" y="1652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5159" name="Freeform 5158"/>
                  <p:cNvSpPr/>
                  <p:nvPr/>
                </p:nvSpPr>
                <p:spPr>
                  <a:xfrm>
                    <a:off x="4232951" y="6067301"/>
                    <a:ext cx="4082" cy="330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082" h="3304">
                        <a:moveTo>
                          <a:pt x="0" y="1652"/>
                        </a:moveTo>
                        <a:cubicBezTo>
                          <a:pt x="0" y="736"/>
                          <a:pt x="913" y="-4"/>
                          <a:pt x="2041" y="-4"/>
                        </a:cubicBezTo>
                        <a:cubicBezTo>
                          <a:pt x="3164" y="-4"/>
                          <a:pt x="4077" y="736"/>
                          <a:pt x="4077" y="1652"/>
                        </a:cubicBezTo>
                        <a:cubicBezTo>
                          <a:pt x="4077" y="2562"/>
                          <a:pt x="3164" y="3304"/>
                          <a:pt x="2041" y="3304"/>
                        </a:cubicBezTo>
                        <a:cubicBezTo>
                          <a:pt x="913" y="3304"/>
                          <a:pt x="0" y="2562"/>
                          <a:pt x="0" y="1652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5160" name="Freeform 5159"/>
                  <p:cNvSpPr/>
                  <p:nvPr/>
                </p:nvSpPr>
                <p:spPr>
                  <a:xfrm>
                    <a:off x="4206214" y="6073171"/>
                    <a:ext cx="4082" cy="330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082" h="3304">
                        <a:moveTo>
                          <a:pt x="0" y="1652"/>
                        </a:moveTo>
                        <a:cubicBezTo>
                          <a:pt x="0" y="736"/>
                          <a:pt x="913" y="-4"/>
                          <a:pt x="2041" y="-4"/>
                        </a:cubicBezTo>
                        <a:cubicBezTo>
                          <a:pt x="3164" y="-4"/>
                          <a:pt x="4077" y="736"/>
                          <a:pt x="4077" y="1652"/>
                        </a:cubicBezTo>
                        <a:cubicBezTo>
                          <a:pt x="4077" y="2562"/>
                          <a:pt x="3164" y="3304"/>
                          <a:pt x="2041" y="3304"/>
                        </a:cubicBezTo>
                        <a:cubicBezTo>
                          <a:pt x="913" y="3304"/>
                          <a:pt x="0" y="2562"/>
                          <a:pt x="0" y="1652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</p:grpSp>
            <p:grpSp>
              <p:nvGrpSpPr>
                <p:cNvPr id="5161" name="Group 5160"/>
                <p:cNvGrpSpPr/>
                <p:nvPr/>
              </p:nvGrpSpPr>
              <p:grpSpPr>
                <a:xfrm flipH="1" flipV="1">
                  <a:off x="4057025" y="6023995"/>
                  <a:ext cx="39469" cy="22613"/>
                  <a:chOff x="4057025" y="6023995"/>
                  <a:chExt cx="39469" cy="22613"/>
                </a:xfrm>
              </p:grpSpPr>
              <p:sp>
                <p:nvSpPr>
                  <p:cNvPr id="5162" name="Freeform 5161"/>
                  <p:cNvSpPr/>
                  <p:nvPr/>
                </p:nvSpPr>
                <p:spPr>
                  <a:xfrm>
                    <a:off x="4073750" y="6031483"/>
                    <a:ext cx="6020" cy="487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020" h="4873">
                        <a:moveTo>
                          <a:pt x="0" y="2436"/>
                        </a:moveTo>
                        <a:cubicBezTo>
                          <a:pt x="0" y="1085"/>
                          <a:pt x="1346" y="-6"/>
                          <a:pt x="3010" y="-6"/>
                        </a:cubicBezTo>
                        <a:cubicBezTo>
                          <a:pt x="4666" y="-6"/>
                          <a:pt x="6012" y="1085"/>
                          <a:pt x="6012" y="2436"/>
                        </a:cubicBezTo>
                        <a:cubicBezTo>
                          <a:pt x="6012" y="3778"/>
                          <a:pt x="4666" y="4873"/>
                          <a:pt x="3010" y="4873"/>
                        </a:cubicBezTo>
                        <a:cubicBezTo>
                          <a:pt x="1346" y="4873"/>
                          <a:pt x="0" y="3778"/>
                          <a:pt x="0" y="2436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26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5163" name="Freeform 5162"/>
                  <p:cNvSpPr/>
                  <p:nvPr/>
                </p:nvSpPr>
                <p:spPr>
                  <a:xfrm>
                    <a:off x="4077337" y="6039736"/>
                    <a:ext cx="8444" cy="683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444" h="6835">
                        <a:moveTo>
                          <a:pt x="0" y="3417"/>
                        </a:moveTo>
                        <a:cubicBezTo>
                          <a:pt x="0" y="1522"/>
                          <a:pt x="1888" y="-9"/>
                          <a:pt x="4222" y="-9"/>
                        </a:cubicBezTo>
                        <a:cubicBezTo>
                          <a:pt x="6545" y="-9"/>
                          <a:pt x="8433" y="1522"/>
                          <a:pt x="8433" y="3417"/>
                        </a:cubicBezTo>
                        <a:cubicBezTo>
                          <a:pt x="8433" y="5300"/>
                          <a:pt x="6545" y="6835"/>
                          <a:pt x="4222" y="6835"/>
                        </a:cubicBezTo>
                        <a:cubicBezTo>
                          <a:pt x="1888" y="6835"/>
                          <a:pt x="0" y="5300"/>
                          <a:pt x="0" y="3417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26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5164" name="Freeform 5163"/>
                  <p:cNvSpPr/>
                  <p:nvPr/>
                </p:nvSpPr>
                <p:spPr>
                  <a:xfrm>
                    <a:off x="4092378" y="6032267"/>
                    <a:ext cx="4082" cy="330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082" h="3304">
                        <a:moveTo>
                          <a:pt x="0" y="1652"/>
                        </a:moveTo>
                        <a:cubicBezTo>
                          <a:pt x="0" y="736"/>
                          <a:pt x="913" y="-4"/>
                          <a:pt x="2041" y="-4"/>
                        </a:cubicBezTo>
                        <a:cubicBezTo>
                          <a:pt x="3164" y="-4"/>
                          <a:pt x="4077" y="736"/>
                          <a:pt x="4077" y="1652"/>
                        </a:cubicBezTo>
                        <a:cubicBezTo>
                          <a:pt x="4077" y="2562"/>
                          <a:pt x="3164" y="3304"/>
                          <a:pt x="2041" y="3304"/>
                        </a:cubicBezTo>
                        <a:cubicBezTo>
                          <a:pt x="913" y="3304"/>
                          <a:pt x="0" y="2562"/>
                          <a:pt x="0" y="1652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26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5165" name="Freeform 5164"/>
                  <p:cNvSpPr/>
                  <p:nvPr/>
                </p:nvSpPr>
                <p:spPr>
                  <a:xfrm>
                    <a:off x="4083739" y="6023960"/>
                    <a:ext cx="4082" cy="330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082" h="3304">
                        <a:moveTo>
                          <a:pt x="0" y="1652"/>
                        </a:moveTo>
                        <a:cubicBezTo>
                          <a:pt x="0" y="736"/>
                          <a:pt x="913" y="-4"/>
                          <a:pt x="2041" y="-4"/>
                        </a:cubicBezTo>
                        <a:cubicBezTo>
                          <a:pt x="3164" y="-4"/>
                          <a:pt x="4077" y="736"/>
                          <a:pt x="4077" y="1652"/>
                        </a:cubicBezTo>
                        <a:cubicBezTo>
                          <a:pt x="4077" y="2562"/>
                          <a:pt x="3164" y="3304"/>
                          <a:pt x="2041" y="3304"/>
                        </a:cubicBezTo>
                        <a:cubicBezTo>
                          <a:pt x="913" y="3304"/>
                          <a:pt x="0" y="2562"/>
                          <a:pt x="0" y="1652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26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5166" name="Freeform 5165"/>
                  <p:cNvSpPr/>
                  <p:nvPr/>
                </p:nvSpPr>
                <p:spPr>
                  <a:xfrm>
                    <a:off x="4057003" y="6029831"/>
                    <a:ext cx="4082" cy="330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082" h="3304">
                        <a:moveTo>
                          <a:pt x="0" y="1652"/>
                        </a:moveTo>
                        <a:cubicBezTo>
                          <a:pt x="0" y="736"/>
                          <a:pt x="913" y="-4"/>
                          <a:pt x="2041" y="-4"/>
                        </a:cubicBezTo>
                        <a:cubicBezTo>
                          <a:pt x="3164" y="-4"/>
                          <a:pt x="4077" y="736"/>
                          <a:pt x="4077" y="1652"/>
                        </a:cubicBezTo>
                        <a:cubicBezTo>
                          <a:pt x="4077" y="2562"/>
                          <a:pt x="3164" y="3304"/>
                          <a:pt x="2041" y="3304"/>
                        </a:cubicBezTo>
                        <a:cubicBezTo>
                          <a:pt x="913" y="3304"/>
                          <a:pt x="0" y="2562"/>
                          <a:pt x="0" y="1652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26000"/>
                    </a:srgbClr>
                  </a:solidFill>
                  <a:ln w="7700" cap="flat">
                    <a:noFill/>
                    <a:bevel/>
                  </a:ln>
                </p:spPr>
              </p:sp>
            </p:grpSp>
            <p:grpSp>
              <p:nvGrpSpPr>
                <p:cNvPr id="5167" name="Group 5166"/>
                <p:cNvGrpSpPr/>
                <p:nvPr/>
              </p:nvGrpSpPr>
              <p:grpSpPr>
                <a:xfrm flipH="1" flipV="1">
                  <a:off x="4199931" y="6100045"/>
                  <a:ext cx="39469" cy="22613"/>
                  <a:chOff x="4199931" y="6100045"/>
                  <a:chExt cx="39469" cy="22613"/>
                </a:xfrm>
              </p:grpSpPr>
              <p:sp>
                <p:nvSpPr>
                  <p:cNvPr id="5168" name="Freeform 5167"/>
                  <p:cNvSpPr/>
                  <p:nvPr/>
                </p:nvSpPr>
                <p:spPr>
                  <a:xfrm>
                    <a:off x="4216655" y="6107534"/>
                    <a:ext cx="6020" cy="487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020" h="4873">
                        <a:moveTo>
                          <a:pt x="0" y="2436"/>
                        </a:moveTo>
                        <a:cubicBezTo>
                          <a:pt x="0" y="1085"/>
                          <a:pt x="1346" y="-6"/>
                          <a:pt x="3010" y="-6"/>
                        </a:cubicBezTo>
                        <a:cubicBezTo>
                          <a:pt x="4666" y="-6"/>
                          <a:pt x="6012" y="1085"/>
                          <a:pt x="6012" y="2436"/>
                        </a:cubicBezTo>
                        <a:cubicBezTo>
                          <a:pt x="6012" y="3778"/>
                          <a:pt x="4666" y="4873"/>
                          <a:pt x="3010" y="4873"/>
                        </a:cubicBezTo>
                        <a:cubicBezTo>
                          <a:pt x="1346" y="4873"/>
                          <a:pt x="0" y="3778"/>
                          <a:pt x="0" y="2436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5169" name="Freeform 5168"/>
                  <p:cNvSpPr/>
                  <p:nvPr/>
                </p:nvSpPr>
                <p:spPr>
                  <a:xfrm>
                    <a:off x="4220242" y="6115787"/>
                    <a:ext cx="8444" cy="683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444" h="6835">
                        <a:moveTo>
                          <a:pt x="0" y="3417"/>
                        </a:moveTo>
                        <a:cubicBezTo>
                          <a:pt x="0" y="1522"/>
                          <a:pt x="1888" y="-9"/>
                          <a:pt x="4222" y="-9"/>
                        </a:cubicBezTo>
                        <a:cubicBezTo>
                          <a:pt x="6545" y="-9"/>
                          <a:pt x="8433" y="1522"/>
                          <a:pt x="8433" y="3417"/>
                        </a:cubicBezTo>
                        <a:cubicBezTo>
                          <a:pt x="8433" y="5300"/>
                          <a:pt x="6545" y="6835"/>
                          <a:pt x="4222" y="6835"/>
                        </a:cubicBezTo>
                        <a:cubicBezTo>
                          <a:pt x="1888" y="6835"/>
                          <a:pt x="0" y="5300"/>
                          <a:pt x="0" y="3417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5170" name="Freeform 5169"/>
                  <p:cNvSpPr/>
                  <p:nvPr/>
                </p:nvSpPr>
                <p:spPr>
                  <a:xfrm>
                    <a:off x="4235283" y="6108318"/>
                    <a:ext cx="4082" cy="330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082" h="3304">
                        <a:moveTo>
                          <a:pt x="0" y="1652"/>
                        </a:moveTo>
                        <a:cubicBezTo>
                          <a:pt x="0" y="736"/>
                          <a:pt x="913" y="-4"/>
                          <a:pt x="2041" y="-4"/>
                        </a:cubicBezTo>
                        <a:cubicBezTo>
                          <a:pt x="3164" y="-4"/>
                          <a:pt x="4077" y="736"/>
                          <a:pt x="4077" y="1652"/>
                        </a:cubicBezTo>
                        <a:cubicBezTo>
                          <a:pt x="4077" y="2562"/>
                          <a:pt x="3164" y="3304"/>
                          <a:pt x="2041" y="3304"/>
                        </a:cubicBezTo>
                        <a:cubicBezTo>
                          <a:pt x="913" y="3304"/>
                          <a:pt x="0" y="2562"/>
                          <a:pt x="0" y="1652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5171" name="Freeform 5170"/>
                  <p:cNvSpPr/>
                  <p:nvPr/>
                </p:nvSpPr>
                <p:spPr>
                  <a:xfrm>
                    <a:off x="4226645" y="6100011"/>
                    <a:ext cx="4082" cy="330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082" h="3304">
                        <a:moveTo>
                          <a:pt x="0" y="1652"/>
                        </a:moveTo>
                        <a:cubicBezTo>
                          <a:pt x="0" y="736"/>
                          <a:pt x="913" y="-4"/>
                          <a:pt x="2041" y="-4"/>
                        </a:cubicBezTo>
                        <a:cubicBezTo>
                          <a:pt x="3164" y="-4"/>
                          <a:pt x="4077" y="736"/>
                          <a:pt x="4077" y="1652"/>
                        </a:cubicBezTo>
                        <a:cubicBezTo>
                          <a:pt x="4077" y="2562"/>
                          <a:pt x="3164" y="3304"/>
                          <a:pt x="2041" y="3304"/>
                        </a:cubicBezTo>
                        <a:cubicBezTo>
                          <a:pt x="913" y="3304"/>
                          <a:pt x="0" y="2562"/>
                          <a:pt x="0" y="1652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5172" name="Freeform 5171"/>
                  <p:cNvSpPr/>
                  <p:nvPr/>
                </p:nvSpPr>
                <p:spPr>
                  <a:xfrm>
                    <a:off x="4199908" y="6105881"/>
                    <a:ext cx="4082" cy="330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082" h="3304">
                        <a:moveTo>
                          <a:pt x="0" y="1652"/>
                        </a:moveTo>
                        <a:cubicBezTo>
                          <a:pt x="0" y="736"/>
                          <a:pt x="913" y="-4"/>
                          <a:pt x="2041" y="-4"/>
                        </a:cubicBezTo>
                        <a:cubicBezTo>
                          <a:pt x="3164" y="-4"/>
                          <a:pt x="4077" y="736"/>
                          <a:pt x="4077" y="1652"/>
                        </a:cubicBezTo>
                        <a:cubicBezTo>
                          <a:pt x="4077" y="2562"/>
                          <a:pt x="3164" y="3304"/>
                          <a:pt x="2041" y="3304"/>
                        </a:cubicBezTo>
                        <a:cubicBezTo>
                          <a:pt x="913" y="3304"/>
                          <a:pt x="0" y="2562"/>
                          <a:pt x="0" y="1652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</p:grpSp>
            <p:grpSp>
              <p:nvGrpSpPr>
                <p:cNvPr id="5173" name="Group 5172"/>
                <p:cNvGrpSpPr/>
                <p:nvPr/>
              </p:nvGrpSpPr>
              <p:grpSpPr>
                <a:xfrm flipH="1" flipV="1">
                  <a:off x="4171363" y="6087472"/>
                  <a:ext cx="39469" cy="22613"/>
                  <a:chOff x="4171363" y="6087472"/>
                  <a:chExt cx="39469" cy="22613"/>
                </a:xfrm>
              </p:grpSpPr>
              <p:sp>
                <p:nvSpPr>
                  <p:cNvPr id="5174" name="Freeform 5173"/>
                  <p:cNvSpPr/>
                  <p:nvPr/>
                </p:nvSpPr>
                <p:spPr>
                  <a:xfrm>
                    <a:off x="4188088" y="6094960"/>
                    <a:ext cx="6020" cy="487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020" h="4873">
                        <a:moveTo>
                          <a:pt x="0" y="2436"/>
                        </a:moveTo>
                        <a:cubicBezTo>
                          <a:pt x="0" y="1085"/>
                          <a:pt x="1346" y="-6"/>
                          <a:pt x="3010" y="-6"/>
                        </a:cubicBezTo>
                        <a:cubicBezTo>
                          <a:pt x="4666" y="-6"/>
                          <a:pt x="6012" y="1085"/>
                          <a:pt x="6012" y="2436"/>
                        </a:cubicBezTo>
                        <a:cubicBezTo>
                          <a:pt x="6012" y="3778"/>
                          <a:pt x="4666" y="4873"/>
                          <a:pt x="3010" y="4873"/>
                        </a:cubicBezTo>
                        <a:cubicBezTo>
                          <a:pt x="1346" y="4873"/>
                          <a:pt x="0" y="3778"/>
                          <a:pt x="0" y="2436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5175" name="Freeform 5174"/>
                  <p:cNvSpPr/>
                  <p:nvPr/>
                </p:nvSpPr>
                <p:spPr>
                  <a:xfrm>
                    <a:off x="4191674" y="6103213"/>
                    <a:ext cx="8444" cy="683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444" h="6835">
                        <a:moveTo>
                          <a:pt x="0" y="3417"/>
                        </a:moveTo>
                        <a:cubicBezTo>
                          <a:pt x="0" y="1522"/>
                          <a:pt x="1888" y="-9"/>
                          <a:pt x="4222" y="-9"/>
                        </a:cubicBezTo>
                        <a:cubicBezTo>
                          <a:pt x="6545" y="-9"/>
                          <a:pt x="8433" y="1522"/>
                          <a:pt x="8433" y="3417"/>
                        </a:cubicBezTo>
                        <a:cubicBezTo>
                          <a:pt x="8433" y="5300"/>
                          <a:pt x="6545" y="6835"/>
                          <a:pt x="4222" y="6835"/>
                        </a:cubicBezTo>
                        <a:cubicBezTo>
                          <a:pt x="1888" y="6835"/>
                          <a:pt x="0" y="5300"/>
                          <a:pt x="0" y="3417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5176" name="Freeform 5175"/>
                  <p:cNvSpPr/>
                  <p:nvPr/>
                </p:nvSpPr>
                <p:spPr>
                  <a:xfrm>
                    <a:off x="4206716" y="6095744"/>
                    <a:ext cx="4082" cy="330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082" h="3304">
                        <a:moveTo>
                          <a:pt x="0" y="1652"/>
                        </a:moveTo>
                        <a:cubicBezTo>
                          <a:pt x="0" y="736"/>
                          <a:pt x="913" y="-4"/>
                          <a:pt x="2041" y="-4"/>
                        </a:cubicBezTo>
                        <a:cubicBezTo>
                          <a:pt x="3164" y="-4"/>
                          <a:pt x="4077" y="736"/>
                          <a:pt x="4077" y="1652"/>
                        </a:cubicBezTo>
                        <a:cubicBezTo>
                          <a:pt x="4077" y="2562"/>
                          <a:pt x="3164" y="3304"/>
                          <a:pt x="2041" y="3304"/>
                        </a:cubicBezTo>
                        <a:cubicBezTo>
                          <a:pt x="913" y="3304"/>
                          <a:pt x="0" y="2562"/>
                          <a:pt x="0" y="1652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5177" name="Freeform 5176"/>
                  <p:cNvSpPr/>
                  <p:nvPr/>
                </p:nvSpPr>
                <p:spPr>
                  <a:xfrm>
                    <a:off x="4198077" y="6087437"/>
                    <a:ext cx="4082" cy="330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082" h="3304">
                        <a:moveTo>
                          <a:pt x="0" y="1652"/>
                        </a:moveTo>
                        <a:cubicBezTo>
                          <a:pt x="0" y="736"/>
                          <a:pt x="913" y="-4"/>
                          <a:pt x="2041" y="-4"/>
                        </a:cubicBezTo>
                        <a:cubicBezTo>
                          <a:pt x="3164" y="-4"/>
                          <a:pt x="4077" y="736"/>
                          <a:pt x="4077" y="1652"/>
                        </a:cubicBezTo>
                        <a:cubicBezTo>
                          <a:pt x="4077" y="2562"/>
                          <a:pt x="3164" y="3304"/>
                          <a:pt x="2041" y="3304"/>
                        </a:cubicBezTo>
                        <a:cubicBezTo>
                          <a:pt x="913" y="3304"/>
                          <a:pt x="0" y="2562"/>
                          <a:pt x="0" y="1652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5178" name="Freeform 5177"/>
                  <p:cNvSpPr/>
                  <p:nvPr/>
                </p:nvSpPr>
                <p:spPr>
                  <a:xfrm>
                    <a:off x="4171341" y="6093308"/>
                    <a:ext cx="4082" cy="330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082" h="3304">
                        <a:moveTo>
                          <a:pt x="0" y="1652"/>
                        </a:moveTo>
                        <a:cubicBezTo>
                          <a:pt x="0" y="736"/>
                          <a:pt x="913" y="-4"/>
                          <a:pt x="2041" y="-4"/>
                        </a:cubicBezTo>
                        <a:cubicBezTo>
                          <a:pt x="3164" y="-4"/>
                          <a:pt x="4077" y="736"/>
                          <a:pt x="4077" y="1652"/>
                        </a:cubicBezTo>
                        <a:cubicBezTo>
                          <a:pt x="4077" y="2562"/>
                          <a:pt x="3164" y="3304"/>
                          <a:pt x="2041" y="3304"/>
                        </a:cubicBezTo>
                        <a:cubicBezTo>
                          <a:pt x="913" y="3304"/>
                          <a:pt x="0" y="2562"/>
                          <a:pt x="0" y="1652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</p:grpSp>
            <p:grpSp>
              <p:nvGrpSpPr>
                <p:cNvPr id="5179" name="Group 5178"/>
                <p:cNvGrpSpPr/>
                <p:nvPr/>
              </p:nvGrpSpPr>
              <p:grpSpPr>
                <a:xfrm flipH="1" flipV="1">
                  <a:off x="4111304" y="6080344"/>
                  <a:ext cx="39469" cy="22613"/>
                  <a:chOff x="4111304" y="6080344"/>
                  <a:chExt cx="39469" cy="22613"/>
                </a:xfrm>
              </p:grpSpPr>
              <p:sp>
                <p:nvSpPr>
                  <p:cNvPr id="5180" name="Freeform 5179"/>
                  <p:cNvSpPr/>
                  <p:nvPr/>
                </p:nvSpPr>
                <p:spPr>
                  <a:xfrm>
                    <a:off x="4128028" y="6087832"/>
                    <a:ext cx="6020" cy="487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020" h="4873">
                        <a:moveTo>
                          <a:pt x="0" y="2436"/>
                        </a:moveTo>
                        <a:cubicBezTo>
                          <a:pt x="0" y="1085"/>
                          <a:pt x="1346" y="-6"/>
                          <a:pt x="3010" y="-6"/>
                        </a:cubicBezTo>
                        <a:cubicBezTo>
                          <a:pt x="4666" y="-6"/>
                          <a:pt x="6012" y="1085"/>
                          <a:pt x="6012" y="2436"/>
                        </a:cubicBezTo>
                        <a:cubicBezTo>
                          <a:pt x="6012" y="3778"/>
                          <a:pt x="4666" y="4873"/>
                          <a:pt x="3010" y="4873"/>
                        </a:cubicBezTo>
                        <a:cubicBezTo>
                          <a:pt x="1346" y="4873"/>
                          <a:pt x="0" y="3778"/>
                          <a:pt x="0" y="2436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26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5181" name="Freeform 5180"/>
                  <p:cNvSpPr/>
                  <p:nvPr/>
                </p:nvSpPr>
                <p:spPr>
                  <a:xfrm>
                    <a:off x="4131615" y="6096085"/>
                    <a:ext cx="8444" cy="683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444" h="6835">
                        <a:moveTo>
                          <a:pt x="0" y="3417"/>
                        </a:moveTo>
                        <a:cubicBezTo>
                          <a:pt x="0" y="1522"/>
                          <a:pt x="1888" y="-9"/>
                          <a:pt x="4222" y="-9"/>
                        </a:cubicBezTo>
                        <a:cubicBezTo>
                          <a:pt x="6545" y="-9"/>
                          <a:pt x="8433" y="1522"/>
                          <a:pt x="8433" y="3417"/>
                        </a:cubicBezTo>
                        <a:cubicBezTo>
                          <a:pt x="8433" y="5300"/>
                          <a:pt x="6545" y="6835"/>
                          <a:pt x="4222" y="6835"/>
                        </a:cubicBezTo>
                        <a:cubicBezTo>
                          <a:pt x="1888" y="6835"/>
                          <a:pt x="0" y="5300"/>
                          <a:pt x="0" y="3417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26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5182" name="Freeform 5181"/>
                  <p:cNvSpPr/>
                  <p:nvPr/>
                </p:nvSpPr>
                <p:spPr>
                  <a:xfrm>
                    <a:off x="4146656" y="6088616"/>
                    <a:ext cx="4082" cy="330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082" h="3304">
                        <a:moveTo>
                          <a:pt x="0" y="1652"/>
                        </a:moveTo>
                        <a:cubicBezTo>
                          <a:pt x="0" y="736"/>
                          <a:pt x="913" y="-4"/>
                          <a:pt x="2041" y="-4"/>
                        </a:cubicBezTo>
                        <a:cubicBezTo>
                          <a:pt x="3164" y="-4"/>
                          <a:pt x="4077" y="736"/>
                          <a:pt x="4077" y="1652"/>
                        </a:cubicBezTo>
                        <a:cubicBezTo>
                          <a:pt x="4077" y="2562"/>
                          <a:pt x="3164" y="3304"/>
                          <a:pt x="2041" y="3304"/>
                        </a:cubicBezTo>
                        <a:cubicBezTo>
                          <a:pt x="913" y="3304"/>
                          <a:pt x="0" y="2562"/>
                          <a:pt x="0" y="1652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26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5183" name="Freeform 5182"/>
                  <p:cNvSpPr/>
                  <p:nvPr/>
                </p:nvSpPr>
                <p:spPr>
                  <a:xfrm>
                    <a:off x="4138018" y="6080309"/>
                    <a:ext cx="4082" cy="330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082" h="3304">
                        <a:moveTo>
                          <a:pt x="0" y="1652"/>
                        </a:moveTo>
                        <a:cubicBezTo>
                          <a:pt x="0" y="736"/>
                          <a:pt x="913" y="-4"/>
                          <a:pt x="2041" y="-4"/>
                        </a:cubicBezTo>
                        <a:cubicBezTo>
                          <a:pt x="3164" y="-4"/>
                          <a:pt x="4077" y="736"/>
                          <a:pt x="4077" y="1652"/>
                        </a:cubicBezTo>
                        <a:cubicBezTo>
                          <a:pt x="4077" y="2562"/>
                          <a:pt x="3164" y="3304"/>
                          <a:pt x="2041" y="3304"/>
                        </a:cubicBezTo>
                        <a:cubicBezTo>
                          <a:pt x="913" y="3304"/>
                          <a:pt x="0" y="2562"/>
                          <a:pt x="0" y="1652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26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5184" name="Freeform 5183"/>
                  <p:cNvSpPr/>
                  <p:nvPr/>
                </p:nvSpPr>
                <p:spPr>
                  <a:xfrm>
                    <a:off x="4111281" y="6086180"/>
                    <a:ext cx="4082" cy="330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082" h="3304">
                        <a:moveTo>
                          <a:pt x="0" y="1652"/>
                        </a:moveTo>
                        <a:cubicBezTo>
                          <a:pt x="0" y="736"/>
                          <a:pt x="913" y="-4"/>
                          <a:pt x="2041" y="-4"/>
                        </a:cubicBezTo>
                        <a:cubicBezTo>
                          <a:pt x="3164" y="-4"/>
                          <a:pt x="4077" y="736"/>
                          <a:pt x="4077" y="1652"/>
                        </a:cubicBezTo>
                        <a:cubicBezTo>
                          <a:pt x="4077" y="2562"/>
                          <a:pt x="3164" y="3304"/>
                          <a:pt x="2041" y="3304"/>
                        </a:cubicBezTo>
                        <a:cubicBezTo>
                          <a:pt x="913" y="3304"/>
                          <a:pt x="0" y="2562"/>
                          <a:pt x="0" y="1652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26000"/>
                    </a:srgbClr>
                  </a:solidFill>
                  <a:ln w="7700" cap="flat">
                    <a:noFill/>
                    <a:bevel/>
                  </a:ln>
                </p:spPr>
              </p:sp>
            </p:grpSp>
            <p:grpSp>
              <p:nvGrpSpPr>
                <p:cNvPr id="5185" name="Group 5184"/>
                <p:cNvGrpSpPr/>
                <p:nvPr/>
              </p:nvGrpSpPr>
              <p:grpSpPr>
                <a:xfrm flipH="1" flipV="1">
                  <a:off x="4137689" y="6046205"/>
                  <a:ext cx="39469" cy="22613"/>
                  <a:chOff x="4137689" y="6046205"/>
                  <a:chExt cx="39469" cy="22613"/>
                </a:xfrm>
              </p:grpSpPr>
              <p:sp>
                <p:nvSpPr>
                  <p:cNvPr id="5186" name="Freeform 5185"/>
                  <p:cNvSpPr/>
                  <p:nvPr/>
                </p:nvSpPr>
                <p:spPr>
                  <a:xfrm>
                    <a:off x="4154414" y="6053694"/>
                    <a:ext cx="6020" cy="487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020" h="4873">
                        <a:moveTo>
                          <a:pt x="0" y="2436"/>
                        </a:moveTo>
                        <a:cubicBezTo>
                          <a:pt x="0" y="1085"/>
                          <a:pt x="1346" y="-6"/>
                          <a:pt x="3010" y="-6"/>
                        </a:cubicBezTo>
                        <a:cubicBezTo>
                          <a:pt x="4666" y="-6"/>
                          <a:pt x="6012" y="1085"/>
                          <a:pt x="6012" y="2436"/>
                        </a:cubicBezTo>
                        <a:cubicBezTo>
                          <a:pt x="6012" y="3778"/>
                          <a:pt x="4666" y="4873"/>
                          <a:pt x="3010" y="4873"/>
                        </a:cubicBezTo>
                        <a:cubicBezTo>
                          <a:pt x="1346" y="4873"/>
                          <a:pt x="0" y="3778"/>
                          <a:pt x="0" y="2436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26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5187" name="Freeform 5186"/>
                  <p:cNvSpPr/>
                  <p:nvPr/>
                </p:nvSpPr>
                <p:spPr>
                  <a:xfrm>
                    <a:off x="4158000" y="6061946"/>
                    <a:ext cx="8444" cy="683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444" h="6835">
                        <a:moveTo>
                          <a:pt x="0" y="3417"/>
                        </a:moveTo>
                        <a:cubicBezTo>
                          <a:pt x="0" y="1522"/>
                          <a:pt x="1888" y="-9"/>
                          <a:pt x="4222" y="-9"/>
                        </a:cubicBezTo>
                        <a:cubicBezTo>
                          <a:pt x="6545" y="-9"/>
                          <a:pt x="8433" y="1522"/>
                          <a:pt x="8433" y="3417"/>
                        </a:cubicBezTo>
                        <a:cubicBezTo>
                          <a:pt x="8433" y="5300"/>
                          <a:pt x="6545" y="6835"/>
                          <a:pt x="4222" y="6835"/>
                        </a:cubicBezTo>
                        <a:cubicBezTo>
                          <a:pt x="1888" y="6835"/>
                          <a:pt x="0" y="5300"/>
                          <a:pt x="0" y="3417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26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5188" name="Freeform 5187"/>
                  <p:cNvSpPr/>
                  <p:nvPr/>
                </p:nvSpPr>
                <p:spPr>
                  <a:xfrm>
                    <a:off x="4173042" y="6054477"/>
                    <a:ext cx="4082" cy="330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082" h="3304">
                        <a:moveTo>
                          <a:pt x="0" y="1652"/>
                        </a:moveTo>
                        <a:cubicBezTo>
                          <a:pt x="0" y="736"/>
                          <a:pt x="913" y="-4"/>
                          <a:pt x="2041" y="-4"/>
                        </a:cubicBezTo>
                        <a:cubicBezTo>
                          <a:pt x="3164" y="-4"/>
                          <a:pt x="4077" y="736"/>
                          <a:pt x="4077" y="1652"/>
                        </a:cubicBezTo>
                        <a:cubicBezTo>
                          <a:pt x="4077" y="2562"/>
                          <a:pt x="3164" y="3304"/>
                          <a:pt x="2041" y="3304"/>
                        </a:cubicBezTo>
                        <a:cubicBezTo>
                          <a:pt x="913" y="3304"/>
                          <a:pt x="0" y="2562"/>
                          <a:pt x="0" y="1652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26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5189" name="Freeform 5188"/>
                  <p:cNvSpPr/>
                  <p:nvPr/>
                </p:nvSpPr>
                <p:spPr>
                  <a:xfrm>
                    <a:off x="4164403" y="6046171"/>
                    <a:ext cx="4082" cy="330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082" h="3304">
                        <a:moveTo>
                          <a:pt x="0" y="1652"/>
                        </a:moveTo>
                        <a:cubicBezTo>
                          <a:pt x="0" y="736"/>
                          <a:pt x="913" y="-4"/>
                          <a:pt x="2041" y="-4"/>
                        </a:cubicBezTo>
                        <a:cubicBezTo>
                          <a:pt x="3164" y="-4"/>
                          <a:pt x="4077" y="736"/>
                          <a:pt x="4077" y="1652"/>
                        </a:cubicBezTo>
                        <a:cubicBezTo>
                          <a:pt x="4077" y="2562"/>
                          <a:pt x="3164" y="3304"/>
                          <a:pt x="2041" y="3304"/>
                        </a:cubicBezTo>
                        <a:cubicBezTo>
                          <a:pt x="913" y="3304"/>
                          <a:pt x="0" y="2562"/>
                          <a:pt x="0" y="1652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26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5190" name="Freeform 5189"/>
                  <p:cNvSpPr/>
                  <p:nvPr/>
                </p:nvSpPr>
                <p:spPr>
                  <a:xfrm>
                    <a:off x="4137667" y="6052041"/>
                    <a:ext cx="4082" cy="330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082" h="3304">
                        <a:moveTo>
                          <a:pt x="0" y="1652"/>
                        </a:moveTo>
                        <a:cubicBezTo>
                          <a:pt x="0" y="736"/>
                          <a:pt x="913" y="-4"/>
                          <a:pt x="2041" y="-4"/>
                        </a:cubicBezTo>
                        <a:cubicBezTo>
                          <a:pt x="3164" y="-4"/>
                          <a:pt x="4077" y="736"/>
                          <a:pt x="4077" y="1652"/>
                        </a:cubicBezTo>
                        <a:cubicBezTo>
                          <a:pt x="4077" y="2562"/>
                          <a:pt x="3164" y="3304"/>
                          <a:pt x="2041" y="3304"/>
                        </a:cubicBezTo>
                        <a:cubicBezTo>
                          <a:pt x="913" y="3304"/>
                          <a:pt x="0" y="2562"/>
                          <a:pt x="0" y="1652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26000"/>
                    </a:srgbClr>
                  </a:solidFill>
                  <a:ln w="7700" cap="flat">
                    <a:noFill/>
                    <a:bevel/>
                  </a:ln>
                </p:spPr>
              </p:sp>
            </p:grpSp>
            <p:grpSp>
              <p:nvGrpSpPr>
                <p:cNvPr id="5191" name="Group 5190"/>
                <p:cNvGrpSpPr/>
                <p:nvPr/>
              </p:nvGrpSpPr>
              <p:grpSpPr>
                <a:xfrm flipH="1" flipV="1">
                  <a:off x="4137689" y="6068832"/>
                  <a:ext cx="39469" cy="22613"/>
                  <a:chOff x="4137689" y="6068832"/>
                  <a:chExt cx="39469" cy="22613"/>
                </a:xfrm>
              </p:grpSpPr>
              <p:sp>
                <p:nvSpPr>
                  <p:cNvPr id="5192" name="Freeform 5191"/>
                  <p:cNvSpPr/>
                  <p:nvPr/>
                </p:nvSpPr>
                <p:spPr>
                  <a:xfrm>
                    <a:off x="4154414" y="6076321"/>
                    <a:ext cx="6020" cy="487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020" h="4873">
                        <a:moveTo>
                          <a:pt x="0" y="2436"/>
                        </a:moveTo>
                        <a:cubicBezTo>
                          <a:pt x="0" y="1085"/>
                          <a:pt x="1346" y="-6"/>
                          <a:pt x="3010" y="-6"/>
                        </a:cubicBezTo>
                        <a:cubicBezTo>
                          <a:pt x="4666" y="-6"/>
                          <a:pt x="6012" y="1085"/>
                          <a:pt x="6012" y="2436"/>
                        </a:cubicBezTo>
                        <a:cubicBezTo>
                          <a:pt x="6012" y="3778"/>
                          <a:pt x="4666" y="4873"/>
                          <a:pt x="3010" y="4873"/>
                        </a:cubicBezTo>
                        <a:cubicBezTo>
                          <a:pt x="1346" y="4873"/>
                          <a:pt x="0" y="3778"/>
                          <a:pt x="0" y="2436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26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5193" name="Freeform 5192"/>
                  <p:cNvSpPr/>
                  <p:nvPr/>
                </p:nvSpPr>
                <p:spPr>
                  <a:xfrm>
                    <a:off x="4158000" y="6084573"/>
                    <a:ext cx="8444" cy="683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444" h="6835">
                        <a:moveTo>
                          <a:pt x="0" y="3417"/>
                        </a:moveTo>
                        <a:cubicBezTo>
                          <a:pt x="0" y="1522"/>
                          <a:pt x="1888" y="-9"/>
                          <a:pt x="4222" y="-9"/>
                        </a:cubicBezTo>
                        <a:cubicBezTo>
                          <a:pt x="6545" y="-9"/>
                          <a:pt x="8433" y="1522"/>
                          <a:pt x="8433" y="3417"/>
                        </a:cubicBezTo>
                        <a:cubicBezTo>
                          <a:pt x="8433" y="5300"/>
                          <a:pt x="6545" y="6835"/>
                          <a:pt x="4222" y="6835"/>
                        </a:cubicBezTo>
                        <a:cubicBezTo>
                          <a:pt x="1888" y="6835"/>
                          <a:pt x="0" y="5300"/>
                          <a:pt x="0" y="3417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26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5194" name="Freeform 5193"/>
                  <p:cNvSpPr/>
                  <p:nvPr/>
                </p:nvSpPr>
                <p:spPr>
                  <a:xfrm>
                    <a:off x="4173042" y="6077105"/>
                    <a:ext cx="4082" cy="330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082" h="3304">
                        <a:moveTo>
                          <a:pt x="0" y="1652"/>
                        </a:moveTo>
                        <a:cubicBezTo>
                          <a:pt x="0" y="736"/>
                          <a:pt x="913" y="-4"/>
                          <a:pt x="2041" y="-4"/>
                        </a:cubicBezTo>
                        <a:cubicBezTo>
                          <a:pt x="3164" y="-4"/>
                          <a:pt x="4077" y="736"/>
                          <a:pt x="4077" y="1652"/>
                        </a:cubicBezTo>
                        <a:cubicBezTo>
                          <a:pt x="4077" y="2562"/>
                          <a:pt x="3164" y="3304"/>
                          <a:pt x="2041" y="3304"/>
                        </a:cubicBezTo>
                        <a:cubicBezTo>
                          <a:pt x="913" y="3304"/>
                          <a:pt x="0" y="2562"/>
                          <a:pt x="0" y="1652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26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5195" name="Freeform 5194"/>
                  <p:cNvSpPr/>
                  <p:nvPr/>
                </p:nvSpPr>
                <p:spPr>
                  <a:xfrm>
                    <a:off x="4164403" y="6068798"/>
                    <a:ext cx="4082" cy="330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082" h="3304">
                        <a:moveTo>
                          <a:pt x="0" y="1652"/>
                        </a:moveTo>
                        <a:cubicBezTo>
                          <a:pt x="0" y="736"/>
                          <a:pt x="913" y="-4"/>
                          <a:pt x="2041" y="-4"/>
                        </a:cubicBezTo>
                        <a:cubicBezTo>
                          <a:pt x="3164" y="-4"/>
                          <a:pt x="4077" y="736"/>
                          <a:pt x="4077" y="1652"/>
                        </a:cubicBezTo>
                        <a:cubicBezTo>
                          <a:pt x="4077" y="2562"/>
                          <a:pt x="3164" y="3304"/>
                          <a:pt x="2041" y="3304"/>
                        </a:cubicBezTo>
                        <a:cubicBezTo>
                          <a:pt x="913" y="3304"/>
                          <a:pt x="0" y="2562"/>
                          <a:pt x="0" y="1652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26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5196" name="Freeform 5195"/>
                  <p:cNvSpPr/>
                  <p:nvPr/>
                </p:nvSpPr>
                <p:spPr>
                  <a:xfrm>
                    <a:off x="4137667" y="6074668"/>
                    <a:ext cx="4082" cy="330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082" h="3304">
                        <a:moveTo>
                          <a:pt x="0" y="1652"/>
                        </a:moveTo>
                        <a:cubicBezTo>
                          <a:pt x="0" y="736"/>
                          <a:pt x="913" y="-4"/>
                          <a:pt x="2041" y="-4"/>
                        </a:cubicBezTo>
                        <a:cubicBezTo>
                          <a:pt x="3164" y="-4"/>
                          <a:pt x="4077" y="736"/>
                          <a:pt x="4077" y="1652"/>
                        </a:cubicBezTo>
                        <a:cubicBezTo>
                          <a:pt x="4077" y="2562"/>
                          <a:pt x="3164" y="3304"/>
                          <a:pt x="2041" y="3304"/>
                        </a:cubicBezTo>
                        <a:cubicBezTo>
                          <a:pt x="913" y="3304"/>
                          <a:pt x="0" y="2562"/>
                          <a:pt x="0" y="1652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26000"/>
                    </a:srgbClr>
                  </a:solidFill>
                  <a:ln w="7700" cap="flat">
                    <a:noFill/>
                    <a:bevel/>
                  </a:ln>
                </p:spPr>
              </p:sp>
            </p:grpSp>
            <p:grpSp>
              <p:nvGrpSpPr>
                <p:cNvPr id="5197" name="Group 5196"/>
                <p:cNvGrpSpPr/>
                <p:nvPr/>
              </p:nvGrpSpPr>
              <p:grpSpPr>
                <a:xfrm flipH="1" flipV="1">
                  <a:off x="4290588" y="6094885"/>
                  <a:ext cx="39469" cy="22613"/>
                  <a:chOff x="4290588" y="6094885"/>
                  <a:chExt cx="39469" cy="22613"/>
                </a:xfrm>
              </p:grpSpPr>
              <p:sp>
                <p:nvSpPr>
                  <p:cNvPr id="5198" name="Freeform 5197"/>
                  <p:cNvSpPr/>
                  <p:nvPr/>
                </p:nvSpPr>
                <p:spPr>
                  <a:xfrm>
                    <a:off x="4307312" y="6102374"/>
                    <a:ext cx="6020" cy="487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020" h="4873">
                        <a:moveTo>
                          <a:pt x="0" y="2436"/>
                        </a:moveTo>
                        <a:cubicBezTo>
                          <a:pt x="0" y="1085"/>
                          <a:pt x="1346" y="-6"/>
                          <a:pt x="3010" y="-6"/>
                        </a:cubicBezTo>
                        <a:cubicBezTo>
                          <a:pt x="4666" y="-6"/>
                          <a:pt x="6012" y="1085"/>
                          <a:pt x="6012" y="2436"/>
                        </a:cubicBezTo>
                        <a:cubicBezTo>
                          <a:pt x="6012" y="3778"/>
                          <a:pt x="4666" y="4873"/>
                          <a:pt x="3010" y="4873"/>
                        </a:cubicBezTo>
                        <a:cubicBezTo>
                          <a:pt x="1346" y="4873"/>
                          <a:pt x="0" y="3778"/>
                          <a:pt x="0" y="2436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5199" name="Freeform 5198"/>
                  <p:cNvSpPr/>
                  <p:nvPr/>
                </p:nvSpPr>
                <p:spPr>
                  <a:xfrm>
                    <a:off x="4310899" y="6110626"/>
                    <a:ext cx="8444" cy="683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444" h="6835">
                        <a:moveTo>
                          <a:pt x="0" y="3417"/>
                        </a:moveTo>
                        <a:cubicBezTo>
                          <a:pt x="0" y="1522"/>
                          <a:pt x="1888" y="-9"/>
                          <a:pt x="4222" y="-9"/>
                        </a:cubicBezTo>
                        <a:cubicBezTo>
                          <a:pt x="6545" y="-9"/>
                          <a:pt x="8433" y="1522"/>
                          <a:pt x="8433" y="3417"/>
                        </a:cubicBezTo>
                        <a:cubicBezTo>
                          <a:pt x="8433" y="5300"/>
                          <a:pt x="6545" y="6835"/>
                          <a:pt x="4222" y="6835"/>
                        </a:cubicBezTo>
                        <a:cubicBezTo>
                          <a:pt x="1888" y="6835"/>
                          <a:pt x="0" y="5300"/>
                          <a:pt x="0" y="3417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5200" name="Freeform 5199"/>
                  <p:cNvSpPr/>
                  <p:nvPr/>
                </p:nvSpPr>
                <p:spPr>
                  <a:xfrm>
                    <a:off x="4325940" y="6103158"/>
                    <a:ext cx="4082" cy="330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082" h="3304">
                        <a:moveTo>
                          <a:pt x="0" y="1652"/>
                        </a:moveTo>
                        <a:cubicBezTo>
                          <a:pt x="0" y="736"/>
                          <a:pt x="913" y="-4"/>
                          <a:pt x="2041" y="-4"/>
                        </a:cubicBezTo>
                        <a:cubicBezTo>
                          <a:pt x="3164" y="-4"/>
                          <a:pt x="4077" y="736"/>
                          <a:pt x="4077" y="1652"/>
                        </a:cubicBezTo>
                        <a:cubicBezTo>
                          <a:pt x="4077" y="2562"/>
                          <a:pt x="3164" y="3304"/>
                          <a:pt x="2041" y="3304"/>
                        </a:cubicBezTo>
                        <a:cubicBezTo>
                          <a:pt x="913" y="3304"/>
                          <a:pt x="0" y="2562"/>
                          <a:pt x="0" y="1652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5201" name="Freeform 5200"/>
                  <p:cNvSpPr/>
                  <p:nvPr/>
                </p:nvSpPr>
                <p:spPr>
                  <a:xfrm>
                    <a:off x="4317302" y="6094851"/>
                    <a:ext cx="4082" cy="330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082" h="3304">
                        <a:moveTo>
                          <a:pt x="0" y="1652"/>
                        </a:moveTo>
                        <a:cubicBezTo>
                          <a:pt x="0" y="736"/>
                          <a:pt x="913" y="-4"/>
                          <a:pt x="2041" y="-4"/>
                        </a:cubicBezTo>
                        <a:cubicBezTo>
                          <a:pt x="3164" y="-4"/>
                          <a:pt x="4077" y="736"/>
                          <a:pt x="4077" y="1652"/>
                        </a:cubicBezTo>
                        <a:cubicBezTo>
                          <a:pt x="4077" y="2562"/>
                          <a:pt x="3164" y="3304"/>
                          <a:pt x="2041" y="3304"/>
                        </a:cubicBezTo>
                        <a:cubicBezTo>
                          <a:pt x="913" y="3304"/>
                          <a:pt x="0" y="2562"/>
                          <a:pt x="0" y="1652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5202" name="Freeform 5201"/>
                  <p:cNvSpPr/>
                  <p:nvPr/>
                </p:nvSpPr>
                <p:spPr>
                  <a:xfrm>
                    <a:off x="4290565" y="6100721"/>
                    <a:ext cx="4082" cy="330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082" h="3304">
                        <a:moveTo>
                          <a:pt x="0" y="1652"/>
                        </a:moveTo>
                        <a:cubicBezTo>
                          <a:pt x="0" y="736"/>
                          <a:pt x="913" y="-4"/>
                          <a:pt x="2041" y="-4"/>
                        </a:cubicBezTo>
                        <a:cubicBezTo>
                          <a:pt x="3164" y="-4"/>
                          <a:pt x="4077" y="736"/>
                          <a:pt x="4077" y="1652"/>
                        </a:cubicBezTo>
                        <a:cubicBezTo>
                          <a:pt x="4077" y="2562"/>
                          <a:pt x="3164" y="3304"/>
                          <a:pt x="2041" y="3304"/>
                        </a:cubicBezTo>
                        <a:cubicBezTo>
                          <a:pt x="913" y="3304"/>
                          <a:pt x="0" y="2562"/>
                          <a:pt x="0" y="1652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</p:grpSp>
            <p:grpSp>
              <p:nvGrpSpPr>
                <p:cNvPr id="5203" name="Group 5202"/>
                <p:cNvGrpSpPr/>
                <p:nvPr/>
              </p:nvGrpSpPr>
              <p:grpSpPr>
                <a:xfrm flipH="1" flipV="1">
                  <a:off x="4219725" y="6107840"/>
                  <a:ext cx="39469" cy="22613"/>
                  <a:chOff x="4219725" y="6107840"/>
                  <a:chExt cx="39469" cy="22613"/>
                </a:xfrm>
              </p:grpSpPr>
              <p:sp>
                <p:nvSpPr>
                  <p:cNvPr id="5204" name="Freeform 5203"/>
                  <p:cNvSpPr/>
                  <p:nvPr/>
                </p:nvSpPr>
                <p:spPr>
                  <a:xfrm>
                    <a:off x="4236449" y="6115329"/>
                    <a:ext cx="6020" cy="487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020" h="4873">
                        <a:moveTo>
                          <a:pt x="0" y="2436"/>
                        </a:moveTo>
                        <a:cubicBezTo>
                          <a:pt x="0" y="1085"/>
                          <a:pt x="1346" y="-6"/>
                          <a:pt x="3010" y="-6"/>
                        </a:cubicBezTo>
                        <a:cubicBezTo>
                          <a:pt x="4666" y="-6"/>
                          <a:pt x="6012" y="1085"/>
                          <a:pt x="6012" y="2436"/>
                        </a:cubicBezTo>
                        <a:cubicBezTo>
                          <a:pt x="6012" y="3778"/>
                          <a:pt x="4666" y="4873"/>
                          <a:pt x="3010" y="4873"/>
                        </a:cubicBezTo>
                        <a:cubicBezTo>
                          <a:pt x="1346" y="4873"/>
                          <a:pt x="0" y="3778"/>
                          <a:pt x="0" y="2436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5205" name="Freeform 5204"/>
                  <p:cNvSpPr/>
                  <p:nvPr/>
                </p:nvSpPr>
                <p:spPr>
                  <a:xfrm>
                    <a:off x="4240036" y="6123582"/>
                    <a:ext cx="8444" cy="683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444" h="6835">
                        <a:moveTo>
                          <a:pt x="0" y="3417"/>
                        </a:moveTo>
                        <a:cubicBezTo>
                          <a:pt x="0" y="1522"/>
                          <a:pt x="1888" y="-9"/>
                          <a:pt x="4222" y="-9"/>
                        </a:cubicBezTo>
                        <a:cubicBezTo>
                          <a:pt x="6545" y="-9"/>
                          <a:pt x="8433" y="1522"/>
                          <a:pt x="8433" y="3417"/>
                        </a:cubicBezTo>
                        <a:cubicBezTo>
                          <a:pt x="8433" y="5300"/>
                          <a:pt x="6545" y="6835"/>
                          <a:pt x="4222" y="6835"/>
                        </a:cubicBezTo>
                        <a:cubicBezTo>
                          <a:pt x="1888" y="6835"/>
                          <a:pt x="0" y="5300"/>
                          <a:pt x="0" y="3417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5206" name="Freeform 5205"/>
                  <p:cNvSpPr/>
                  <p:nvPr/>
                </p:nvSpPr>
                <p:spPr>
                  <a:xfrm>
                    <a:off x="4255078" y="6116113"/>
                    <a:ext cx="4082" cy="330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082" h="3304">
                        <a:moveTo>
                          <a:pt x="0" y="1652"/>
                        </a:moveTo>
                        <a:cubicBezTo>
                          <a:pt x="0" y="736"/>
                          <a:pt x="913" y="-4"/>
                          <a:pt x="2041" y="-4"/>
                        </a:cubicBezTo>
                        <a:cubicBezTo>
                          <a:pt x="3164" y="-4"/>
                          <a:pt x="4077" y="736"/>
                          <a:pt x="4077" y="1652"/>
                        </a:cubicBezTo>
                        <a:cubicBezTo>
                          <a:pt x="4077" y="2562"/>
                          <a:pt x="3164" y="3304"/>
                          <a:pt x="2041" y="3304"/>
                        </a:cubicBezTo>
                        <a:cubicBezTo>
                          <a:pt x="913" y="3304"/>
                          <a:pt x="0" y="2562"/>
                          <a:pt x="0" y="1652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5207" name="Freeform 5206"/>
                  <p:cNvSpPr/>
                  <p:nvPr/>
                </p:nvSpPr>
                <p:spPr>
                  <a:xfrm>
                    <a:off x="4246439" y="6107806"/>
                    <a:ext cx="4082" cy="330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082" h="3304">
                        <a:moveTo>
                          <a:pt x="0" y="1652"/>
                        </a:moveTo>
                        <a:cubicBezTo>
                          <a:pt x="0" y="736"/>
                          <a:pt x="913" y="-4"/>
                          <a:pt x="2041" y="-4"/>
                        </a:cubicBezTo>
                        <a:cubicBezTo>
                          <a:pt x="3164" y="-4"/>
                          <a:pt x="4077" y="736"/>
                          <a:pt x="4077" y="1652"/>
                        </a:cubicBezTo>
                        <a:cubicBezTo>
                          <a:pt x="4077" y="2562"/>
                          <a:pt x="3164" y="3304"/>
                          <a:pt x="2041" y="3304"/>
                        </a:cubicBezTo>
                        <a:cubicBezTo>
                          <a:pt x="913" y="3304"/>
                          <a:pt x="0" y="2562"/>
                          <a:pt x="0" y="1652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5208" name="Freeform 5207"/>
                  <p:cNvSpPr/>
                  <p:nvPr/>
                </p:nvSpPr>
                <p:spPr>
                  <a:xfrm>
                    <a:off x="4219702" y="6113676"/>
                    <a:ext cx="4082" cy="330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082" h="3304">
                        <a:moveTo>
                          <a:pt x="0" y="1652"/>
                        </a:moveTo>
                        <a:cubicBezTo>
                          <a:pt x="0" y="736"/>
                          <a:pt x="913" y="-4"/>
                          <a:pt x="2041" y="-4"/>
                        </a:cubicBezTo>
                        <a:cubicBezTo>
                          <a:pt x="3164" y="-4"/>
                          <a:pt x="4077" y="736"/>
                          <a:pt x="4077" y="1652"/>
                        </a:cubicBezTo>
                        <a:cubicBezTo>
                          <a:pt x="4077" y="2562"/>
                          <a:pt x="3164" y="3304"/>
                          <a:pt x="2041" y="3304"/>
                        </a:cubicBezTo>
                        <a:cubicBezTo>
                          <a:pt x="913" y="3304"/>
                          <a:pt x="0" y="2562"/>
                          <a:pt x="0" y="1652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</p:grpSp>
            <p:grpSp>
              <p:nvGrpSpPr>
                <p:cNvPr id="5209" name="Group 5208"/>
                <p:cNvGrpSpPr/>
                <p:nvPr/>
              </p:nvGrpSpPr>
              <p:grpSpPr>
                <a:xfrm flipH="1" flipV="1">
                  <a:off x="4180195" y="6064857"/>
                  <a:ext cx="39469" cy="22613"/>
                  <a:chOff x="4180195" y="6064857"/>
                  <a:chExt cx="39469" cy="22613"/>
                </a:xfrm>
              </p:grpSpPr>
              <p:sp>
                <p:nvSpPr>
                  <p:cNvPr id="5210" name="Freeform 5209"/>
                  <p:cNvSpPr/>
                  <p:nvPr/>
                </p:nvSpPr>
                <p:spPr>
                  <a:xfrm>
                    <a:off x="4196920" y="6072345"/>
                    <a:ext cx="6020" cy="487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020" h="4873">
                        <a:moveTo>
                          <a:pt x="0" y="2436"/>
                        </a:moveTo>
                        <a:cubicBezTo>
                          <a:pt x="0" y="1085"/>
                          <a:pt x="1346" y="-6"/>
                          <a:pt x="3010" y="-6"/>
                        </a:cubicBezTo>
                        <a:cubicBezTo>
                          <a:pt x="4666" y="-6"/>
                          <a:pt x="6012" y="1085"/>
                          <a:pt x="6012" y="2436"/>
                        </a:cubicBezTo>
                        <a:cubicBezTo>
                          <a:pt x="6012" y="3778"/>
                          <a:pt x="4666" y="4873"/>
                          <a:pt x="3010" y="4873"/>
                        </a:cubicBezTo>
                        <a:cubicBezTo>
                          <a:pt x="1346" y="4873"/>
                          <a:pt x="0" y="3778"/>
                          <a:pt x="0" y="2436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5211" name="Freeform 5210"/>
                  <p:cNvSpPr/>
                  <p:nvPr/>
                </p:nvSpPr>
                <p:spPr>
                  <a:xfrm>
                    <a:off x="4200507" y="6080598"/>
                    <a:ext cx="8444" cy="683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444" h="6835">
                        <a:moveTo>
                          <a:pt x="0" y="3417"/>
                        </a:moveTo>
                        <a:cubicBezTo>
                          <a:pt x="0" y="1522"/>
                          <a:pt x="1888" y="-9"/>
                          <a:pt x="4222" y="-9"/>
                        </a:cubicBezTo>
                        <a:cubicBezTo>
                          <a:pt x="6545" y="-9"/>
                          <a:pt x="8433" y="1522"/>
                          <a:pt x="8433" y="3417"/>
                        </a:cubicBezTo>
                        <a:cubicBezTo>
                          <a:pt x="8433" y="5300"/>
                          <a:pt x="6545" y="6835"/>
                          <a:pt x="4222" y="6835"/>
                        </a:cubicBezTo>
                        <a:cubicBezTo>
                          <a:pt x="1888" y="6835"/>
                          <a:pt x="0" y="5300"/>
                          <a:pt x="0" y="3417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5212" name="Freeform 5211"/>
                  <p:cNvSpPr/>
                  <p:nvPr/>
                </p:nvSpPr>
                <p:spPr>
                  <a:xfrm>
                    <a:off x="4215548" y="6073129"/>
                    <a:ext cx="4082" cy="330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082" h="3304">
                        <a:moveTo>
                          <a:pt x="0" y="1652"/>
                        </a:moveTo>
                        <a:cubicBezTo>
                          <a:pt x="0" y="736"/>
                          <a:pt x="913" y="-4"/>
                          <a:pt x="2041" y="-4"/>
                        </a:cubicBezTo>
                        <a:cubicBezTo>
                          <a:pt x="3164" y="-4"/>
                          <a:pt x="4077" y="736"/>
                          <a:pt x="4077" y="1652"/>
                        </a:cubicBezTo>
                        <a:cubicBezTo>
                          <a:pt x="4077" y="2562"/>
                          <a:pt x="3164" y="3304"/>
                          <a:pt x="2041" y="3304"/>
                        </a:cubicBezTo>
                        <a:cubicBezTo>
                          <a:pt x="913" y="3304"/>
                          <a:pt x="0" y="2562"/>
                          <a:pt x="0" y="1652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5213" name="Freeform 5212"/>
                  <p:cNvSpPr/>
                  <p:nvPr/>
                </p:nvSpPr>
                <p:spPr>
                  <a:xfrm>
                    <a:off x="4206909" y="6064822"/>
                    <a:ext cx="4082" cy="330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082" h="3304">
                        <a:moveTo>
                          <a:pt x="0" y="1652"/>
                        </a:moveTo>
                        <a:cubicBezTo>
                          <a:pt x="0" y="736"/>
                          <a:pt x="913" y="-4"/>
                          <a:pt x="2041" y="-4"/>
                        </a:cubicBezTo>
                        <a:cubicBezTo>
                          <a:pt x="3164" y="-4"/>
                          <a:pt x="4077" y="736"/>
                          <a:pt x="4077" y="1652"/>
                        </a:cubicBezTo>
                        <a:cubicBezTo>
                          <a:pt x="4077" y="2562"/>
                          <a:pt x="3164" y="3304"/>
                          <a:pt x="2041" y="3304"/>
                        </a:cubicBezTo>
                        <a:cubicBezTo>
                          <a:pt x="913" y="3304"/>
                          <a:pt x="0" y="2562"/>
                          <a:pt x="0" y="1652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5214" name="Freeform 5213"/>
                  <p:cNvSpPr/>
                  <p:nvPr/>
                </p:nvSpPr>
                <p:spPr>
                  <a:xfrm>
                    <a:off x="4180173" y="6070693"/>
                    <a:ext cx="4082" cy="330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082" h="3304">
                        <a:moveTo>
                          <a:pt x="0" y="1652"/>
                        </a:moveTo>
                        <a:cubicBezTo>
                          <a:pt x="0" y="736"/>
                          <a:pt x="913" y="-4"/>
                          <a:pt x="2041" y="-4"/>
                        </a:cubicBezTo>
                        <a:cubicBezTo>
                          <a:pt x="3164" y="-4"/>
                          <a:pt x="4077" y="736"/>
                          <a:pt x="4077" y="1652"/>
                        </a:cubicBezTo>
                        <a:cubicBezTo>
                          <a:pt x="4077" y="2562"/>
                          <a:pt x="3164" y="3304"/>
                          <a:pt x="2041" y="3304"/>
                        </a:cubicBezTo>
                        <a:cubicBezTo>
                          <a:pt x="913" y="3304"/>
                          <a:pt x="0" y="2562"/>
                          <a:pt x="0" y="1652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</p:grpSp>
            <p:grpSp>
              <p:nvGrpSpPr>
                <p:cNvPr id="5215" name="Group 5214"/>
                <p:cNvGrpSpPr/>
                <p:nvPr/>
              </p:nvGrpSpPr>
              <p:grpSpPr>
                <a:xfrm flipH="1" flipV="1">
                  <a:off x="4151637" y="6064857"/>
                  <a:ext cx="39469" cy="22613"/>
                  <a:chOff x="4151637" y="6064857"/>
                  <a:chExt cx="39469" cy="22613"/>
                </a:xfrm>
              </p:grpSpPr>
              <p:sp>
                <p:nvSpPr>
                  <p:cNvPr id="5216" name="Freeform 5215"/>
                  <p:cNvSpPr/>
                  <p:nvPr/>
                </p:nvSpPr>
                <p:spPr>
                  <a:xfrm>
                    <a:off x="4168361" y="6072345"/>
                    <a:ext cx="6020" cy="487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020" h="4873">
                        <a:moveTo>
                          <a:pt x="0" y="2436"/>
                        </a:moveTo>
                        <a:cubicBezTo>
                          <a:pt x="0" y="1085"/>
                          <a:pt x="1346" y="-6"/>
                          <a:pt x="3010" y="-6"/>
                        </a:cubicBezTo>
                        <a:cubicBezTo>
                          <a:pt x="4666" y="-6"/>
                          <a:pt x="6012" y="1085"/>
                          <a:pt x="6012" y="2436"/>
                        </a:cubicBezTo>
                        <a:cubicBezTo>
                          <a:pt x="6012" y="3778"/>
                          <a:pt x="4666" y="4873"/>
                          <a:pt x="3010" y="4873"/>
                        </a:cubicBezTo>
                        <a:cubicBezTo>
                          <a:pt x="1346" y="4873"/>
                          <a:pt x="0" y="3778"/>
                          <a:pt x="0" y="2436"/>
                        </a:cubicBezTo>
                        <a:close/>
                      </a:path>
                    </a:pathLst>
                  </a:custGeom>
                  <a:solidFill>
                    <a:srgbClr val="E6590A">
                      <a:alpha val="63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5217" name="Freeform 5216"/>
                  <p:cNvSpPr/>
                  <p:nvPr/>
                </p:nvSpPr>
                <p:spPr>
                  <a:xfrm>
                    <a:off x="4171948" y="6080598"/>
                    <a:ext cx="8444" cy="683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444" h="6835">
                        <a:moveTo>
                          <a:pt x="0" y="3417"/>
                        </a:moveTo>
                        <a:cubicBezTo>
                          <a:pt x="0" y="1522"/>
                          <a:pt x="1888" y="-9"/>
                          <a:pt x="4222" y="-9"/>
                        </a:cubicBezTo>
                        <a:cubicBezTo>
                          <a:pt x="6545" y="-9"/>
                          <a:pt x="8433" y="1522"/>
                          <a:pt x="8433" y="3417"/>
                        </a:cubicBezTo>
                        <a:cubicBezTo>
                          <a:pt x="8433" y="5300"/>
                          <a:pt x="6545" y="6835"/>
                          <a:pt x="4222" y="6835"/>
                        </a:cubicBezTo>
                        <a:cubicBezTo>
                          <a:pt x="1888" y="6835"/>
                          <a:pt x="0" y="5300"/>
                          <a:pt x="0" y="3417"/>
                        </a:cubicBezTo>
                        <a:close/>
                      </a:path>
                    </a:pathLst>
                  </a:custGeom>
                  <a:solidFill>
                    <a:srgbClr val="E6590A">
                      <a:alpha val="63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5218" name="Freeform 5217"/>
                  <p:cNvSpPr/>
                  <p:nvPr/>
                </p:nvSpPr>
                <p:spPr>
                  <a:xfrm>
                    <a:off x="4186990" y="6073129"/>
                    <a:ext cx="4082" cy="330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082" h="3304">
                        <a:moveTo>
                          <a:pt x="0" y="1652"/>
                        </a:moveTo>
                        <a:cubicBezTo>
                          <a:pt x="0" y="736"/>
                          <a:pt x="913" y="-4"/>
                          <a:pt x="2041" y="-4"/>
                        </a:cubicBezTo>
                        <a:cubicBezTo>
                          <a:pt x="3164" y="-4"/>
                          <a:pt x="4077" y="736"/>
                          <a:pt x="4077" y="1652"/>
                        </a:cubicBezTo>
                        <a:cubicBezTo>
                          <a:pt x="4077" y="2562"/>
                          <a:pt x="3164" y="3304"/>
                          <a:pt x="2041" y="3304"/>
                        </a:cubicBezTo>
                        <a:cubicBezTo>
                          <a:pt x="913" y="3304"/>
                          <a:pt x="0" y="2562"/>
                          <a:pt x="0" y="1652"/>
                        </a:cubicBezTo>
                        <a:close/>
                      </a:path>
                    </a:pathLst>
                  </a:custGeom>
                  <a:solidFill>
                    <a:srgbClr val="E6590A">
                      <a:alpha val="63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5219" name="Freeform 5218"/>
                  <p:cNvSpPr/>
                  <p:nvPr/>
                </p:nvSpPr>
                <p:spPr>
                  <a:xfrm>
                    <a:off x="4178351" y="6064822"/>
                    <a:ext cx="4082" cy="330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082" h="3304">
                        <a:moveTo>
                          <a:pt x="0" y="1652"/>
                        </a:moveTo>
                        <a:cubicBezTo>
                          <a:pt x="0" y="736"/>
                          <a:pt x="913" y="-4"/>
                          <a:pt x="2041" y="-4"/>
                        </a:cubicBezTo>
                        <a:cubicBezTo>
                          <a:pt x="3164" y="-4"/>
                          <a:pt x="4077" y="736"/>
                          <a:pt x="4077" y="1652"/>
                        </a:cubicBezTo>
                        <a:cubicBezTo>
                          <a:pt x="4077" y="2562"/>
                          <a:pt x="3164" y="3304"/>
                          <a:pt x="2041" y="3304"/>
                        </a:cubicBezTo>
                        <a:cubicBezTo>
                          <a:pt x="913" y="3304"/>
                          <a:pt x="0" y="2562"/>
                          <a:pt x="0" y="1652"/>
                        </a:cubicBezTo>
                        <a:close/>
                      </a:path>
                    </a:pathLst>
                  </a:custGeom>
                  <a:solidFill>
                    <a:srgbClr val="E6590A">
                      <a:alpha val="63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5220" name="Freeform 5219"/>
                  <p:cNvSpPr/>
                  <p:nvPr/>
                </p:nvSpPr>
                <p:spPr>
                  <a:xfrm>
                    <a:off x="4151615" y="6070693"/>
                    <a:ext cx="4082" cy="330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082" h="3304">
                        <a:moveTo>
                          <a:pt x="0" y="1652"/>
                        </a:moveTo>
                        <a:cubicBezTo>
                          <a:pt x="0" y="736"/>
                          <a:pt x="913" y="-4"/>
                          <a:pt x="2041" y="-4"/>
                        </a:cubicBezTo>
                        <a:cubicBezTo>
                          <a:pt x="3164" y="-4"/>
                          <a:pt x="4077" y="736"/>
                          <a:pt x="4077" y="1652"/>
                        </a:cubicBezTo>
                        <a:cubicBezTo>
                          <a:pt x="4077" y="2562"/>
                          <a:pt x="3164" y="3304"/>
                          <a:pt x="2041" y="3304"/>
                        </a:cubicBezTo>
                        <a:cubicBezTo>
                          <a:pt x="913" y="3304"/>
                          <a:pt x="0" y="2562"/>
                          <a:pt x="0" y="1652"/>
                        </a:cubicBezTo>
                        <a:close/>
                      </a:path>
                    </a:pathLst>
                  </a:custGeom>
                  <a:solidFill>
                    <a:srgbClr val="E6590A">
                      <a:alpha val="63000"/>
                    </a:srgbClr>
                  </a:solidFill>
                  <a:ln w="7700" cap="flat">
                    <a:noFill/>
                    <a:bevel/>
                  </a:ln>
                </p:spPr>
              </p:sp>
            </p:grpSp>
            <p:grpSp>
              <p:nvGrpSpPr>
                <p:cNvPr id="5221" name="Group 5220"/>
                <p:cNvGrpSpPr/>
                <p:nvPr/>
              </p:nvGrpSpPr>
              <p:grpSpPr>
                <a:xfrm flipH="1" flipV="1">
                  <a:off x="4239402" y="6109270"/>
                  <a:ext cx="39469" cy="22613"/>
                  <a:chOff x="4239402" y="6109270"/>
                  <a:chExt cx="39469" cy="22613"/>
                </a:xfrm>
              </p:grpSpPr>
              <p:sp>
                <p:nvSpPr>
                  <p:cNvPr id="5222" name="Freeform 5221"/>
                  <p:cNvSpPr/>
                  <p:nvPr/>
                </p:nvSpPr>
                <p:spPr>
                  <a:xfrm>
                    <a:off x="4256127" y="6116758"/>
                    <a:ext cx="6020" cy="487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020" h="4873">
                        <a:moveTo>
                          <a:pt x="0" y="2436"/>
                        </a:moveTo>
                        <a:cubicBezTo>
                          <a:pt x="0" y="1085"/>
                          <a:pt x="1346" y="-6"/>
                          <a:pt x="3010" y="-6"/>
                        </a:cubicBezTo>
                        <a:cubicBezTo>
                          <a:pt x="4666" y="-6"/>
                          <a:pt x="6012" y="1085"/>
                          <a:pt x="6012" y="2436"/>
                        </a:cubicBezTo>
                        <a:cubicBezTo>
                          <a:pt x="6012" y="3778"/>
                          <a:pt x="4666" y="4873"/>
                          <a:pt x="3010" y="4873"/>
                        </a:cubicBezTo>
                        <a:cubicBezTo>
                          <a:pt x="1346" y="4873"/>
                          <a:pt x="0" y="3778"/>
                          <a:pt x="0" y="2436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5223" name="Freeform 5222"/>
                  <p:cNvSpPr/>
                  <p:nvPr/>
                </p:nvSpPr>
                <p:spPr>
                  <a:xfrm>
                    <a:off x="4259713" y="6125011"/>
                    <a:ext cx="8444" cy="683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444" h="6835">
                        <a:moveTo>
                          <a:pt x="0" y="3417"/>
                        </a:moveTo>
                        <a:cubicBezTo>
                          <a:pt x="0" y="1522"/>
                          <a:pt x="1888" y="-9"/>
                          <a:pt x="4222" y="-9"/>
                        </a:cubicBezTo>
                        <a:cubicBezTo>
                          <a:pt x="6545" y="-9"/>
                          <a:pt x="8433" y="1522"/>
                          <a:pt x="8433" y="3417"/>
                        </a:cubicBezTo>
                        <a:cubicBezTo>
                          <a:pt x="8433" y="5300"/>
                          <a:pt x="6545" y="6835"/>
                          <a:pt x="4222" y="6835"/>
                        </a:cubicBezTo>
                        <a:cubicBezTo>
                          <a:pt x="1888" y="6835"/>
                          <a:pt x="0" y="5300"/>
                          <a:pt x="0" y="3417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5224" name="Freeform 5223"/>
                  <p:cNvSpPr/>
                  <p:nvPr/>
                </p:nvSpPr>
                <p:spPr>
                  <a:xfrm>
                    <a:off x="4274755" y="6117542"/>
                    <a:ext cx="4082" cy="330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082" h="3304">
                        <a:moveTo>
                          <a:pt x="0" y="1652"/>
                        </a:moveTo>
                        <a:cubicBezTo>
                          <a:pt x="0" y="736"/>
                          <a:pt x="913" y="-4"/>
                          <a:pt x="2041" y="-4"/>
                        </a:cubicBezTo>
                        <a:cubicBezTo>
                          <a:pt x="3164" y="-4"/>
                          <a:pt x="4077" y="736"/>
                          <a:pt x="4077" y="1652"/>
                        </a:cubicBezTo>
                        <a:cubicBezTo>
                          <a:pt x="4077" y="2562"/>
                          <a:pt x="3164" y="3304"/>
                          <a:pt x="2041" y="3304"/>
                        </a:cubicBezTo>
                        <a:cubicBezTo>
                          <a:pt x="913" y="3304"/>
                          <a:pt x="0" y="2562"/>
                          <a:pt x="0" y="1652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5225" name="Freeform 5224"/>
                  <p:cNvSpPr/>
                  <p:nvPr/>
                </p:nvSpPr>
                <p:spPr>
                  <a:xfrm>
                    <a:off x="4266116" y="6109236"/>
                    <a:ext cx="4082" cy="330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082" h="3304">
                        <a:moveTo>
                          <a:pt x="0" y="1652"/>
                        </a:moveTo>
                        <a:cubicBezTo>
                          <a:pt x="0" y="736"/>
                          <a:pt x="913" y="-4"/>
                          <a:pt x="2041" y="-4"/>
                        </a:cubicBezTo>
                        <a:cubicBezTo>
                          <a:pt x="3164" y="-4"/>
                          <a:pt x="4077" y="736"/>
                          <a:pt x="4077" y="1652"/>
                        </a:cubicBezTo>
                        <a:cubicBezTo>
                          <a:pt x="4077" y="2562"/>
                          <a:pt x="3164" y="3304"/>
                          <a:pt x="2041" y="3304"/>
                        </a:cubicBezTo>
                        <a:cubicBezTo>
                          <a:pt x="913" y="3304"/>
                          <a:pt x="0" y="2562"/>
                          <a:pt x="0" y="1652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5226" name="Freeform 5225"/>
                  <p:cNvSpPr/>
                  <p:nvPr/>
                </p:nvSpPr>
                <p:spPr>
                  <a:xfrm>
                    <a:off x="4239380" y="6115106"/>
                    <a:ext cx="4082" cy="330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082" h="3304">
                        <a:moveTo>
                          <a:pt x="0" y="1652"/>
                        </a:moveTo>
                        <a:cubicBezTo>
                          <a:pt x="0" y="736"/>
                          <a:pt x="913" y="-4"/>
                          <a:pt x="2041" y="-4"/>
                        </a:cubicBezTo>
                        <a:cubicBezTo>
                          <a:pt x="3164" y="-4"/>
                          <a:pt x="4077" y="736"/>
                          <a:pt x="4077" y="1652"/>
                        </a:cubicBezTo>
                        <a:cubicBezTo>
                          <a:pt x="4077" y="2562"/>
                          <a:pt x="3164" y="3304"/>
                          <a:pt x="2041" y="3304"/>
                        </a:cubicBezTo>
                        <a:cubicBezTo>
                          <a:pt x="913" y="3304"/>
                          <a:pt x="0" y="2562"/>
                          <a:pt x="0" y="1652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</p:grpSp>
            <p:grpSp>
              <p:nvGrpSpPr>
                <p:cNvPr id="5227" name="Group 5226"/>
                <p:cNvGrpSpPr/>
                <p:nvPr/>
              </p:nvGrpSpPr>
              <p:grpSpPr>
                <a:xfrm flipH="1" flipV="1">
                  <a:off x="4287160" y="6086627"/>
                  <a:ext cx="39469" cy="22613"/>
                  <a:chOff x="4287160" y="6086627"/>
                  <a:chExt cx="39469" cy="22613"/>
                </a:xfrm>
              </p:grpSpPr>
              <p:sp>
                <p:nvSpPr>
                  <p:cNvPr id="5228" name="Freeform 5227"/>
                  <p:cNvSpPr/>
                  <p:nvPr/>
                </p:nvSpPr>
                <p:spPr>
                  <a:xfrm>
                    <a:off x="4303884" y="6094115"/>
                    <a:ext cx="6020" cy="487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020" h="4873">
                        <a:moveTo>
                          <a:pt x="0" y="2436"/>
                        </a:moveTo>
                        <a:cubicBezTo>
                          <a:pt x="0" y="1085"/>
                          <a:pt x="1346" y="-6"/>
                          <a:pt x="3010" y="-6"/>
                        </a:cubicBezTo>
                        <a:cubicBezTo>
                          <a:pt x="4666" y="-6"/>
                          <a:pt x="6012" y="1085"/>
                          <a:pt x="6012" y="2436"/>
                        </a:cubicBezTo>
                        <a:cubicBezTo>
                          <a:pt x="6012" y="3778"/>
                          <a:pt x="4666" y="4873"/>
                          <a:pt x="3010" y="4873"/>
                        </a:cubicBezTo>
                        <a:cubicBezTo>
                          <a:pt x="1346" y="4873"/>
                          <a:pt x="0" y="3778"/>
                          <a:pt x="0" y="2436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5229" name="Freeform 5228"/>
                  <p:cNvSpPr/>
                  <p:nvPr/>
                </p:nvSpPr>
                <p:spPr>
                  <a:xfrm>
                    <a:off x="4307471" y="6102368"/>
                    <a:ext cx="8444" cy="683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444" h="6835">
                        <a:moveTo>
                          <a:pt x="0" y="3417"/>
                        </a:moveTo>
                        <a:cubicBezTo>
                          <a:pt x="0" y="1522"/>
                          <a:pt x="1888" y="-9"/>
                          <a:pt x="4222" y="-9"/>
                        </a:cubicBezTo>
                        <a:cubicBezTo>
                          <a:pt x="6545" y="-9"/>
                          <a:pt x="8433" y="1522"/>
                          <a:pt x="8433" y="3417"/>
                        </a:cubicBezTo>
                        <a:cubicBezTo>
                          <a:pt x="8433" y="5300"/>
                          <a:pt x="6545" y="6835"/>
                          <a:pt x="4222" y="6835"/>
                        </a:cubicBezTo>
                        <a:cubicBezTo>
                          <a:pt x="1888" y="6835"/>
                          <a:pt x="0" y="5300"/>
                          <a:pt x="0" y="3417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5230" name="Freeform 5229"/>
                  <p:cNvSpPr/>
                  <p:nvPr/>
                </p:nvSpPr>
                <p:spPr>
                  <a:xfrm>
                    <a:off x="4322512" y="6094899"/>
                    <a:ext cx="4082" cy="330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082" h="3304">
                        <a:moveTo>
                          <a:pt x="0" y="1652"/>
                        </a:moveTo>
                        <a:cubicBezTo>
                          <a:pt x="0" y="736"/>
                          <a:pt x="913" y="-4"/>
                          <a:pt x="2041" y="-4"/>
                        </a:cubicBezTo>
                        <a:cubicBezTo>
                          <a:pt x="3164" y="-4"/>
                          <a:pt x="4077" y="736"/>
                          <a:pt x="4077" y="1652"/>
                        </a:cubicBezTo>
                        <a:cubicBezTo>
                          <a:pt x="4077" y="2562"/>
                          <a:pt x="3164" y="3304"/>
                          <a:pt x="2041" y="3304"/>
                        </a:cubicBezTo>
                        <a:cubicBezTo>
                          <a:pt x="913" y="3304"/>
                          <a:pt x="0" y="2562"/>
                          <a:pt x="0" y="1652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5231" name="Freeform 5230"/>
                  <p:cNvSpPr/>
                  <p:nvPr/>
                </p:nvSpPr>
                <p:spPr>
                  <a:xfrm>
                    <a:off x="4313874" y="6086592"/>
                    <a:ext cx="4082" cy="330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082" h="3304">
                        <a:moveTo>
                          <a:pt x="0" y="1652"/>
                        </a:moveTo>
                        <a:cubicBezTo>
                          <a:pt x="0" y="736"/>
                          <a:pt x="913" y="-4"/>
                          <a:pt x="2041" y="-4"/>
                        </a:cubicBezTo>
                        <a:cubicBezTo>
                          <a:pt x="3164" y="-4"/>
                          <a:pt x="4077" y="736"/>
                          <a:pt x="4077" y="1652"/>
                        </a:cubicBezTo>
                        <a:cubicBezTo>
                          <a:pt x="4077" y="2562"/>
                          <a:pt x="3164" y="3304"/>
                          <a:pt x="2041" y="3304"/>
                        </a:cubicBezTo>
                        <a:cubicBezTo>
                          <a:pt x="913" y="3304"/>
                          <a:pt x="0" y="2562"/>
                          <a:pt x="0" y="1652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5232" name="Freeform 5231"/>
                  <p:cNvSpPr/>
                  <p:nvPr/>
                </p:nvSpPr>
                <p:spPr>
                  <a:xfrm>
                    <a:off x="4287137" y="6092463"/>
                    <a:ext cx="4082" cy="330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082" h="3304">
                        <a:moveTo>
                          <a:pt x="0" y="1652"/>
                        </a:moveTo>
                        <a:cubicBezTo>
                          <a:pt x="0" y="736"/>
                          <a:pt x="913" y="-4"/>
                          <a:pt x="2041" y="-4"/>
                        </a:cubicBezTo>
                        <a:cubicBezTo>
                          <a:pt x="3164" y="-4"/>
                          <a:pt x="4077" y="736"/>
                          <a:pt x="4077" y="1652"/>
                        </a:cubicBezTo>
                        <a:cubicBezTo>
                          <a:pt x="4077" y="2562"/>
                          <a:pt x="3164" y="3304"/>
                          <a:pt x="2041" y="3304"/>
                        </a:cubicBezTo>
                        <a:cubicBezTo>
                          <a:pt x="913" y="3304"/>
                          <a:pt x="0" y="2562"/>
                          <a:pt x="0" y="1652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</p:grpSp>
            <p:grpSp>
              <p:nvGrpSpPr>
                <p:cNvPr id="5233" name="Group 5232"/>
                <p:cNvGrpSpPr/>
                <p:nvPr/>
              </p:nvGrpSpPr>
              <p:grpSpPr>
                <a:xfrm flipH="1" flipV="1">
                  <a:off x="4239402" y="6056032"/>
                  <a:ext cx="39469" cy="22613"/>
                  <a:chOff x="4239402" y="6056032"/>
                  <a:chExt cx="39469" cy="22613"/>
                </a:xfrm>
              </p:grpSpPr>
              <p:sp>
                <p:nvSpPr>
                  <p:cNvPr id="5234" name="Freeform 5233"/>
                  <p:cNvSpPr/>
                  <p:nvPr/>
                </p:nvSpPr>
                <p:spPr>
                  <a:xfrm>
                    <a:off x="4256127" y="6063520"/>
                    <a:ext cx="6020" cy="487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020" h="4873">
                        <a:moveTo>
                          <a:pt x="0" y="2436"/>
                        </a:moveTo>
                        <a:cubicBezTo>
                          <a:pt x="0" y="1085"/>
                          <a:pt x="1346" y="-6"/>
                          <a:pt x="3010" y="-6"/>
                        </a:cubicBezTo>
                        <a:cubicBezTo>
                          <a:pt x="4666" y="-6"/>
                          <a:pt x="6012" y="1085"/>
                          <a:pt x="6012" y="2436"/>
                        </a:cubicBezTo>
                        <a:cubicBezTo>
                          <a:pt x="6012" y="3778"/>
                          <a:pt x="4666" y="4873"/>
                          <a:pt x="3010" y="4873"/>
                        </a:cubicBezTo>
                        <a:cubicBezTo>
                          <a:pt x="1346" y="4873"/>
                          <a:pt x="0" y="3778"/>
                          <a:pt x="0" y="2436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5235" name="Freeform 5234"/>
                  <p:cNvSpPr/>
                  <p:nvPr/>
                </p:nvSpPr>
                <p:spPr>
                  <a:xfrm>
                    <a:off x="4259713" y="6071773"/>
                    <a:ext cx="8444" cy="683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444" h="6835">
                        <a:moveTo>
                          <a:pt x="0" y="3417"/>
                        </a:moveTo>
                        <a:cubicBezTo>
                          <a:pt x="0" y="1522"/>
                          <a:pt x="1888" y="-9"/>
                          <a:pt x="4222" y="-9"/>
                        </a:cubicBezTo>
                        <a:cubicBezTo>
                          <a:pt x="6545" y="-9"/>
                          <a:pt x="8433" y="1522"/>
                          <a:pt x="8433" y="3417"/>
                        </a:cubicBezTo>
                        <a:cubicBezTo>
                          <a:pt x="8433" y="5300"/>
                          <a:pt x="6545" y="6835"/>
                          <a:pt x="4222" y="6835"/>
                        </a:cubicBezTo>
                        <a:cubicBezTo>
                          <a:pt x="1888" y="6835"/>
                          <a:pt x="0" y="5300"/>
                          <a:pt x="0" y="3417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5236" name="Freeform 5235"/>
                  <p:cNvSpPr/>
                  <p:nvPr/>
                </p:nvSpPr>
                <p:spPr>
                  <a:xfrm>
                    <a:off x="4274755" y="6064304"/>
                    <a:ext cx="4082" cy="330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082" h="3304">
                        <a:moveTo>
                          <a:pt x="0" y="1652"/>
                        </a:moveTo>
                        <a:cubicBezTo>
                          <a:pt x="0" y="736"/>
                          <a:pt x="913" y="-4"/>
                          <a:pt x="2041" y="-4"/>
                        </a:cubicBezTo>
                        <a:cubicBezTo>
                          <a:pt x="3164" y="-4"/>
                          <a:pt x="4077" y="736"/>
                          <a:pt x="4077" y="1652"/>
                        </a:cubicBezTo>
                        <a:cubicBezTo>
                          <a:pt x="4077" y="2562"/>
                          <a:pt x="3164" y="3304"/>
                          <a:pt x="2041" y="3304"/>
                        </a:cubicBezTo>
                        <a:cubicBezTo>
                          <a:pt x="913" y="3304"/>
                          <a:pt x="0" y="2562"/>
                          <a:pt x="0" y="1652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5237" name="Freeform 5236"/>
                  <p:cNvSpPr/>
                  <p:nvPr/>
                </p:nvSpPr>
                <p:spPr>
                  <a:xfrm>
                    <a:off x="4266116" y="6055997"/>
                    <a:ext cx="4082" cy="330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082" h="3304">
                        <a:moveTo>
                          <a:pt x="0" y="1652"/>
                        </a:moveTo>
                        <a:cubicBezTo>
                          <a:pt x="0" y="736"/>
                          <a:pt x="913" y="-4"/>
                          <a:pt x="2041" y="-4"/>
                        </a:cubicBezTo>
                        <a:cubicBezTo>
                          <a:pt x="3164" y="-4"/>
                          <a:pt x="4077" y="736"/>
                          <a:pt x="4077" y="1652"/>
                        </a:cubicBezTo>
                        <a:cubicBezTo>
                          <a:pt x="4077" y="2562"/>
                          <a:pt x="3164" y="3304"/>
                          <a:pt x="2041" y="3304"/>
                        </a:cubicBezTo>
                        <a:cubicBezTo>
                          <a:pt x="913" y="3304"/>
                          <a:pt x="0" y="2562"/>
                          <a:pt x="0" y="1652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5238" name="Freeform 5237"/>
                  <p:cNvSpPr/>
                  <p:nvPr/>
                </p:nvSpPr>
                <p:spPr>
                  <a:xfrm>
                    <a:off x="4239380" y="6061868"/>
                    <a:ext cx="4082" cy="330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082" h="3304">
                        <a:moveTo>
                          <a:pt x="0" y="1652"/>
                        </a:moveTo>
                        <a:cubicBezTo>
                          <a:pt x="0" y="736"/>
                          <a:pt x="913" y="-4"/>
                          <a:pt x="2041" y="-4"/>
                        </a:cubicBezTo>
                        <a:cubicBezTo>
                          <a:pt x="3164" y="-4"/>
                          <a:pt x="4077" y="736"/>
                          <a:pt x="4077" y="1652"/>
                        </a:cubicBezTo>
                        <a:cubicBezTo>
                          <a:pt x="4077" y="2562"/>
                          <a:pt x="3164" y="3304"/>
                          <a:pt x="2041" y="3304"/>
                        </a:cubicBezTo>
                        <a:cubicBezTo>
                          <a:pt x="913" y="3304"/>
                          <a:pt x="0" y="2562"/>
                          <a:pt x="0" y="1652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</p:grpSp>
            <p:grpSp>
              <p:nvGrpSpPr>
                <p:cNvPr id="5239" name="Group 5238"/>
                <p:cNvGrpSpPr/>
                <p:nvPr/>
              </p:nvGrpSpPr>
              <p:grpSpPr>
                <a:xfrm flipH="1" flipV="1">
                  <a:off x="4287160" y="6101417"/>
                  <a:ext cx="39469" cy="22613"/>
                  <a:chOff x="4287160" y="6101417"/>
                  <a:chExt cx="39469" cy="22613"/>
                </a:xfrm>
              </p:grpSpPr>
              <p:sp>
                <p:nvSpPr>
                  <p:cNvPr id="5240" name="Freeform 5239"/>
                  <p:cNvSpPr/>
                  <p:nvPr/>
                </p:nvSpPr>
                <p:spPr>
                  <a:xfrm>
                    <a:off x="4303884" y="6108906"/>
                    <a:ext cx="6020" cy="487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020" h="4873">
                        <a:moveTo>
                          <a:pt x="0" y="2436"/>
                        </a:moveTo>
                        <a:cubicBezTo>
                          <a:pt x="0" y="1085"/>
                          <a:pt x="1346" y="-6"/>
                          <a:pt x="3010" y="-6"/>
                        </a:cubicBezTo>
                        <a:cubicBezTo>
                          <a:pt x="4666" y="-6"/>
                          <a:pt x="6012" y="1085"/>
                          <a:pt x="6012" y="2436"/>
                        </a:cubicBezTo>
                        <a:cubicBezTo>
                          <a:pt x="6012" y="3778"/>
                          <a:pt x="4666" y="4873"/>
                          <a:pt x="3010" y="4873"/>
                        </a:cubicBezTo>
                        <a:cubicBezTo>
                          <a:pt x="1346" y="4873"/>
                          <a:pt x="0" y="3778"/>
                          <a:pt x="0" y="2436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5241" name="Freeform 5240"/>
                  <p:cNvSpPr/>
                  <p:nvPr/>
                </p:nvSpPr>
                <p:spPr>
                  <a:xfrm>
                    <a:off x="4307471" y="6117158"/>
                    <a:ext cx="8444" cy="683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444" h="6835">
                        <a:moveTo>
                          <a:pt x="0" y="3417"/>
                        </a:moveTo>
                        <a:cubicBezTo>
                          <a:pt x="0" y="1522"/>
                          <a:pt x="1888" y="-9"/>
                          <a:pt x="4222" y="-9"/>
                        </a:cubicBezTo>
                        <a:cubicBezTo>
                          <a:pt x="6545" y="-9"/>
                          <a:pt x="8433" y="1522"/>
                          <a:pt x="8433" y="3417"/>
                        </a:cubicBezTo>
                        <a:cubicBezTo>
                          <a:pt x="8433" y="5300"/>
                          <a:pt x="6545" y="6835"/>
                          <a:pt x="4222" y="6835"/>
                        </a:cubicBezTo>
                        <a:cubicBezTo>
                          <a:pt x="1888" y="6835"/>
                          <a:pt x="0" y="5300"/>
                          <a:pt x="0" y="3417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5242" name="Freeform 5241"/>
                  <p:cNvSpPr/>
                  <p:nvPr/>
                </p:nvSpPr>
                <p:spPr>
                  <a:xfrm>
                    <a:off x="4322512" y="6109690"/>
                    <a:ext cx="4082" cy="330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082" h="3304">
                        <a:moveTo>
                          <a:pt x="0" y="1652"/>
                        </a:moveTo>
                        <a:cubicBezTo>
                          <a:pt x="0" y="736"/>
                          <a:pt x="913" y="-4"/>
                          <a:pt x="2041" y="-4"/>
                        </a:cubicBezTo>
                        <a:cubicBezTo>
                          <a:pt x="3164" y="-4"/>
                          <a:pt x="4077" y="736"/>
                          <a:pt x="4077" y="1652"/>
                        </a:cubicBezTo>
                        <a:cubicBezTo>
                          <a:pt x="4077" y="2562"/>
                          <a:pt x="3164" y="3304"/>
                          <a:pt x="2041" y="3304"/>
                        </a:cubicBezTo>
                        <a:cubicBezTo>
                          <a:pt x="913" y="3304"/>
                          <a:pt x="0" y="2562"/>
                          <a:pt x="0" y="1652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5243" name="Freeform 5242"/>
                  <p:cNvSpPr/>
                  <p:nvPr/>
                </p:nvSpPr>
                <p:spPr>
                  <a:xfrm>
                    <a:off x="4313874" y="6101383"/>
                    <a:ext cx="4082" cy="330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082" h="3304">
                        <a:moveTo>
                          <a:pt x="0" y="1652"/>
                        </a:moveTo>
                        <a:cubicBezTo>
                          <a:pt x="0" y="736"/>
                          <a:pt x="913" y="-4"/>
                          <a:pt x="2041" y="-4"/>
                        </a:cubicBezTo>
                        <a:cubicBezTo>
                          <a:pt x="3164" y="-4"/>
                          <a:pt x="4077" y="736"/>
                          <a:pt x="4077" y="1652"/>
                        </a:cubicBezTo>
                        <a:cubicBezTo>
                          <a:pt x="4077" y="2562"/>
                          <a:pt x="3164" y="3304"/>
                          <a:pt x="2041" y="3304"/>
                        </a:cubicBezTo>
                        <a:cubicBezTo>
                          <a:pt x="913" y="3304"/>
                          <a:pt x="0" y="2562"/>
                          <a:pt x="0" y="1652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5244" name="Freeform 5243"/>
                  <p:cNvSpPr/>
                  <p:nvPr/>
                </p:nvSpPr>
                <p:spPr>
                  <a:xfrm>
                    <a:off x="4287137" y="6107253"/>
                    <a:ext cx="4082" cy="330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082" h="3304">
                        <a:moveTo>
                          <a:pt x="0" y="1652"/>
                        </a:moveTo>
                        <a:cubicBezTo>
                          <a:pt x="0" y="736"/>
                          <a:pt x="913" y="-4"/>
                          <a:pt x="2041" y="-4"/>
                        </a:cubicBezTo>
                        <a:cubicBezTo>
                          <a:pt x="3164" y="-4"/>
                          <a:pt x="4077" y="736"/>
                          <a:pt x="4077" y="1652"/>
                        </a:cubicBezTo>
                        <a:cubicBezTo>
                          <a:pt x="4077" y="2562"/>
                          <a:pt x="3164" y="3304"/>
                          <a:pt x="2041" y="3304"/>
                        </a:cubicBezTo>
                        <a:cubicBezTo>
                          <a:pt x="913" y="3304"/>
                          <a:pt x="0" y="2562"/>
                          <a:pt x="0" y="1652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</p:grpSp>
            <p:grpSp>
              <p:nvGrpSpPr>
                <p:cNvPr id="5245" name="Group 5244"/>
                <p:cNvGrpSpPr/>
                <p:nvPr/>
              </p:nvGrpSpPr>
              <p:grpSpPr>
                <a:xfrm flipH="1" flipV="1">
                  <a:off x="4245708" y="6100778"/>
                  <a:ext cx="39469" cy="22613"/>
                  <a:chOff x="4245708" y="6100778"/>
                  <a:chExt cx="39469" cy="22613"/>
                </a:xfrm>
              </p:grpSpPr>
              <p:sp>
                <p:nvSpPr>
                  <p:cNvPr id="5246" name="Freeform 5245"/>
                  <p:cNvSpPr/>
                  <p:nvPr/>
                </p:nvSpPr>
                <p:spPr>
                  <a:xfrm>
                    <a:off x="4262433" y="6108267"/>
                    <a:ext cx="6020" cy="487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020" h="4873">
                        <a:moveTo>
                          <a:pt x="0" y="2436"/>
                        </a:moveTo>
                        <a:cubicBezTo>
                          <a:pt x="0" y="1085"/>
                          <a:pt x="1346" y="-6"/>
                          <a:pt x="3010" y="-6"/>
                        </a:cubicBezTo>
                        <a:cubicBezTo>
                          <a:pt x="4666" y="-6"/>
                          <a:pt x="6012" y="1085"/>
                          <a:pt x="6012" y="2436"/>
                        </a:cubicBezTo>
                        <a:cubicBezTo>
                          <a:pt x="6012" y="3778"/>
                          <a:pt x="4666" y="4873"/>
                          <a:pt x="3010" y="4873"/>
                        </a:cubicBezTo>
                        <a:cubicBezTo>
                          <a:pt x="1346" y="4873"/>
                          <a:pt x="0" y="3778"/>
                          <a:pt x="0" y="2436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5247" name="Freeform 5246"/>
                  <p:cNvSpPr/>
                  <p:nvPr/>
                </p:nvSpPr>
                <p:spPr>
                  <a:xfrm>
                    <a:off x="4266019" y="6116519"/>
                    <a:ext cx="8444" cy="683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444" h="6835">
                        <a:moveTo>
                          <a:pt x="0" y="3417"/>
                        </a:moveTo>
                        <a:cubicBezTo>
                          <a:pt x="0" y="1522"/>
                          <a:pt x="1888" y="-9"/>
                          <a:pt x="4222" y="-9"/>
                        </a:cubicBezTo>
                        <a:cubicBezTo>
                          <a:pt x="6545" y="-9"/>
                          <a:pt x="8433" y="1522"/>
                          <a:pt x="8433" y="3417"/>
                        </a:cubicBezTo>
                        <a:cubicBezTo>
                          <a:pt x="8433" y="5300"/>
                          <a:pt x="6545" y="6835"/>
                          <a:pt x="4222" y="6835"/>
                        </a:cubicBezTo>
                        <a:cubicBezTo>
                          <a:pt x="1888" y="6835"/>
                          <a:pt x="0" y="5300"/>
                          <a:pt x="0" y="3417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5248" name="Freeform 5247"/>
                  <p:cNvSpPr/>
                  <p:nvPr/>
                </p:nvSpPr>
                <p:spPr>
                  <a:xfrm>
                    <a:off x="4281061" y="6109050"/>
                    <a:ext cx="4082" cy="330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082" h="3304">
                        <a:moveTo>
                          <a:pt x="0" y="1652"/>
                        </a:moveTo>
                        <a:cubicBezTo>
                          <a:pt x="0" y="736"/>
                          <a:pt x="913" y="-4"/>
                          <a:pt x="2041" y="-4"/>
                        </a:cubicBezTo>
                        <a:cubicBezTo>
                          <a:pt x="3164" y="-4"/>
                          <a:pt x="4077" y="736"/>
                          <a:pt x="4077" y="1652"/>
                        </a:cubicBezTo>
                        <a:cubicBezTo>
                          <a:pt x="4077" y="2562"/>
                          <a:pt x="3164" y="3304"/>
                          <a:pt x="2041" y="3304"/>
                        </a:cubicBezTo>
                        <a:cubicBezTo>
                          <a:pt x="913" y="3304"/>
                          <a:pt x="0" y="2562"/>
                          <a:pt x="0" y="1652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5249" name="Freeform 5248"/>
                  <p:cNvSpPr/>
                  <p:nvPr/>
                </p:nvSpPr>
                <p:spPr>
                  <a:xfrm>
                    <a:off x="4272422" y="6100744"/>
                    <a:ext cx="4082" cy="330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082" h="3304">
                        <a:moveTo>
                          <a:pt x="0" y="1652"/>
                        </a:moveTo>
                        <a:cubicBezTo>
                          <a:pt x="0" y="736"/>
                          <a:pt x="913" y="-4"/>
                          <a:pt x="2041" y="-4"/>
                        </a:cubicBezTo>
                        <a:cubicBezTo>
                          <a:pt x="3164" y="-4"/>
                          <a:pt x="4077" y="736"/>
                          <a:pt x="4077" y="1652"/>
                        </a:cubicBezTo>
                        <a:cubicBezTo>
                          <a:pt x="4077" y="2562"/>
                          <a:pt x="3164" y="3304"/>
                          <a:pt x="2041" y="3304"/>
                        </a:cubicBezTo>
                        <a:cubicBezTo>
                          <a:pt x="913" y="3304"/>
                          <a:pt x="0" y="2562"/>
                          <a:pt x="0" y="1652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5250" name="Freeform 5249"/>
                  <p:cNvSpPr/>
                  <p:nvPr/>
                </p:nvSpPr>
                <p:spPr>
                  <a:xfrm>
                    <a:off x="4245686" y="6106614"/>
                    <a:ext cx="4082" cy="330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082" h="3304">
                        <a:moveTo>
                          <a:pt x="0" y="1652"/>
                        </a:moveTo>
                        <a:cubicBezTo>
                          <a:pt x="0" y="736"/>
                          <a:pt x="913" y="-4"/>
                          <a:pt x="2041" y="-4"/>
                        </a:cubicBezTo>
                        <a:cubicBezTo>
                          <a:pt x="3164" y="-4"/>
                          <a:pt x="4077" y="736"/>
                          <a:pt x="4077" y="1652"/>
                        </a:cubicBezTo>
                        <a:cubicBezTo>
                          <a:pt x="4077" y="2562"/>
                          <a:pt x="3164" y="3304"/>
                          <a:pt x="2041" y="3304"/>
                        </a:cubicBezTo>
                        <a:cubicBezTo>
                          <a:pt x="913" y="3304"/>
                          <a:pt x="0" y="2562"/>
                          <a:pt x="0" y="1652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</p:grpSp>
            <p:grpSp>
              <p:nvGrpSpPr>
                <p:cNvPr id="5251" name="Group 5250"/>
                <p:cNvGrpSpPr/>
                <p:nvPr/>
              </p:nvGrpSpPr>
              <p:grpSpPr>
                <a:xfrm flipH="1" flipV="1">
                  <a:off x="4199931" y="6089474"/>
                  <a:ext cx="39469" cy="22613"/>
                  <a:chOff x="4199931" y="6089474"/>
                  <a:chExt cx="39469" cy="22613"/>
                </a:xfrm>
              </p:grpSpPr>
              <p:sp>
                <p:nvSpPr>
                  <p:cNvPr id="5252" name="Freeform 5251"/>
                  <p:cNvSpPr/>
                  <p:nvPr/>
                </p:nvSpPr>
                <p:spPr>
                  <a:xfrm>
                    <a:off x="4216655" y="6096963"/>
                    <a:ext cx="6020" cy="487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020" h="4873">
                        <a:moveTo>
                          <a:pt x="0" y="2436"/>
                        </a:moveTo>
                        <a:cubicBezTo>
                          <a:pt x="0" y="1085"/>
                          <a:pt x="1346" y="-6"/>
                          <a:pt x="3010" y="-6"/>
                        </a:cubicBezTo>
                        <a:cubicBezTo>
                          <a:pt x="4666" y="-6"/>
                          <a:pt x="6012" y="1085"/>
                          <a:pt x="6012" y="2436"/>
                        </a:cubicBezTo>
                        <a:cubicBezTo>
                          <a:pt x="6012" y="3778"/>
                          <a:pt x="4666" y="4873"/>
                          <a:pt x="3010" y="4873"/>
                        </a:cubicBezTo>
                        <a:cubicBezTo>
                          <a:pt x="1346" y="4873"/>
                          <a:pt x="0" y="3778"/>
                          <a:pt x="0" y="2436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5253" name="Freeform 5252"/>
                  <p:cNvSpPr/>
                  <p:nvPr/>
                </p:nvSpPr>
                <p:spPr>
                  <a:xfrm>
                    <a:off x="4220242" y="6105216"/>
                    <a:ext cx="8444" cy="683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444" h="6835">
                        <a:moveTo>
                          <a:pt x="0" y="3417"/>
                        </a:moveTo>
                        <a:cubicBezTo>
                          <a:pt x="0" y="1522"/>
                          <a:pt x="1888" y="-9"/>
                          <a:pt x="4222" y="-9"/>
                        </a:cubicBezTo>
                        <a:cubicBezTo>
                          <a:pt x="6545" y="-9"/>
                          <a:pt x="8433" y="1522"/>
                          <a:pt x="8433" y="3417"/>
                        </a:cubicBezTo>
                        <a:cubicBezTo>
                          <a:pt x="8433" y="5300"/>
                          <a:pt x="6545" y="6835"/>
                          <a:pt x="4222" y="6835"/>
                        </a:cubicBezTo>
                        <a:cubicBezTo>
                          <a:pt x="1888" y="6835"/>
                          <a:pt x="0" y="5300"/>
                          <a:pt x="0" y="3417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5254" name="Freeform 5253"/>
                  <p:cNvSpPr/>
                  <p:nvPr/>
                </p:nvSpPr>
                <p:spPr>
                  <a:xfrm>
                    <a:off x="4235283" y="6097747"/>
                    <a:ext cx="4082" cy="330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082" h="3304">
                        <a:moveTo>
                          <a:pt x="0" y="1652"/>
                        </a:moveTo>
                        <a:cubicBezTo>
                          <a:pt x="0" y="736"/>
                          <a:pt x="913" y="-4"/>
                          <a:pt x="2041" y="-4"/>
                        </a:cubicBezTo>
                        <a:cubicBezTo>
                          <a:pt x="3164" y="-4"/>
                          <a:pt x="4077" y="736"/>
                          <a:pt x="4077" y="1652"/>
                        </a:cubicBezTo>
                        <a:cubicBezTo>
                          <a:pt x="4077" y="2562"/>
                          <a:pt x="3164" y="3304"/>
                          <a:pt x="2041" y="3304"/>
                        </a:cubicBezTo>
                        <a:cubicBezTo>
                          <a:pt x="913" y="3304"/>
                          <a:pt x="0" y="2562"/>
                          <a:pt x="0" y="1652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5255" name="Freeform 5254"/>
                  <p:cNvSpPr/>
                  <p:nvPr/>
                </p:nvSpPr>
                <p:spPr>
                  <a:xfrm>
                    <a:off x="4226645" y="6089440"/>
                    <a:ext cx="4082" cy="330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082" h="3304">
                        <a:moveTo>
                          <a:pt x="0" y="1652"/>
                        </a:moveTo>
                        <a:cubicBezTo>
                          <a:pt x="0" y="736"/>
                          <a:pt x="913" y="-4"/>
                          <a:pt x="2041" y="-4"/>
                        </a:cubicBezTo>
                        <a:cubicBezTo>
                          <a:pt x="3164" y="-4"/>
                          <a:pt x="4077" y="736"/>
                          <a:pt x="4077" y="1652"/>
                        </a:cubicBezTo>
                        <a:cubicBezTo>
                          <a:pt x="4077" y="2562"/>
                          <a:pt x="3164" y="3304"/>
                          <a:pt x="2041" y="3304"/>
                        </a:cubicBezTo>
                        <a:cubicBezTo>
                          <a:pt x="913" y="3304"/>
                          <a:pt x="0" y="2562"/>
                          <a:pt x="0" y="1652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5256" name="Freeform 5255"/>
                  <p:cNvSpPr/>
                  <p:nvPr/>
                </p:nvSpPr>
                <p:spPr>
                  <a:xfrm>
                    <a:off x="4199908" y="6095310"/>
                    <a:ext cx="4082" cy="330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082" h="3304">
                        <a:moveTo>
                          <a:pt x="0" y="1652"/>
                        </a:moveTo>
                        <a:cubicBezTo>
                          <a:pt x="0" y="736"/>
                          <a:pt x="913" y="-4"/>
                          <a:pt x="2041" y="-4"/>
                        </a:cubicBezTo>
                        <a:cubicBezTo>
                          <a:pt x="3164" y="-4"/>
                          <a:pt x="4077" y="736"/>
                          <a:pt x="4077" y="1652"/>
                        </a:cubicBezTo>
                        <a:cubicBezTo>
                          <a:pt x="4077" y="2562"/>
                          <a:pt x="3164" y="3304"/>
                          <a:pt x="2041" y="3304"/>
                        </a:cubicBezTo>
                        <a:cubicBezTo>
                          <a:pt x="913" y="3304"/>
                          <a:pt x="0" y="2562"/>
                          <a:pt x="0" y="1652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</p:grpSp>
            <p:grpSp>
              <p:nvGrpSpPr>
                <p:cNvPr id="5257" name="Group 5256"/>
                <p:cNvGrpSpPr/>
                <p:nvPr/>
              </p:nvGrpSpPr>
              <p:grpSpPr>
                <a:xfrm flipH="1" flipV="1">
                  <a:off x="4171363" y="6057529"/>
                  <a:ext cx="39469" cy="22613"/>
                  <a:chOff x="4171363" y="6057529"/>
                  <a:chExt cx="39469" cy="22613"/>
                </a:xfrm>
              </p:grpSpPr>
              <p:sp>
                <p:nvSpPr>
                  <p:cNvPr id="5258" name="Freeform 5257"/>
                  <p:cNvSpPr/>
                  <p:nvPr/>
                </p:nvSpPr>
                <p:spPr>
                  <a:xfrm>
                    <a:off x="4188088" y="6065017"/>
                    <a:ext cx="6020" cy="487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020" h="4873">
                        <a:moveTo>
                          <a:pt x="0" y="2436"/>
                        </a:moveTo>
                        <a:cubicBezTo>
                          <a:pt x="0" y="1085"/>
                          <a:pt x="1346" y="-6"/>
                          <a:pt x="3010" y="-6"/>
                        </a:cubicBezTo>
                        <a:cubicBezTo>
                          <a:pt x="4666" y="-6"/>
                          <a:pt x="6012" y="1085"/>
                          <a:pt x="6012" y="2436"/>
                        </a:cubicBezTo>
                        <a:cubicBezTo>
                          <a:pt x="6012" y="3778"/>
                          <a:pt x="4666" y="4873"/>
                          <a:pt x="3010" y="4873"/>
                        </a:cubicBezTo>
                        <a:cubicBezTo>
                          <a:pt x="1346" y="4873"/>
                          <a:pt x="0" y="3778"/>
                          <a:pt x="0" y="2436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5259" name="Freeform 5258"/>
                  <p:cNvSpPr/>
                  <p:nvPr/>
                </p:nvSpPr>
                <p:spPr>
                  <a:xfrm>
                    <a:off x="4191674" y="6073270"/>
                    <a:ext cx="8444" cy="683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444" h="6835">
                        <a:moveTo>
                          <a:pt x="0" y="3417"/>
                        </a:moveTo>
                        <a:cubicBezTo>
                          <a:pt x="0" y="1522"/>
                          <a:pt x="1888" y="-9"/>
                          <a:pt x="4222" y="-9"/>
                        </a:cubicBezTo>
                        <a:cubicBezTo>
                          <a:pt x="6545" y="-9"/>
                          <a:pt x="8433" y="1522"/>
                          <a:pt x="8433" y="3417"/>
                        </a:cubicBezTo>
                        <a:cubicBezTo>
                          <a:pt x="8433" y="5300"/>
                          <a:pt x="6545" y="6835"/>
                          <a:pt x="4222" y="6835"/>
                        </a:cubicBezTo>
                        <a:cubicBezTo>
                          <a:pt x="1888" y="6835"/>
                          <a:pt x="0" y="5300"/>
                          <a:pt x="0" y="3417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5260" name="Freeform 5259"/>
                  <p:cNvSpPr/>
                  <p:nvPr/>
                </p:nvSpPr>
                <p:spPr>
                  <a:xfrm>
                    <a:off x="4206716" y="6065801"/>
                    <a:ext cx="4082" cy="330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082" h="3304">
                        <a:moveTo>
                          <a:pt x="0" y="1652"/>
                        </a:moveTo>
                        <a:cubicBezTo>
                          <a:pt x="0" y="736"/>
                          <a:pt x="913" y="-4"/>
                          <a:pt x="2041" y="-4"/>
                        </a:cubicBezTo>
                        <a:cubicBezTo>
                          <a:pt x="3164" y="-4"/>
                          <a:pt x="4077" y="736"/>
                          <a:pt x="4077" y="1652"/>
                        </a:cubicBezTo>
                        <a:cubicBezTo>
                          <a:pt x="4077" y="2562"/>
                          <a:pt x="3164" y="3304"/>
                          <a:pt x="2041" y="3304"/>
                        </a:cubicBezTo>
                        <a:cubicBezTo>
                          <a:pt x="913" y="3304"/>
                          <a:pt x="0" y="2562"/>
                          <a:pt x="0" y="1652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5261" name="Freeform 5260"/>
                  <p:cNvSpPr/>
                  <p:nvPr/>
                </p:nvSpPr>
                <p:spPr>
                  <a:xfrm>
                    <a:off x="4198077" y="6057494"/>
                    <a:ext cx="4082" cy="330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082" h="3304">
                        <a:moveTo>
                          <a:pt x="0" y="1652"/>
                        </a:moveTo>
                        <a:cubicBezTo>
                          <a:pt x="0" y="736"/>
                          <a:pt x="913" y="-4"/>
                          <a:pt x="2041" y="-4"/>
                        </a:cubicBezTo>
                        <a:cubicBezTo>
                          <a:pt x="3164" y="-4"/>
                          <a:pt x="4077" y="736"/>
                          <a:pt x="4077" y="1652"/>
                        </a:cubicBezTo>
                        <a:cubicBezTo>
                          <a:pt x="4077" y="2562"/>
                          <a:pt x="3164" y="3304"/>
                          <a:pt x="2041" y="3304"/>
                        </a:cubicBezTo>
                        <a:cubicBezTo>
                          <a:pt x="913" y="3304"/>
                          <a:pt x="0" y="2562"/>
                          <a:pt x="0" y="1652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5262" name="Freeform 5261"/>
                  <p:cNvSpPr/>
                  <p:nvPr/>
                </p:nvSpPr>
                <p:spPr>
                  <a:xfrm>
                    <a:off x="4171341" y="6063365"/>
                    <a:ext cx="4082" cy="330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082" h="3304">
                        <a:moveTo>
                          <a:pt x="0" y="1652"/>
                        </a:moveTo>
                        <a:cubicBezTo>
                          <a:pt x="0" y="736"/>
                          <a:pt x="913" y="-4"/>
                          <a:pt x="2041" y="-4"/>
                        </a:cubicBezTo>
                        <a:cubicBezTo>
                          <a:pt x="3164" y="-4"/>
                          <a:pt x="4077" y="736"/>
                          <a:pt x="4077" y="1652"/>
                        </a:cubicBezTo>
                        <a:cubicBezTo>
                          <a:pt x="4077" y="2562"/>
                          <a:pt x="3164" y="3304"/>
                          <a:pt x="2041" y="3304"/>
                        </a:cubicBezTo>
                        <a:cubicBezTo>
                          <a:pt x="913" y="3304"/>
                          <a:pt x="0" y="2562"/>
                          <a:pt x="0" y="1652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</p:grpSp>
            <p:grpSp>
              <p:nvGrpSpPr>
                <p:cNvPr id="5263" name="Group 5262"/>
                <p:cNvGrpSpPr/>
                <p:nvPr/>
              </p:nvGrpSpPr>
              <p:grpSpPr>
                <a:xfrm flipH="1" flipV="1">
                  <a:off x="4225973" y="6057509"/>
                  <a:ext cx="39469" cy="22613"/>
                  <a:chOff x="4225973" y="6057509"/>
                  <a:chExt cx="39469" cy="22613"/>
                </a:xfrm>
              </p:grpSpPr>
              <p:sp>
                <p:nvSpPr>
                  <p:cNvPr id="5264" name="Freeform 5263"/>
                  <p:cNvSpPr/>
                  <p:nvPr/>
                </p:nvSpPr>
                <p:spPr>
                  <a:xfrm>
                    <a:off x="4242697" y="6064997"/>
                    <a:ext cx="6020" cy="487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020" h="4873">
                        <a:moveTo>
                          <a:pt x="0" y="2436"/>
                        </a:moveTo>
                        <a:cubicBezTo>
                          <a:pt x="0" y="1085"/>
                          <a:pt x="1346" y="-6"/>
                          <a:pt x="3010" y="-6"/>
                        </a:cubicBezTo>
                        <a:cubicBezTo>
                          <a:pt x="4666" y="-6"/>
                          <a:pt x="6012" y="1085"/>
                          <a:pt x="6012" y="2436"/>
                        </a:cubicBezTo>
                        <a:cubicBezTo>
                          <a:pt x="6012" y="3778"/>
                          <a:pt x="4666" y="4873"/>
                          <a:pt x="3010" y="4873"/>
                        </a:cubicBezTo>
                        <a:cubicBezTo>
                          <a:pt x="1346" y="4873"/>
                          <a:pt x="0" y="3778"/>
                          <a:pt x="0" y="2436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5265" name="Freeform 5264"/>
                  <p:cNvSpPr/>
                  <p:nvPr/>
                </p:nvSpPr>
                <p:spPr>
                  <a:xfrm>
                    <a:off x="4246284" y="6073250"/>
                    <a:ext cx="8444" cy="683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444" h="6835">
                        <a:moveTo>
                          <a:pt x="0" y="3417"/>
                        </a:moveTo>
                        <a:cubicBezTo>
                          <a:pt x="0" y="1522"/>
                          <a:pt x="1888" y="-9"/>
                          <a:pt x="4222" y="-9"/>
                        </a:cubicBezTo>
                        <a:cubicBezTo>
                          <a:pt x="6545" y="-9"/>
                          <a:pt x="8433" y="1522"/>
                          <a:pt x="8433" y="3417"/>
                        </a:cubicBezTo>
                        <a:cubicBezTo>
                          <a:pt x="8433" y="5300"/>
                          <a:pt x="6545" y="6835"/>
                          <a:pt x="4222" y="6835"/>
                        </a:cubicBezTo>
                        <a:cubicBezTo>
                          <a:pt x="1888" y="6835"/>
                          <a:pt x="0" y="5300"/>
                          <a:pt x="0" y="3417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5266" name="Freeform 5265"/>
                  <p:cNvSpPr/>
                  <p:nvPr/>
                </p:nvSpPr>
                <p:spPr>
                  <a:xfrm>
                    <a:off x="4261325" y="6065781"/>
                    <a:ext cx="4082" cy="330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082" h="3304">
                        <a:moveTo>
                          <a:pt x="0" y="1652"/>
                        </a:moveTo>
                        <a:cubicBezTo>
                          <a:pt x="0" y="736"/>
                          <a:pt x="913" y="-4"/>
                          <a:pt x="2041" y="-4"/>
                        </a:cubicBezTo>
                        <a:cubicBezTo>
                          <a:pt x="3164" y="-4"/>
                          <a:pt x="4077" y="736"/>
                          <a:pt x="4077" y="1652"/>
                        </a:cubicBezTo>
                        <a:cubicBezTo>
                          <a:pt x="4077" y="2562"/>
                          <a:pt x="3164" y="3304"/>
                          <a:pt x="2041" y="3304"/>
                        </a:cubicBezTo>
                        <a:cubicBezTo>
                          <a:pt x="913" y="3304"/>
                          <a:pt x="0" y="2562"/>
                          <a:pt x="0" y="1652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5267" name="Freeform 5266"/>
                  <p:cNvSpPr/>
                  <p:nvPr/>
                </p:nvSpPr>
                <p:spPr>
                  <a:xfrm>
                    <a:off x="4252687" y="6057474"/>
                    <a:ext cx="4082" cy="330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082" h="3304">
                        <a:moveTo>
                          <a:pt x="0" y="1652"/>
                        </a:moveTo>
                        <a:cubicBezTo>
                          <a:pt x="0" y="736"/>
                          <a:pt x="913" y="-4"/>
                          <a:pt x="2041" y="-4"/>
                        </a:cubicBezTo>
                        <a:cubicBezTo>
                          <a:pt x="3164" y="-4"/>
                          <a:pt x="4077" y="736"/>
                          <a:pt x="4077" y="1652"/>
                        </a:cubicBezTo>
                        <a:cubicBezTo>
                          <a:pt x="4077" y="2562"/>
                          <a:pt x="3164" y="3304"/>
                          <a:pt x="2041" y="3304"/>
                        </a:cubicBezTo>
                        <a:cubicBezTo>
                          <a:pt x="913" y="3304"/>
                          <a:pt x="0" y="2562"/>
                          <a:pt x="0" y="1652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5268" name="Freeform 5267"/>
                  <p:cNvSpPr/>
                  <p:nvPr/>
                </p:nvSpPr>
                <p:spPr>
                  <a:xfrm>
                    <a:off x="4225950" y="6063345"/>
                    <a:ext cx="4082" cy="330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082" h="3304">
                        <a:moveTo>
                          <a:pt x="0" y="1652"/>
                        </a:moveTo>
                        <a:cubicBezTo>
                          <a:pt x="0" y="736"/>
                          <a:pt x="913" y="-4"/>
                          <a:pt x="2041" y="-4"/>
                        </a:cubicBezTo>
                        <a:cubicBezTo>
                          <a:pt x="3164" y="-4"/>
                          <a:pt x="4077" y="736"/>
                          <a:pt x="4077" y="1652"/>
                        </a:cubicBezTo>
                        <a:cubicBezTo>
                          <a:pt x="4077" y="2562"/>
                          <a:pt x="3164" y="3304"/>
                          <a:pt x="2041" y="3304"/>
                        </a:cubicBezTo>
                        <a:cubicBezTo>
                          <a:pt x="913" y="3304"/>
                          <a:pt x="0" y="2562"/>
                          <a:pt x="0" y="1652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</p:grpSp>
            <p:grpSp>
              <p:nvGrpSpPr>
                <p:cNvPr id="5269" name="Group 5268"/>
                <p:cNvGrpSpPr/>
                <p:nvPr/>
              </p:nvGrpSpPr>
              <p:grpSpPr>
                <a:xfrm flipH="1" flipV="1">
                  <a:off x="4326630" y="6049754"/>
                  <a:ext cx="39469" cy="22613"/>
                  <a:chOff x="4326630" y="6049754"/>
                  <a:chExt cx="39469" cy="22613"/>
                </a:xfrm>
              </p:grpSpPr>
              <p:sp>
                <p:nvSpPr>
                  <p:cNvPr id="5270" name="Freeform 5269"/>
                  <p:cNvSpPr/>
                  <p:nvPr/>
                </p:nvSpPr>
                <p:spPr>
                  <a:xfrm>
                    <a:off x="4343355" y="6057243"/>
                    <a:ext cx="6020" cy="487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020" h="4873">
                        <a:moveTo>
                          <a:pt x="0" y="2436"/>
                        </a:moveTo>
                        <a:cubicBezTo>
                          <a:pt x="0" y="1085"/>
                          <a:pt x="1346" y="-6"/>
                          <a:pt x="3010" y="-6"/>
                        </a:cubicBezTo>
                        <a:cubicBezTo>
                          <a:pt x="4666" y="-6"/>
                          <a:pt x="6012" y="1085"/>
                          <a:pt x="6012" y="2436"/>
                        </a:cubicBezTo>
                        <a:cubicBezTo>
                          <a:pt x="6012" y="3778"/>
                          <a:pt x="4666" y="4873"/>
                          <a:pt x="3010" y="4873"/>
                        </a:cubicBezTo>
                        <a:cubicBezTo>
                          <a:pt x="1346" y="4873"/>
                          <a:pt x="0" y="3778"/>
                          <a:pt x="0" y="2436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5271" name="Freeform 5270"/>
                  <p:cNvSpPr/>
                  <p:nvPr/>
                </p:nvSpPr>
                <p:spPr>
                  <a:xfrm>
                    <a:off x="4346941" y="6065495"/>
                    <a:ext cx="8444" cy="683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444" h="6835">
                        <a:moveTo>
                          <a:pt x="0" y="3417"/>
                        </a:moveTo>
                        <a:cubicBezTo>
                          <a:pt x="0" y="1522"/>
                          <a:pt x="1888" y="-9"/>
                          <a:pt x="4222" y="-9"/>
                        </a:cubicBezTo>
                        <a:cubicBezTo>
                          <a:pt x="6545" y="-9"/>
                          <a:pt x="8433" y="1522"/>
                          <a:pt x="8433" y="3417"/>
                        </a:cubicBezTo>
                        <a:cubicBezTo>
                          <a:pt x="8433" y="5300"/>
                          <a:pt x="6545" y="6835"/>
                          <a:pt x="4222" y="6835"/>
                        </a:cubicBezTo>
                        <a:cubicBezTo>
                          <a:pt x="1888" y="6835"/>
                          <a:pt x="0" y="5300"/>
                          <a:pt x="0" y="3417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5272" name="Freeform 5271"/>
                  <p:cNvSpPr/>
                  <p:nvPr/>
                </p:nvSpPr>
                <p:spPr>
                  <a:xfrm>
                    <a:off x="4361983" y="6058027"/>
                    <a:ext cx="4082" cy="330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082" h="3304">
                        <a:moveTo>
                          <a:pt x="0" y="1652"/>
                        </a:moveTo>
                        <a:cubicBezTo>
                          <a:pt x="0" y="736"/>
                          <a:pt x="913" y="-4"/>
                          <a:pt x="2041" y="-4"/>
                        </a:cubicBezTo>
                        <a:cubicBezTo>
                          <a:pt x="3164" y="-4"/>
                          <a:pt x="4077" y="736"/>
                          <a:pt x="4077" y="1652"/>
                        </a:cubicBezTo>
                        <a:cubicBezTo>
                          <a:pt x="4077" y="2562"/>
                          <a:pt x="3164" y="3304"/>
                          <a:pt x="2041" y="3304"/>
                        </a:cubicBezTo>
                        <a:cubicBezTo>
                          <a:pt x="913" y="3304"/>
                          <a:pt x="0" y="2562"/>
                          <a:pt x="0" y="1652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5273" name="Freeform 5272"/>
                  <p:cNvSpPr/>
                  <p:nvPr/>
                </p:nvSpPr>
                <p:spPr>
                  <a:xfrm>
                    <a:off x="4353344" y="6049720"/>
                    <a:ext cx="4082" cy="330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082" h="3304">
                        <a:moveTo>
                          <a:pt x="0" y="1652"/>
                        </a:moveTo>
                        <a:cubicBezTo>
                          <a:pt x="0" y="736"/>
                          <a:pt x="913" y="-4"/>
                          <a:pt x="2041" y="-4"/>
                        </a:cubicBezTo>
                        <a:cubicBezTo>
                          <a:pt x="3164" y="-4"/>
                          <a:pt x="4077" y="736"/>
                          <a:pt x="4077" y="1652"/>
                        </a:cubicBezTo>
                        <a:cubicBezTo>
                          <a:pt x="4077" y="2562"/>
                          <a:pt x="3164" y="3304"/>
                          <a:pt x="2041" y="3304"/>
                        </a:cubicBezTo>
                        <a:cubicBezTo>
                          <a:pt x="913" y="3304"/>
                          <a:pt x="0" y="2562"/>
                          <a:pt x="0" y="1652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5274" name="Freeform 5273"/>
                  <p:cNvSpPr/>
                  <p:nvPr/>
                </p:nvSpPr>
                <p:spPr>
                  <a:xfrm>
                    <a:off x="4326608" y="6055590"/>
                    <a:ext cx="4082" cy="330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082" h="3304">
                        <a:moveTo>
                          <a:pt x="0" y="1652"/>
                        </a:moveTo>
                        <a:cubicBezTo>
                          <a:pt x="0" y="736"/>
                          <a:pt x="913" y="-4"/>
                          <a:pt x="2041" y="-4"/>
                        </a:cubicBezTo>
                        <a:cubicBezTo>
                          <a:pt x="3164" y="-4"/>
                          <a:pt x="4077" y="736"/>
                          <a:pt x="4077" y="1652"/>
                        </a:cubicBezTo>
                        <a:cubicBezTo>
                          <a:pt x="4077" y="2562"/>
                          <a:pt x="3164" y="3304"/>
                          <a:pt x="2041" y="3304"/>
                        </a:cubicBezTo>
                        <a:cubicBezTo>
                          <a:pt x="913" y="3304"/>
                          <a:pt x="0" y="2562"/>
                          <a:pt x="0" y="1652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</p:grpSp>
            <p:grpSp>
              <p:nvGrpSpPr>
                <p:cNvPr id="5275" name="Group 5274"/>
                <p:cNvGrpSpPr/>
                <p:nvPr/>
              </p:nvGrpSpPr>
              <p:grpSpPr>
                <a:xfrm flipH="1" flipV="1">
                  <a:off x="4267425" y="6108000"/>
                  <a:ext cx="39469" cy="22613"/>
                  <a:chOff x="4267425" y="6108000"/>
                  <a:chExt cx="39469" cy="22613"/>
                </a:xfrm>
              </p:grpSpPr>
              <p:sp>
                <p:nvSpPr>
                  <p:cNvPr id="5276" name="Freeform 5275"/>
                  <p:cNvSpPr/>
                  <p:nvPr/>
                </p:nvSpPr>
                <p:spPr>
                  <a:xfrm>
                    <a:off x="4284149" y="6115489"/>
                    <a:ext cx="6020" cy="487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020" h="4873">
                        <a:moveTo>
                          <a:pt x="0" y="2436"/>
                        </a:moveTo>
                        <a:cubicBezTo>
                          <a:pt x="0" y="1085"/>
                          <a:pt x="1346" y="-6"/>
                          <a:pt x="3010" y="-6"/>
                        </a:cubicBezTo>
                        <a:cubicBezTo>
                          <a:pt x="4666" y="-6"/>
                          <a:pt x="6012" y="1085"/>
                          <a:pt x="6012" y="2436"/>
                        </a:cubicBezTo>
                        <a:cubicBezTo>
                          <a:pt x="6012" y="3778"/>
                          <a:pt x="4666" y="4873"/>
                          <a:pt x="3010" y="4873"/>
                        </a:cubicBezTo>
                        <a:cubicBezTo>
                          <a:pt x="1346" y="4873"/>
                          <a:pt x="0" y="3778"/>
                          <a:pt x="0" y="2436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5277" name="Freeform 5276"/>
                  <p:cNvSpPr/>
                  <p:nvPr/>
                </p:nvSpPr>
                <p:spPr>
                  <a:xfrm>
                    <a:off x="4287736" y="6123741"/>
                    <a:ext cx="8444" cy="683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444" h="6835">
                        <a:moveTo>
                          <a:pt x="0" y="3417"/>
                        </a:moveTo>
                        <a:cubicBezTo>
                          <a:pt x="0" y="1522"/>
                          <a:pt x="1888" y="-9"/>
                          <a:pt x="4222" y="-9"/>
                        </a:cubicBezTo>
                        <a:cubicBezTo>
                          <a:pt x="6545" y="-9"/>
                          <a:pt x="8433" y="1522"/>
                          <a:pt x="8433" y="3417"/>
                        </a:cubicBezTo>
                        <a:cubicBezTo>
                          <a:pt x="8433" y="5300"/>
                          <a:pt x="6545" y="6835"/>
                          <a:pt x="4222" y="6835"/>
                        </a:cubicBezTo>
                        <a:cubicBezTo>
                          <a:pt x="1888" y="6835"/>
                          <a:pt x="0" y="5300"/>
                          <a:pt x="0" y="3417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5278" name="Freeform 5277"/>
                  <p:cNvSpPr/>
                  <p:nvPr/>
                </p:nvSpPr>
                <p:spPr>
                  <a:xfrm>
                    <a:off x="4302777" y="6116273"/>
                    <a:ext cx="4082" cy="330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082" h="3304">
                        <a:moveTo>
                          <a:pt x="0" y="1652"/>
                        </a:moveTo>
                        <a:cubicBezTo>
                          <a:pt x="0" y="736"/>
                          <a:pt x="913" y="-4"/>
                          <a:pt x="2041" y="-4"/>
                        </a:cubicBezTo>
                        <a:cubicBezTo>
                          <a:pt x="3164" y="-4"/>
                          <a:pt x="4077" y="736"/>
                          <a:pt x="4077" y="1652"/>
                        </a:cubicBezTo>
                        <a:cubicBezTo>
                          <a:pt x="4077" y="2562"/>
                          <a:pt x="3164" y="3304"/>
                          <a:pt x="2041" y="3304"/>
                        </a:cubicBezTo>
                        <a:cubicBezTo>
                          <a:pt x="913" y="3304"/>
                          <a:pt x="0" y="2562"/>
                          <a:pt x="0" y="1652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5279" name="Freeform 5278"/>
                  <p:cNvSpPr/>
                  <p:nvPr/>
                </p:nvSpPr>
                <p:spPr>
                  <a:xfrm>
                    <a:off x="4294139" y="6107966"/>
                    <a:ext cx="4082" cy="330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082" h="3304">
                        <a:moveTo>
                          <a:pt x="0" y="1652"/>
                        </a:moveTo>
                        <a:cubicBezTo>
                          <a:pt x="0" y="736"/>
                          <a:pt x="913" y="-4"/>
                          <a:pt x="2041" y="-4"/>
                        </a:cubicBezTo>
                        <a:cubicBezTo>
                          <a:pt x="3164" y="-4"/>
                          <a:pt x="4077" y="736"/>
                          <a:pt x="4077" y="1652"/>
                        </a:cubicBezTo>
                        <a:cubicBezTo>
                          <a:pt x="4077" y="2562"/>
                          <a:pt x="3164" y="3304"/>
                          <a:pt x="2041" y="3304"/>
                        </a:cubicBezTo>
                        <a:cubicBezTo>
                          <a:pt x="913" y="3304"/>
                          <a:pt x="0" y="2562"/>
                          <a:pt x="0" y="1652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5280" name="Freeform 5279"/>
                  <p:cNvSpPr/>
                  <p:nvPr/>
                </p:nvSpPr>
                <p:spPr>
                  <a:xfrm>
                    <a:off x="4267402" y="6113836"/>
                    <a:ext cx="4082" cy="330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082" h="3304">
                        <a:moveTo>
                          <a:pt x="0" y="1652"/>
                        </a:moveTo>
                        <a:cubicBezTo>
                          <a:pt x="0" y="736"/>
                          <a:pt x="913" y="-4"/>
                          <a:pt x="2041" y="-4"/>
                        </a:cubicBezTo>
                        <a:cubicBezTo>
                          <a:pt x="3164" y="-4"/>
                          <a:pt x="4077" y="736"/>
                          <a:pt x="4077" y="1652"/>
                        </a:cubicBezTo>
                        <a:cubicBezTo>
                          <a:pt x="4077" y="2562"/>
                          <a:pt x="3164" y="3304"/>
                          <a:pt x="2041" y="3304"/>
                        </a:cubicBezTo>
                        <a:cubicBezTo>
                          <a:pt x="913" y="3304"/>
                          <a:pt x="0" y="2562"/>
                          <a:pt x="0" y="1652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</p:grpSp>
            <p:grpSp>
              <p:nvGrpSpPr>
                <p:cNvPr id="5281" name="Group 5280"/>
                <p:cNvGrpSpPr/>
                <p:nvPr/>
              </p:nvGrpSpPr>
              <p:grpSpPr>
                <a:xfrm flipH="1" flipV="1">
                  <a:off x="4259138" y="6089836"/>
                  <a:ext cx="39469" cy="22613"/>
                  <a:chOff x="4259138" y="6089836"/>
                  <a:chExt cx="39469" cy="22613"/>
                </a:xfrm>
              </p:grpSpPr>
              <p:sp>
                <p:nvSpPr>
                  <p:cNvPr id="5282" name="Freeform 5281"/>
                  <p:cNvSpPr/>
                  <p:nvPr/>
                </p:nvSpPr>
                <p:spPr>
                  <a:xfrm>
                    <a:off x="4275862" y="6097325"/>
                    <a:ext cx="6020" cy="487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020" h="4873">
                        <a:moveTo>
                          <a:pt x="0" y="2436"/>
                        </a:moveTo>
                        <a:cubicBezTo>
                          <a:pt x="0" y="1085"/>
                          <a:pt x="1346" y="-6"/>
                          <a:pt x="3010" y="-6"/>
                        </a:cubicBezTo>
                        <a:cubicBezTo>
                          <a:pt x="4666" y="-6"/>
                          <a:pt x="6012" y="1085"/>
                          <a:pt x="6012" y="2436"/>
                        </a:cubicBezTo>
                        <a:cubicBezTo>
                          <a:pt x="6012" y="3778"/>
                          <a:pt x="4666" y="4873"/>
                          <a:pt x="3010" y="4873"/>
                        </a:cubicBezTo>
                        <a:cubicBezTo>
                          <a:pt x="1346" y="4873"/>
                          <a:pt x="0" y="3778"/>
                          <a:pt x="0" y="2436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5283" name="Freeform 5282"/>
                  <p:cNvSpPr/>
                  <p:nvPr/>
                </p:nvSpPr>
                <p:spPr>
                  <a:xfrm>
                    <a:off x="4279449" y="6105577"/>
                    <a:ext cx="8444" cy="683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444" h="6835">
                        <a:moveTo>
                          <a:pt x="0" y="3417"/>
                        </a:moveTo>
                        <a:cubicBezTo>
                          <a:pt x="0" y="1522"/>
                          <a:pt x="1888" y="-9"/>
                          <a:pt x="4222" y="-9"/>
                        </a:cubicBezTo>
                        <a:cubicBezTo>
                          <a:pt x="6545" y="-9"/>
                          <a:pt x="8433" y="1522"/>
                          <a:pt x="8433" y="3417"/>
                        </a:cubicBezTo>
                        <a:cubicBezTo>
                          <a:pt x="8433" y="5300"/>
                          <a:pt x="6545" y="6835"/>
                          <a:pt x="4222" y="6835"/>
                        </a:cubicBezTo>
                        <a:cubicBezTo>
                          <a:pt x="1888" y="6835"/>
                          <a:pt x="0" y="5300"/>
                          <a:pt x="0" y="3417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5284" name="Freeform 5283"/>
                  <p:cNvSpPr/>
                  <p:nvPr/>
                </p:nvSpPr>
                <p:spPr>
                  <a:xfrm>
                    <a:off x="4294490" y="6098109"/>
                    <a:ext cx="4082" cy="330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082" h="3304">
                        <a:moveTo>
                          <a:pt x="0" y="1652"/>
                        </a:moveTo>
                        <a:cubicBezTo>
                          <a:pt x="0" y="736"/>
                          <a:pt x="913" y="-4"/>
                          <a:pt x="2041" y="-4"/>
                        </a:cubicBezTo>
                        <a:cubicBezTo>
                          <a:pt x="3164" y="-4"/>
                          <a:pt x="4077" y="736"/>
                          <a:pt x="4077" y="1652"/>
                        </a:cubicBezTo>
                        <a:cubicBezTo>
                          <a:pt x="4077" y="2562"/>
                          <a:pt x="3164" y="3304"/>
                          <a:pt x="2041" y="3304"/>
                        </a:cubicBezTo>
                        <a:cubicBezTo>
                          <a:pt x="913" y="3304"/>
                          <a:pt x="0" y="2562"/>
                          <a:pt x="0" y="1652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5285" name="Freeform 5284"/>
                  <p:cNvSpPr/>
                  <p:nvPr/>
                </p:nvSpPr>
                <p:spPr>
                  <a:xfrm>
                    <a:off x="4285852" y="6089802"/>
                    <a:ext cx="4082" cy="330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082" h="3304">
                        <a:moveTo>
                          <a:pt x="0" y="1652"/>
                        </a:moveTo>
                        <a:cubicBezTo>
                          <a:pt x="0" y="736"/>
                          <a:pt x="913" y="-4"/>
                          <a:pt x="2041" y="-4"/>
                        </a:cubicBezTo>
                        <a:cubicBezTo>
                          <a:pt x="3164" y="-4"/>
                          <a:pt x="4077" y="736"/>
                          <a:pt x="4077" y="1652"/>
                        </a:cubicBezTo>
                        <a:cubicBezTo>
                          <a:pt x="4077" y="2562"/>
                          <a:pt x="3164" y="3304"/>
                          <a:pt x="2041" y="3304"/>
                        </a:cubicBezTo>
                        <a:cubicBezTo>
                          <a:pt x="913" y="3304"/>
                          <a:pt x="0" y="2562"/>
                          <a:pt x="0" y="1652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5286" name="Freeform 5285"/>
                  <p:cNvSpPr/>
                  <p:nvPr/>
                </p:nvSpPr>
                <p:spPr>
                  <a:xfrm>
                    <a:off x="4259115" y="6095672"/>
                    <a:ext cx="4082" cy="330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082" h="3304">
                        <a:moveTo>
                          <a:pt x="0" y="1652"/>
                        </a:moveTo>
                        <a:cubicBezTo>
                          <a:pt x="0" y="736"/>
                          <a:pt x="913" y="-4"/>
                          <a:pt x="2041" y="-4"/>
                        </a:cubicBezTo>
                        <a:cubicBezTo>
                          <a:pt x="3164" y="-4"/>
                          <a:pt x="4077" y="736"/>
                          <a:pt x="4077" y="1652"/>
                        </a:cubicBezTo>
                        <a:cubicBezTo>
                          <a:pt x="4077" y="2562"/>
                          <a:pt x="3164" y="3304"/>
                          <a:pt x="2041" y="3304"/>
                        </a:cubicBezTo>
                        <a:cubicBezTo>
                          <a:pt x="913" y="3304"/>
                          <a:pt x="0" y="2562"/>
                          <a:pt x="0" y="1652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</p:grpSp>
            <p:grpSp>
              <p:nvGrpSpPr>
                <p:cNvPr id="5287" name="Group 5286"/>
                <p:cNvGrpSpPr/>
                <p:nvPr/>
              </p:nvGrpSpPr>
              <p:grpSpPr>
                <a:xfrm flipH="1" flipV="1">
                  <a:off x="4306896" y="6089836"/>
                  <a:ext cx="39469" cy="22613"/>
                  <a:chOff x="4306896" y="6089836"/>
                  <a:chExt cx="39469" cy="22613"/>
                </a:xfrm>
              </p:grpSpPr>
              <p:sp>
                <p:nvSpPr>
                  <p:cNvPr id="5288" name="Freeform 5287"/>
                  <p:cNvSpPr/>
                  <p:nvPr/>
                </p:nvSpPr>
                <p:spPr>
                  <a:xfrm>
                    <a:off x="4323620" y="6097325"/>
                    <a:ext cx="6020" cy="487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020" h="4873">
                        <a:moveTo>
                          <a:pt x="0" y="2436"/>
                        </a:moveTo>
                        <a:cubicBezTo>
                          <a:pt x="0" y="1085"/>
                          <a:pt x="1346" y="-6"/>
                          <a:pt x="3010" y="-6"/>
                        </a:cubicBezTo>
                        <a:cubicBezTo>
                          <a:pt x="4666" y="-6"/>
                          <a:pt x="6012" y="1085"/>
                          <a:pt x="6012" y="2436"/>
                        </a:cubicBezTo>
                        <a:cubicBezTo>
                          <a:pt x="6012" y="3778"/>
                          <a:pt x="4666" y="4873"/>
                          <a:pt x="3010" y="4873"/>
                        </a:cubicBezTo>
                        <a:cubicBezTo>
                          <a:pt x="1346" y="4873"/>
                          <a:pt x="0" y="3778"/>
                          <a:pt x="0" y="2436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5289" name="Freeform 5288"/>
                  <p:cNvSpPr/>
                  <p:nvPr/>
                </p:nvSpPr>
                <p:spPr>
                  <a:xfrm>
                    <a:off x="4327207" y="6105577"/>
                    <a:ext cx="8444" cy="683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444" h="6835">
                        <a:moveTo>
                          <a:pt x="0" y="3417"/>
                        </a:moveTo>
                        <a:cubicBezTo>
                          <a:pt x="0" y="1522"/>
                          <a:pt x="1888" y="-9"/>
                          <a:pt x="4222" y="-9"/>
                        </a:cubicBezTo>
                        <a:cubicBezTo>
                          <a:pt x="6545" y="-9"/>
                          <a:pt x="8433" y="1522"/>
                          <a:pt x="8433" y="3417"/>
                        </a:cubicBezTo>
                        <a:cubicBezTo>
                          <a:pt x="8433" y="5300"/>
                          <a:pt x="6545" y="6835"/>
                          <a:pt x="4222" y="6835"/>
                        </a:cubicBezTo>
                        <a:cubicBezTo>
                          <a:pt x="1888" y="6835"/>
                          <a:pt x="0" y="5300"/>
                          <a:pt x="0" y="3417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5290" name="Freeform 5289"/>
                  <p:cNvSpPr/>
                  <p:nvPr/>
                </p:nvSpPr>
                <p:spPr>
                  <a:xfrm>
                    <a:off x="4342248" y="6098109"/>
                    <a:ext cx="4082" cy="330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082" h="3304">
                        <a:moveTo>
                          <a:pt x="0" y="1652"/>
                        </a:moveTo>
                        <a:cubicBezTo>
                          <a:pt x="0" y="736"/>
                          <a:pt x="913" y="-4"/>
                          <a:pt x="2041" y="-4"/>
                        </a:cubicBezTo>
                        <a:cubicBezTo>
                          <a:pt x="3164" y="-4"/>
                          <a:pt x="4077" y="736"/>
                          <a:pt x="4077" y="1652"/>
                        </a:cubicBezTo>
                        <a:cubicBezTo>
                          <a:pt x="4077" y="2562"/>
                          <a:pt x="3164" y="3304"/>
                          <a:pt x="2041" y="3304"/>
                        </a:cubicBezTo>
                        <a:cubicBezTo>
                          <a:pt x="913" y="3304"/>
                          <a:pt x="0" y="2562"/>
                          <a:pt x="0" y="1652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5291" name="Freeform 5290"/>
                  <p:cNvSpPr/>
                  <p:nvPr/>
                </p:nvSpPr>
                <p:spPr>
                  <a:xfrm>
                    <a:off x="4333610" y="6089802"/>
                    <a:ext cx="4082" cy="330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082" h="3304">
                        <a:moveTo>
                          <a:pt x="0" y="1652"/>
                        </a:moveTo>
                        <a:cubicBezTo>
                          <a:pt x="0" y="736"/>
                          <a:pt x="913" y="-4"/>
                          <a:pt x="2041" y="-4"/>
                        </a:cubicBezTo>
                        <a:cubicBezTo>
                          <a:pt x="3164" y="-4"/>
                          <a:pt x="4077" y="736"/>
                          <a:pt x="4077" y="1652"/>
                        </a:cubicBezTo>
                        <a:cubicBezTo>
                          <a:pt x="4077" y="2562"/>
                          <a:pt x="3164" y="3304"/>
                          <a:pt x="2041" y="3304"/>
                        </a:cubicBezTo>
                        <a:cubicBezTo>
                          <a:pt x="913" y="3304"/>
                          <a:pt x="0" y="2562"/>
                          <a:pt x="0" y="1652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5292" name="Freeform 5291"/>
                  <p:cNvSpPr/>
                  <p:nvPr/>
                </p:nvSpPr>
                <p:spPr>
                  <a:xfrm>
                    <a:off x="4306873" y="6095672"/>
                    <a:ext cx="4082" cy="330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082" h="3304">
                        <a:moveTo>
                          <a:pt x="0" y="1652"/>
                        </a:moveTo>
                        <a:cubicBezTo>
                          <a:pt x="0" y="736"/>
                          <a:pt x="913" y="-4"/>
                          <a:pt x="2041" y="-4"/>
                        </a:cubicBezTo>
                        <a:cubicBezTo>
                          <a:pt x="3164" y="-4"/>
                          <a:pt x="4077" y="736"/>
                          <a:pt x="4077" y="1652"/>
                        </a:cubicBezTo>
                        <a:cubicBezTo>
                          <a:pt x="4077" y="2562"/>
                          <a:pt x="3164" y="3304"/>
                          <a:pt x="2041" y="3304"/>
                        </a:cubicBezTo>
                        <a:cubicBezTo>
                          <a:pt x="913" y="3304"/>
                          <a:pt x="0" y="2562"/>
                          <a:pt x="0" y="1652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</p:grpSp>
            <p:grpSp>
              <p:nvGrpSpPr>
                <p:cNvPr id="5293" name="Group 5292"/>
                <p:cNvGrpSpPr/>
                <p:nvPr/>
              </p:nvGrpSpPr>
              <p:grpSpPr>
                <a:xfrm flipH="1" flipV="1">
                  <a:off x="4259138" y="6068832"/>
                  <a:ext cx="39469" cy="22613"/>
                  <a:chOff x="4259138" y="6068832"/>
                  <a:chExt cx="39469" cy="22613"/>
                </a:xfrm>
              </p:grpSpPr>
              <p:sp>
                <p:nvSpPr>
                  <p:cNvPr id="5294" name="Freeform 5293"/>
                  <p:cNvSpPr/>
                  <p:nvPr/>
                </p:nvSpPr>
                <p:spPr>
                  <a:xfrm>
                    <a:off x="4275862" y="6076321"/>
                    <a:ext cx="6020" cy="487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020" h="4873">
                        <a:moveTo>
                          <a:pt x="0" y="2436"/>
                        </a:moveTo>
                        <a:cubicBezTo>
                          <a:pt x="0" y="1085"/>
                          <a:pt x="1346" y="-6"/>
                          <a:pt x="3010" y="-6"/>
                        </a:cubicBezTo>
                        <a:cubicBezTo>
                          <a:pt x="4666" y="-6"/>
                          <a:pt x="6012" y="1085"/>
                          <a:pt x="6012" y="2436"/>
                        </a:cubicBezTo>
                        <a:cubicBezTo>
                          <a:pt x="6012" y="3778"/>
                          <a:pt x="4666" y="4873"/>
                          <a:pt x="3010" y="4873"/>
                        </a:cubicBezTo>
                        <a:cubicBezTo>
                          <a:pt x="1346" y="4873"/>
                          <a:pt x="0" y="3778"/>
                          <a:pt x="0" y="2436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5295" name="Freeform 5294"/>
                  <p:cNvSpPr/>
                  <p:nvPr/>
                </p:nvSpPr>
                <p:spPr>
                  <a:xfrm>
                    <a:off x="4279449" y="6084573"/>
                    <a:ext cx="8444" cy="683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444" h="6835">
                        <a:moveTo>
                          <a:pt x="0" y="3417"/>
                        </a:moveTo>
                        <a:cubicBezTo>
                          <a:pt x="0" y="1522"/>
                          <a:pt x="1888" y="-9"/>
                          <a:pt x="4222" y="-9"/>
                        </a:cubicBezTo>
                        <a:cubicBezTo>
                          <a:pt x="6545" y="-9"/>
                          <a:pt x="8433" y="1522"/>
                          <a:pt x="8433" y="3417"/>
                        </a:cubicBezTo>
                        <a:cubicBezTo>
                          <a:pt x="8433" y="5300"/>
                          <a:pt x="6545" y="6835"/>
                          <a:pt x="4222" y="6835"/>
                        </a:cubicBezTo>
                        <a:cubicBezTo>
                          <a:pt x="1888" y="6835"/>
                          <a:pt x="0" y="5300"/>
                          <a:pt x="0" y="3417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5296" name="Freeform 5295"/>
                  <p:cNvSpPr/>
                  <p:nvPr/>
                </p:nvSpPr>
                <p:spPr>
                  <a:xfrm>
                    <a:off x="4294490" y="6077105"/>
                    <a:ext cx="4082" cy="330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082" h="3304">
                        <a:moveTo>
                          <a:pt x="0" y="1652"/>
                        </a:moveTo>
                        <a:cubicBezTo>
                          <a:pt x="0" y="736"/>
                          <a:pt x="913" y="-4"/>
                          <a:pt x="2041" y="-4"/>
                        </a:cubicBezTo>
                        <a:cubicBezTo>
                          <a:pt x="3164" y="-4"/>
                          <a:pt x="4077" y="736"/>
                          <a:pt x="4077" y="1652"/>
                        </a:cubicBezTo>
                        <a:cubicBezTo>
                          <a:pt x="4077" y="2562"/>
                          <a:pt x="3164" y="3304"/>
                          <a:pt x="2041" y="3304"/>
                        </a:cubicBezTo>
                        <a:cubicBezTo>
                          <a:pt x="913" y="3304"/>
                          <a:pt x="0" y="2562"/>
                          <a:pt x="0" y="1652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5297" name="Freeform 5296"/>
                  <p:cNvSpPr/>
                  <p:nvPr/>
                </p:nvSpPr>
                <p:spPr>
                  <a:xfrm>
                    <a:off x="4285852" y="6068798"/>
                    <a:ext cx="4082" cy="330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082" h="3304">
                        <a:moveTo>
                          <a:pt x="0" y="1652"/>
                        </a:moveTo>
                        <a:cubicBezTo>
                          <a:pt x="0" y="736"/>
                          <a:pt x="913" y="-4"/>
                          <a:pt x="2041" y="-4"/>
                        </a:cubicBezTo>
                        <a:cubicBezTo>
                          <a:pt x="3164" y="-4"/>
                          <a:pt x="4077" y="736"/>
                          <a:pt x="4077" y="1652"/>
                        </a:cubicBezTo>
                        <a:cubicBezTo>
                          <a:pt x="4077" y="2562"/>
                          <a:pt x="3164" y="3304"/>
                          <a:pt x="2041" y="3304"/>
                        </a:cubicBezTo>
                        <a:cubicBezTo>
                          <a:pt x="913" y="3304"/>
                          <a:pt x="0" y="2562"/>
                          <a:pt x="0" y="1652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5298" name="Freeform 5297"/>
                  <p:cNvSpPr/>
                  <p:nvPr/>
                </p:nvSpPr>
                <p:spPr>
                  <a:xfrm>
                    <a:off x="4259115" y="6074668"/>
                    <a:ext cx="4082" cy="330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082" h="3304">
                        <a:moveTo>
                          <a:pt x="0" y="1652"/>
                        </a:moveTo>
                        <a:cubicBezTo>
                          <a:pt x="0" y="736"/>
                          <a:pt x="913" y="-4"/>
                          <a:pt x="2041" y="-4"/>
                        </a:cubicBezTo>
                        <a:cubicBezTo>
                          <a:pt x="3164" y="-4"/>
                          <a:pt x="4077" y="736"/>
                          <a:pt x="4077" y="1652"/>
                        </a:cubicBezTo>
                        <a:cubicBezTo>
                          <a:pt x="4077" y="2562"/>
                          <a:pt x="3164" y="3304"/>
                          <a:pt x="2041" y="3304"/>
                        </a:cubicBezTo>
                        <a:cubicBezTo>
                          <a:pt x="913" y="3304"/>
                          <a:pt x="0" y="2562"/>
                          <a:pt x="0" y="1652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700" cap="flat">
                    <a:noFill/>
                    <a:bevel/>
                  </a:ln>
                </p:spPr>
              </p:sp>
            </p:grpSp>
            <p:grpSp>
              <p:nvGrpSpPr>
                <p:cNvPr id="5299" name="Group 5298"/>
                <p:cNvGrpSpPr/>
                <p:nvPr/>
              </p:nvGrpSpPr>
              <p:grpSpPr>
                <a:xfrm flipH="1" flipV="1">
                  <a:off x="4366038" y="6019112"/>
                  <a:ext cx="42449" cy="28635"/>
                  <a:chOff x="4366038" y="6019112"/>
                  <a:chExt cx="42449" cy="28635"/>
                </a:xfrm>
              </p:grpSpPr>
              <p:sp>
                <p:nvSpPr>
                  <p:cNvPr id="5300" name="Freeform 5299"/>
                  <p:cNvSpPr/>
                  <p:nvPr/>
                </p:nvSpPr>
                <p:spPr>
                  <a:xfrm>
                    <a:off x="4384026" y="6028594"/>
                    <a:ext cx="6474" cy="617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474" h="6170">
                        <a:moveTo>
                          <a:pt x="0" y="3085"/>
                        </a:moveTo>
                        <a:cubicBezTo>
                          <a:pt x="0" y="1374"/>
                          <a:pt x="1448" y="-8"/>
                          <a:pt x="3237" y="-8"/>
                        </a:cubicBezTo>
                        <a:cubicBezTo>
                          <a:pt x="5019" y="-8"/>
                          <a:pt x="6466" y="1374"/>
                          <a:pt x="6466" y="3085"/>
                        </a:cubicBezTo>
                        <a:cubicBezTo>
                          <a:pt x="6466" y="4784"/>
                          <a:pt x="5019" y="6170"/>
                          <a:pt x="3237" y="6170"/>
                        </a:cubicBezTo>
                        <a:cubicBezTo>
                          <a:pt x="1448" y="6170"/>
                          <a:pt x="0" y="4784"/>
                          <a:pt x="0" y="3085"/>
                        </a:cubicBezTo>
                        <a:close/>
                      </a:path>
                    </a:pathLst>
                  </a:custGeom>
                  <a:solidFill>
                    <a:srgbClr val="E6590A">
                      <a:alpha val="13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5301" name="Freeform 5300"/>
                  <p:cNvSpPr/>
                  <p:nvPr/>
                </p:nvSpPr>
                <p:spPr>
                  <a:xfrm>
                    <a:off x="4387883" y="6039045"/>
                    <a:ext cx="9081" cy="865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081" h="8655">
                        <a:moveTo>
                          <a:pt x="0" y="4327"/>
                        </a:moveTo>
                        <a:cubicBezTo>
                          <a:pt x="0" y="1928"/>
                          <a:pt x="2030" y="-11"/>
                          <a:pt x="4541" y="-11"/>
                        </a:cubicBezTo>
                        <a:cubicBezTo>
                          <a:pt x="7040" y="-11"/>
                          <a:pt x="9070" y="1928"/>
                          <a:pt x="9070" y="4327"/>
                        </a:cubicBezTo>
                        <a:cubicBezTo>
                          <a:pt x="9070" y="6711"/>
                          <a:pt x="7040" y="8655"/>
                          <a:pt x="4541" y="8655"/>
                        </a:cubicBezTo>
                        <a:cubicBezTo>
                          <a:pt x="2030" y="8655"/>
                          <a:pt x="0" y="6711"/>
                          <a:pt x="0" y="4327"/>
                        </a:cubicBezTo>
                        <a:close/>
                      </a:path>
                    </a:pathLst>
                  </a:custGeom>
                  <a:solidFill>
                    <a:srgbClr val="E6590A">
                      <a:alpha val="13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5302" name="Freeform 5301"/>
                  <p:cNvSpPr/>
                  <p:nvPr/>
                </p:nvSpPr>
                <p:spPr>
                  <a:xfrm>
                    <a:off x="4404060" y="6029587"/>
                    <a:ext cx="4390" cy="418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390" h="4184">
                        <a:moveTo>
                          <a:pt x="0" y="2092"/>
                        </a:moveTo>
                        <a:cubicBezTo>
                          <a:pt x="0" y="932"/>
                          <a:pt x="982" y="-5"/>
                          <a:pt x="2195" y="-5"/>
                        </a:cubicBezTo>
                        <a:cubicBezTo>
                          <a:pt x="3403" y="-5"/>
                          <a:pt x="4385" y="932"/>
                          <a:pt x="4385" y="2092"/>
                        </a:cubicBezTo>
                        <a:cubicBezTo>
                          <a:pt x="4385" y="3244"/>
                          <a:pt x="3403" y="4184"/>
                          <a:pt x="2195" y="4184"/>
                        </a:cubicBezTo>
                        <a:cubicBezTo>
                          <a:pt x="982" y="4184"/>
                          <a:pt x="0" y="3244"/>
                          <a:pt x="0" y="2092"/>
                        </a:cubicBezTo>
                        <a:close/>
                      </a:path>
                    </a:pathLst>
                  </a:custGeom>
                  <a:solidFill>
                    <a:srgbClr val="E6590A">
                      <a:alpha val="13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5303" name="Freeform 5302"/>
                  <p:cNvSpPr/>
                  <p:nvPr/>
                </p:nvSpPr>
                <p:spPr>
                  <a:xfrm>
                    <a:off x="4394769" y="6019068"/>
                    <a:ext cx="4390" cy="418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390" h="4184">
                        <a:moveTo>
                          <a:pt x="0" y="2092"/>
                        </a:moveTo>
                        <a:cubicBezTo>
                          <a:pt x="0" y="932"/>
                          <a:pt x="982" y="-5"/>
                          <a:pt x="2195" y="-5"/>
                        </a:cubicBezTo>
                        <a:cubicBezTo>
                          <a:pt x="3403" y="-5"/>
                          <a:pt x="4385" y="932"/>
                          <a:pt x="4385" y="2092"/>
                        </a:cubicBezTo>
                        <a:cubicBezTo>
                          <a:pt x="4385" y="3244"/>
                          <a:pt x="3403" y="4184"/>
                          <a:pt x="2195" y="4184"/>
                        </a:cubicBezTo>
                        <a:cubicBezTo>
                          <a:pt x="982" y="4184"/>
                          <a:pt x="0" y="3244"/>
                          <a:pt x="0" y="2092"/>
                        </a:cubicBezTo>
                        <a:close/>
                      </a:path>
                    </a:pathLst>
                  </a:custGeom>
                  <a:solidFill>
                    <a:srgbClr val="E6590A">
                      <a:alpha val="13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5304" name="Freeform 5303"/>
                  <p:cNvSpPr/>
                  <p:nvPr/>
                </p:nvSpPr>
                <p:spPr>
                  <a:xfrm>
                    <a:off x="4366014" y="6026502"/>
                    <a:ext cx="4390" cy="418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390" h="4184">
                        <a:moveTo>
                          <a:pt x="0" y="2092"/>
                        </a:moveTo>
                        <a:cubicBezTo>
                          <a:pt x="0" y="932"/>
                          <a:pt x="982" y="-5"/>
                          <a:pt x="2195" y="-5"/>
                        </a:cubicBezTo>
                        <a:cubicBezTo>
                          <a:pt x="3403" y="-5"/>
                          <a:pt x="4385" y="932"/>
                          <a:pt x="4385" y="2092"/>
                        </a:cubicBezTo>
                        <a:cubicBezTo>
                          <a:pt x="4385" y="3244"/>
                          <a:pt x="3403" y="4184"/>
                          <a:pt x="2195" y="4184"/>
                        </a:cubicBezTo>
                        <a:cubicBezTo>
                          <a:pt x="982" y="4184"/>
                          <a:pt x="0" y="3244"/>
                          <a:pt x="0" y="2092"/>
                        </a:cubicBezTo>
                        <a:close/>
                      </a:path>
                    </a:pathLst>
                  </a:custGeom>
                  <a:solidFill>
                    <a:srgbClr val="E6590A">
                      <a:alpha val="13000"/>
                    </a:srgbClr>
                  </a:solidFill>
                  <a:ln w="7700" cap="flat">
                    <a:noFill/>
                    <a:bevel/>
                  </a:ln>
                </p:spPr>
              </p:sp>
            </p:grpSp>
          </p:grpSp>
          <p:sp>
            <p:nvSpPr>
              <p:cNvPr id="5862" name="Text 5862"/>
              <p:cNvSpPr txBox="1"/>
              <p:nvPr/>
            </p:nvSpPr>
            <p:spPr>
              <a:xfrm>
                <a:off x="3630916" y="6157975"/>
                <a:ext cx="770000" cy="1540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80">
                    <a:solidFill>
                      <a:srgbClr val="000000"/>
                    </a:solidFill>
                    <a:latin typeface="Arial"/>
                  </a:rPr>
                  <a:t>Eat more fruits</a:t>
                </a:r>
              </a:p>
            </p:txBody>
          </p:sp>
        </p:grpSp>
        <p:grpSp>
          <p:nvGrpSpPr>
            <p:cNvPr id="5305" name="Notebook"/>
            <p:cNvGrpSpPr/>
            <p:nvPr/>
          </p:nvGrpSpPr>
          <p:grpSpPr>
            <a:xfrm>
              <a:off x="5827341" y="5653317"/>
              <a:ext cx="831600" cy="503542"/>
              <a:chOff x="5827341" y="5653317"/>
              <a:chExt cx="831600" cy="503542"/>
            </a:xfrm>
          </p:grpSpPr>
          <p:grpSp>
            <p:nvGrpSpPr>
              <p:cNvPr id="5306" name="Group 5305"/>
              <p:cNvGrpSpPr/>
              <p:nvPr/>
            </p:nvGrpSpPr>
            <p:grpSpPr>
              <a:xfrm>
                <a:off x="5827341" y="5672538"/>
                <a:ext cx="831600" cy="484356"/>
                <a:chOff x="5827341" y="5672538"/>
                <a:chExt cx="831600" cy="484356"/>
              </a:xfrm>
            </p:grpSpPr>
            <p:sp>
              <p:nvSpPr>
                <p:cNvPr id="5307" name="Freeform 5306"/>
                <p:cNvSpPr/>
                <p:nvPr/>
              </p:nvSpPr>
              <p:spPr>
                <a:xfrm>
                  <a:off x="5863370" y="5702686"/>
                  <a:ext cx="0" cy="61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h="617">
                      <a:moveTo>
                        <a:pt x="5097400" y="4612300"/>
                      </a:moveTo>
                      <a:lnTo>
                        <a:pt x="5097400" y="461230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000000"/>
                  </a:solidFill>
                  <a:bevel/>
                </a:ln>
              </p:spPr>
            </p:sp>
            <p:sp>
              <p:nvSpPr>
                <p:cNvPr id="5308" name="Freeform 5307"/>
                <p:cNvSpPr/>
                <p:nvPr/>
              </p:nvSpPr>
              <p:spPr>
                <a:xfrm>
                  <a:off x="5867227" y="5711733"/>
                  <a:ext cx="791998" cy="44512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91998" h="445124">
                      <a:moveTo>
                        <a:pt x="0" y="139095"/>
                      </a:moveTo>
                      <a:lnTo>
                        <a:pt x="88873" y="445124"/>
                      </a:lnTo>
                      <a:lnTo>
                        <a:pt x="93763" y="445124"/>
                      </a:lnTo>
                      <a:lnTo>
                        <a:pt x="455592" y="339060"/>
                      </a:lnTo>
                      <a:cubicBezTo>
                        <a:pt x="455592" y="339060"/>
                        <a:pt x="475965" y="328997"/>
                        <a:pt x="475965" y="328997"/>
                      </a:cubicBezTo>
                      <a:cubicBezTo>
                        <a:pt x="475965" y="328997"/>
                        <a:pt x="500413" y="327449"/>
                        <a:pt x="497968" y="327449"/>
                      </a:cubicBezTo>
                      <a:cubicBezTo>
                        <a:pt x="495523" y="327449"/>
                        <a:pt x="791998" y="237857"/>
                        <a:pt x="791998" y="237857"/>
                      </a:cubicBezTo>
                      <a:lnTo>
                        <a:pt x="534639" y="0"/>
                      </a:lnTo>
                      <a:cubicBezTo>
                        <a:pt x="534639" y="0"/>
                        <a:pt x="6700" y="115098"/>
                        <a:pt x="0" y="139095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7700" cap="flat">
                  <a:noFill/>
                  <a:bevel/>
                </a:ln>
              </p:spPr>
            </p:sp>
            <p:sp>
              <p:nvSpPr>
                <p:cNvPr id="5309" name="Freeform 5308"/>
                <p:cNvSpPr/>
                <p:nvPr/>
              </p:nvSpPr>
              <p:spPr>
                <a:xfrm>
                  <a:off x="5868304" y="5708735"/>
                  <a:ext cx="790055" cy="44331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90055" h="443318">
                      <a:moveTo>
                        <a:pt x="6690" y="138272"/>
                      </a:moveTo>
                      <a:cubicBezTo>
                        <a:pt x="6690" y="138272"/>
                        <a:pt x="-1419" y="139042"/>
                        <a:pt x="0" y="142124"/>
                      </a:cubicBezTo>
                      <a:cubicBezTo>
                        <a:pt x="1825" y="145205"/>
                        <a:pt x="91028" y="443318"/>
                        <a:pt x="91028" y="443318"/>
                      </a:cubicBezTo>
                      <a:lnTo>
                        <a:pt x="453516" y="337784"/>
                      </a:lnTo>
                      <a:cubicBezTo>
                        <a:pt x="453516" y="337784"/>
                        <a:pt x="463247" y="323919"/>
                        <a:pt x="475412" y="323919"/>
                      </a:cubicBezTo>
                      <a:cubicBezTo>
                        <a:pt x="487575" y="323919"/>
                        <a:pt x="494063" y="326230"/>
                        <a:pt x="494063" y="326230"/>
                      </a:cubicBezTo>
                      <a:lnTo>
                        <a:pt x="787622" y="239184"/>
                      </a:lnTo>
                      <a:lnTo>
                        <a:pt x="790055" y="239954"/>
                      </a:lnTo>
                      <a:lnTo>
                        <a:pt x="535826" y="0"/>
                      </a:lnTo>
                      <a:lnTo>
                        <a:pt x="6690" y="138272"/>
                      </a:lnTo>
                      <a:close/>
                    </a:path>
                  </a:pathLst>
                </a:custGeom>
                <a:solidFill>
                  <a:srgbClr val="A52A2A"/>
                </a:solidFill>
                <a:ln w="7700" cap="flat">
                  <a:noFill/>
                  <a:bevel/>
                </a:ln>
              </p:spPr>
            </p:sp>
            <p:sp>
              <p:nvSpPr>
                <p:cNvPr id="5310" name="Freeform 5309"/>
                <p:cNvSpPr/>
                <p:nvPr/>
              </p:nvSpPr>
              <p:spPr>
                <a:xfrm>
                  <a:off x="6334155" y="5914756"/>
                  <a:ext cx="312763" cy="11060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12763" h="110607">
                      <a:moveTo>
                        <a:pt x="6214" y="81695"/>
                      </a:moveTo>
                      <a:cubicBezTo>
                        <a:pt x="6214" y="81695"/>
                        <a:pt x="28920" y="94021"/>
                        <a:pt x="32975" y="97872"/>
                      </a:cubicBezTo>
                      <a:cubicBezTo>
                        <a:pt x="37029" y="101724"/>
                        <a:pt x="36624" y="110607"/>
                        <a:pt x="36624" y="110607"/>
                      </a:cubicBezTo>
                      <a:lnTo>
                        <a:pt x="312763" y="30084"/>
                      </a:lnTo>
                      <a:lnTo>
                        <a:pt x="295718" y="1582"/>
                      </a:lnTo>
                      <a:cubicBezTo>
                        <a:pt x="295718" y="1582"/>
                        <a:pt x="168238" y="-12563"/>
                        <a:pt x="68495" y="43726"/>
                      </a:cubicBezTo>
                      <a:cubicBezTo>
                        <a:pt x="-31248" y="100014"/>
                        <a:pt x="7836" y="80925"/>
                        <a:pt x="6214" y="81695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C8C8C8"/>
                    </a:gs>
                    <a:gs pos="100000">
                      <a:srgbClr val="A0A09F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5311" name="Freeform 5310"/>
                <p:cNvSpPr/>
                <p:nvPr/>
              </p:nvSpPr>
              <p:spPr>
                <a:xfrm>
                  <a:off x="5875698" y="5810030"/>
                  <a:ext cx="120018" cy="33046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0018" h="330466">
                      <a:moveTo>
                        <a:pt x="21895" y="0"/>
                      </a:moveTo>
                      <a:lnTo>
                        <a:pt x="120018" y="286558"/>
                      </a:lnTo>
                      <a:lnTo>
                        <a:pt x="89203" y="330466"/>
                      </a:lnTo>
                      <a:lnTo>
                        <a:pt x="0" y="36976"/>
                      </a:lnTo>
                      <a:lnTo>
                        <a:pt x="21895" y="0"/>
                      </a:lnTo>
                      <a:close/>
                    </a:path>
                  </a:pathLst>
                </a:custGeom>
                <a:gradFill>
                  <a:gsLst>
                    <a:gs pos="97000">
                      <a:srgbClr val="D6D6D6"/>
                    </a:gs>
                    <a:gs pos="100000">
                      <a:srgbClr val="BBBBBB"/>
                    </a:gs>
                  </a:gsLst>
                  <a:lin ang="5400000" scaled="0"/>
                </a:gradFill>
                <a:ln w="7700" cap="flat">
                  <a:solidFill>
                    <a:srgbClr val="D6D6D6"/>
                  </a:solidFill>
                  <a:bevel/>
                </a:ln>
              </p:spPr>
            </p:sp>
            <p:sp>
              <p:nvSpPr>
                <p:cNvPr id="5312" name="Freeform 5311"/>
                <p:cNvSpPr/>
                <p:nvPr/>
              </p:nvSpPr>
              <p:spPr>
                <a:xfrm>
                  <a:off x="6321460" y="6000589"/>
                  <a:ext cx="44906" cy="2489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4906" h="24891">
                      <a:moveTo>
                        <a:pt x="0" y="22564"/>
                      </a:moveTo>
                      <a:cubicBezTo>
                        <a:pt x="0" y="22564"/>
                        <a:pt x="27825" y="21023"/>
                        <a:pt x="32150" y="22564"/>
                      </a:cubicBezTo>
                      <a:cubicBezTo>
                        <a:pt x="36475" y="24105"/>
                        <a:pt x="42963" y="24618"/>
                        <a:pt x="44314" y="24891"/>
                      </a:cubicBezTo>
                      <a:cubicBezTo>
                        <a:pt x="45666" y="25132"/>
                        <a:pt x="44314" y="14604"/>
                        <a:pt x="44314" y="14604"/>
                      </a:cubicBezTo>
                      <a:lnTo>
                        <a:pt x="20257" y="-32"/>
                      </a:lnTo>
                      <a:cubicBezTo>
                        <a:pt x="20257" y="-32"/>
                        <a:pt x="-1098" y="18456"/>
                        <a:pt x="0" y="22564"/>
                      </a:cubicBezTo>
                      <a:close/>
                    </a:path>
                  </a:pathLst>
                </a:custGeom>
                <a:solidFill>
                  <a:srgbClr val="202020"/>
                </a:solidFill>
                <a:ln w="7700" cap="flat">
                  <a:noFill/>
                  <a:bevel/>
                </a:ln>
              </p:spPr>
            </p:sp>
            <p:sp>
              <p:nvSpPr>
                <p:cNvPr id="5313" name="Freeform 5312"/>
                <p:cNvSpPr/>
                <p:nvPr/>
              </p:nvSpPr>
              <p:spPr>
                <a:xfrm>
                  <a:off x="5897598" y="5742966"/>
                  <a:ext cx="446624" cy="35362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46624" h="353624">
                      <a:moveTo>
                        <a:pt x="98123" y="353624"/>
                      </a:moveTo>
                      <a:cubicBezTo>
                        <a:pt x="98123" y="353624"/>
                        <a:pt x="206302" y="303708"/>
                        <a:pt x="243930" y="290766"/>
                      </a:cubicBezTo>
                      <a:cubicBezTo>
                        <a:pt x="281558" y="277825"/>
                        <a:pt x="361354" y="253175"/>
                        <a:pt x="380168" y="250710"/>
                      </a:cubicBezTo>
                      <a:cubicBezTo>
                        <a:pt x="398981" y="248244"/>
                        <a:pt x="428824" y="246704"/>
                        <a:pt x="441150" y="254253"/>
                      </a:cubicBezTo>
                      <a:cubicBezTo>
                        <a:pt x="453475" y="261802"/>
                        <a:pt x="441150" y="254253"/>
                        <a:pt x="441150" y="254253"/>
                      </a:cubicBezTo>
                      <a:lnTo>
                        <a:pt x="268583" y="8522"/>
                      </a:lnTo>
                      <a:cubicBezTo>
                        <a:pt x="268583" y="8522"/>
                        <a:pt x="230955" y="-13664"/>
                        <a:pt x="144671" y="13452"/>
                      </a:cubicBezTo>
                      <a:cubicBezTo>
                        <a:pt x="58388" y="40567"/>
                        <a:pt x="0" y="67066"/>
                        <a:pt x="0" y="67066"/>
                      </a:cubicBezTo>
                      <a:lnTo>
                        <a:pt x="98123" y="353624"/>
                      </a:lnTo>
                      <a:close/>
                    </a:path>
                  </a:pathLst>
                </a:custGeom>
                <a:gradFill>
                  <a:gsLst>
                    <a:gs pos="79000">
                      <a:srgbClr val="F4F4F5"/>
                    </a:gs>
                    <a:gs pos="92000">
                      <a:srgbClr val="EDEDEF"/>
                    </a:gs>
                    <a:gs pos="95000">
                      <a:srgbClr val="F2F2F4"/>
                    </a:gs>
                    <a:gs pos="100000">
                      <a:srgbClr val="ECECEE"/>
                    </a:gs>
                  </a:gsLst>
                  <a:lin ang="0" scaled="0"/>
                </a:gradFill>
                <a:ln w="7700" cap="flat">
                  <a:solidFill>
                    <a:srgbClr val="F4F4F5"/>
                  </a:solidFill>
                  <a:bevel/>
                </a:ln>
              </p:spPr>
            </p:sp>
            <p:sp>
              <p:nvSpPr>
                <p:cNvPr id="5314" name="Freeform 5313"/>
                <p:cNvSpPr/>
                <p:nvPr/>
              </p:nvSpPr>
              <p:spPr>
                <a:xfrm>
                  <a:off x="6166069" y="5704692"/>
                  <a:ext cx="463805" cy="29329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63805" h="293298">
                      <a:moveTo>
                        <a:pt x="0" y="46797"/>
                      </a:moveTo>
                      <a:cubicBezTo>
                        <a:pt x="0" y="46797"/>
                        <a:pt x="27359" y="22763"/>
                        <a:pt x="64338" y="14752"/>
                      </a:cubicBezTo>
                      <a:cubicBezTo>
                        <a:pt x="101316" y="6740"/>
                        <a:pt x="190844" y="0"/>
                        <a:pt x="199278" y="0"/>
                      </a:cubicBezTo>
                      <a:cubicBezTo>
                        <a:pt x="207711" y="0"/>
                        <a:pt x="236905" y="0"/>
                        <a:pt x="236905" y="0"/>
                      </a:cubicBezTo>
                      <a:lnTo>
                        <a:pt x="463805" y="211644"/>
                      </a:lnTo>
                      <a:cubicBezTo>
                        <a:pt x="463805" y="211644"/>
                        <a:pt x="398444" y="217499"/>
                        <a:pt x="378981" y="221196"/>
                      </a:cubicBezTo>
                      <a:cubicBezTo>
                        <a:pt x="359518" y="224894"/>
                        <a:pt x="282642" y="227050"/>
                        <a:pt x="228471" y="259404"/>
                      </a:cubicBezTo>
                      <a:cubicBezTo>
                        <a:pt x="174301" y="291757"/>
                        <a:pt x="172679" y="293298"/>
                        <a:pt x="172679" y="293298"/>
                      </a:cubicBezTo>
                      <a:cubicBezTo>
                        <a:pt x="172679" y="293298"/>
                        <a:pt x="0" y="46797"/>
                        <a:pt x="0" y="46797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3F3F4"/>
                    </a:gs>
                    <a:gs pos="75000">
                      <a:srgbClr val="E1E1E3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5315" name="Freeform 5314"/>
                <p:cNvSpPr/>
                <p:nvPr/>
              </p:nvSpPr>
              <p:spPr>
                <a:xfrm>
                  <a:off x="5964907" y="5989711"/>
                  <a:ext cx="373842" cy="15078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73842" h="150789">
                      <a:moveTo>
                        <a:pt x="0" y="150789"/>
                      </a:moveTo>
                      <a:lnTo>
                        <a:pt x="339783" y="53729"/>
                      </a:lnTo>
                      <a:cubicBezTo>
                        <a:pt x="339783" y="53729"/>
                        <a:pt x="339783" y="42945"/>
                        <a:pt x="343027" y="42945"/>
                      </a:cubicBezTo>
                      <a:cubicBezTo>
                        <a:pt x="346270" y="42945"/>
                        <a:pt x="373842" y="7511"/>
                        <a:pt x="373842" y="7511"/>
                      </a:cubicBezTo>
                      <a:cubicBezTo>
                        <a:pt x="373842" y="7511"/>
                        <a:pt x="354380" y="-9436"/>
                        <a:pt x="293559" y="7511"/>
                      </a:cubicBezTo>
                      <a:cubicBezTo>
                        <a:pt x="232739" y="24458"/>
                        <a:pt x="93258" y="66825"/>
                        <a:pt x="29194" y="105340"/>
                      </a:cubicBezTo>
                      <a:cubicBezTo>
                        <a:pt x="-34870" y="143856"/>
                        <a:pt x="29194" y="105340"/>
                        <a:pt x="29194" y="105340"/>
                      </a:cubicBezTo>
                      <a:lnTo>
                        <a:pt x="0" y="150789"/>
                      </a:lnTo>
                      <a:close/>
                    </a:path>
                  </a:pathLst>
                </a:custGeom>
                <a:gradFill>
                  <a:gsLst>
                    <a:gs pos="83000">
                      <a:srgbClr val="D9D9D9"/>
                    </a:gs>
                    <a:gs pos="100000">
                      <a:srgbClr val="BCBCBC"/>
                    </a:gs>
                  </a:gsLst>
                  <a:lin ang="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5316" name="Freeform 5315"/>
                <p:cNvSpPr/>
                <p:nvPr/>
              </p:nvSpPr>
              <p:spPr>
                <a:xfrm>
                  <a:off x="6305245" y="5997222"/>
                  <a:ext cx="65534" cy="4544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5534" h="45449">
                      <a:moveTo>
                        <a:pt x="253" y="45449"/>
                      </a:moveTo>
                      <a:lnTo>
                        <a:pt x="4308" y="44422"/>
                      </a:lnTo>
                      <a:lnTo>
                        <a:pt x="5389" y="37489"/>
                      </a:lnTo>
                      <a:lnTo>
                        <a:pt x="35394" y="4879"/>
                      </a:lnTo>
                      <a:lnTo>
                        <a:pt x="54316" y="15406"/>
                      </a:lnTo>
                      <a:cubicBezTo>
                        <a:pt x="54316" y="15406"/>
                        <a:pt x="57289" y="24137"/>
                        <a:pt x="59452" y="26191"/>
                      </a:cubicBezTo>
                      <a:cubicBezTo>
                        <a:pt x="61614" y="28245"/>
                        <a:pt x="61884" y="28502"/>
                        <a:pt x="61884" y="28502"/>
                      </a:cubicBezTo>
                      <a:lnTo>
                        <a:pt x="65534" y="28117"/>
                      </a:lnTo>
                      <a:cubicBezTo>
                        <a:pt x="65534" y="28117"/>
                        <a:pt x="64588" y="18488"/>
                        <a:pt x="62966" y="16947"/>
                      </a:cubicBezTo>
                      <a:cubicBezTo>
                        <a:pt x="61344" y="15406"/>
                        <a:pt x="35394" y="0"/>
                        <a:pt x="35394" y="0"/>
                      </a:cubicBezTo>
                      <a:lnTo>
                        <a:pt x="2010" y="34279"/>
                      </a:lnTo>
                      <a:cubicBezTo>
                        <a:pt x="2010" y="34279"/>
                        <a:pt x="-828" y="40827"/>
                        <a:pt x="253" y="45449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000000"/>
                  </a:solidFill>
                  <a:bevel/>
                </a:ln>
              </p:spPr>
            </p:sp>
            <p:sp>
              <p:nvSpPr>
                <p:cNvPr id="5317" name="Freeform 5316"/>
                <p:cNvSpPr/>
                <p:nvPr/>
              </p:nvSpPr>
              <p:spPr>
                <a:xfrm>
                  <a:off x="5924568" y="5769407"/>
                  <a:ext cx="232011" cy="5767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2011" h="57677" fill="none">
                      <a:moveTo>
                        <a:pt x="0" y="57677"/>
                      </a:moveTo>
                      <a:cubicBezTo>
                        <a:pt x="0" y="57677"/>
                        <a:pt x="177700" y="-18923"/>
                        <a:pt x="232011" y="4523"/>
                      </a:cubicBez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8D8D8"/>
                  </a:solidFill>
                  <a:bevel/>
                </a:ln>
              </p:spPr>
            </p:sp>
            <p:sp>
              <p:nvSpPr>
                <p:cNvPr id="5318" name="Freeform 5317"/>
                <p:cNvSpPr/>
                <p:nvPr/>
              </p:nvSpPr>
              <p:spPr>
                <a:xfrm>
                  <a:off x="5934442" y="5790361"/>
                  <a:ext cx="227075" cy="5547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27075" h="55478" fill="none">
                      <a:moveTo>
                        <a:pt x="0" y="55478"/>
                      </a:moveTo>
                      <a:cubicBezTo>
                        <a:pt x="0" y="55478"/>
                        <a:pt x="187573" y="-13305"/>
                        <a:pt x="227075" y="2325"/>
                      </a:cubicBez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8D8D8"/>
                  </a:solidFill>
                  <a:bevel/>
                </a:ln>
              </p:spPr>
            </p:sp>
            <p:sp>
              <p:nvSpPr>
                <p:cNvPr id="5319" name="Freeform 5318"/>
                <p:cNvSpPr/>
                <p:nvPr/>
              </p:nvSpPr>
              <p:spPr>
                <a:xfrm>
                  <a:off x="5944315" y="5813309"/>
                  <a:ext cx="220503" cy="6066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20503" h="60666" fill="none">
                      <a:moveTo>
                        <a:pt x="0" y="60666"/>
                      </a:moveTo>
                      <a:cubicBezTo>
                        <a:pt x="0" y="60666"/>
                        <a:pt x="172764" y="-9681"/>
                        <a:pt x="220503" y="1260"/>
                      </a:cubicBez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8D8D8"/>
                  </a:solidFill>
                  <a:bevel/>
                </a:ln>
              </p:spPr>
            </p:sp>
            <p:sp>
              <p:nvSpPr>
                <p:cNvPr id="5320" name="Freeform 5319"/>
                <p:cNvSpPr/>
                <p:nvPr/>
              </p:nvSpPr>
              <p:spPr>
                <a:xfrm>
                  <a:off x="6175127" y="5694721"/>
                  <a:ext cx="442423" cy="30176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42423" h="301766">
                      <a:moveTo>
                        <a:pt x="165241" y="301766"/>
                      </a:moveTo>
                      <a:cubicBezTo>
                        <a:pt x="165241" y="301766"/>
                        <a:pt x="252936" y="227557"/>
                        <a:pt x="317320" y="217946"/>
                      </a:cubicBezTo>
                      <a:cubicBezTo>
                        <a:pt x="381704" y="208335"/>
                        <a:pt x="442423" y="210957"/>
                        <a:pt x="442423" y="210957"/>
                      </a:cubicBezTo>
                      <a:lnTo>
                        <a:pt x="220285" y="0"/>
                      </a:lnTo>
                      <a:lnTo>
                        <a:pt x="0" y="65923"/>
                      </a:lnTo>
                      <a:lnTo>
                        <a:pt x="165241" y="301766"/>
                      </a:lnTo>
                      <a:close/>
                    </a:path>
                  </a:pathLst>
                </a:custGeom>
                <a:solidFill>
                  <a:srgbClr val="F1F1F1"/>
                </a:solidFill>
                <a:ln w="7700" cap="flat">
                  <a:noFill/>
                  <a:bevel/>
                </a:ln>
              </p:spPr>
            </p:sp>
            <p:sp>
              <p:nvSpPr>
                <p:cNvPr id="5321" name="Freeform 5320"/>
                <p:cNvSpPr/>
                <p:nvPr/>
              </p:nvSpPr>
              <p:spPr>
                <a:xfrm>
                  <a:off x="6163917" y="5672537"/>
                  <a:ext cx="423310" cy="32313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23310" h="323131">
                      <a:moveTo>
                        <a:pt x="0" y="74798"/>
                      </a:moveTo>
                      <a:cubicBezTo>
                        <a:pt x="4771" y="82865"/>
                        <a:pt x="174929" y="323131"/>
                        <a:pt x="174929" y="323131"/>
                      </a:cubicBezTo>
                      <a:cubicBezTo>
                        <a:pt x="174929" y="323131"/>
                        <a:pt x="289900" y="218288"/>
                        <a:pt x="318413" y="221782"/>
                      </a:cubicBezTo>
                      <a:cubicBezTo>
                        <a:pt x="346926" y="225277"/>
                        <a:pt x="423310" y="215666"/>
                        <a:pt x="423310" y="215666"/>
                      </a:cubicBezTo>
                      <a:lnTo>
                        <a:pt x="203442" y="737"/>
                      </a:lnTo>
                      <a:cubicBezTo>
                        <a:pt x="203442" y="737"/>
                        <a:pt x="47573" y="-12775"/>
                        <a:pt x="0" y="74798"/>
                      </a:cubicBezTo>
                      <a:close/>
                    </a:path>
                  </a:pathLst>
                </a:custGeom>
                <a:gradFill>
                  <a:gsLst>
                    <a:gs pos="99000">
                      <a:srgbClr val="FAFAFA"/>
                    </a:gs>
                    <a:gs pos="100000">
                      <a:srgbClr val="F6F6F6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5322" name="Freeform 5321"/>
                <p:cNvSpPr/>
                <p:nvPr/>
              </p:nvSpPr>
              <p:spPr>
                <a:xfrm>
                  <a:off x="6164261" y="5674790"/>
                  <a:ext cx="406423" cy="32244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06423" h="322449">
                      <a:moveTo>
                        <a:pt x="0" y="76697"/>
                      </a:moveTo>
                      <a:lnTo>
                        <a:pt x="174487" y="322449"/>
                      </a:lnTo>
                      <a:cubicBezTo>
                        <a:pt x="174487" y="322449"/>
                        <a:pt x="254724" y="196741"/>
                        <a:pt x="313640" y="200855"/>
                      </a:cubicBezTo>
                      <a:cubicBezTo>
                        <a:pt x="372556" y="204971"/>
                        <a:pt x="406423" y="200855"/>
                        <a:pt x="406423" y="200855"/>
                      </a:cubicBezTo>
                      <a:lnTo>
                        <a:pt x="201006" y="1686"/>
                      </a:lnTo>
                      <a:cubicBezTo>
                        <a:pt x="201006" y="1686"/>
                        <a:pt x="29842" y="-17950"/>
                        <a:pt x="0" y="76697"/>
                      </a:cubicBezTo>
                      <a:close/>
                    </a:path>
                  </a:pathLst>
                </a:custGeom>
                <a:gradFill>
                  <a:gsLst>
                    <a:gs pos="71000">
                      <a:srgbClr val="F7F7F7"/>
                    </a:gs>
                    <a:gs pos="100000">
                      <a:srgbClr val="F1F1F1"/>
                    </a:gs>
                  </a:gsLst>
                  <a:lin ang="5400000" scaled="0"/>
                </a:gradFill>
                <a:ln w="7700" cap="flat">
                  <a:solidFill>
                    <a:srgbClr val="F9F9FA"/>
                  </a:solidFill>
                  <a:bevel/>
                </a:ln>
              </p:spPr>
            </p:sp>
            <p:sp>
              <p:nvSpPr>
                <p:cNvPr id="5323" name="Freeform 5322"/>
                <p:cNvSpPr/>
                <p:nvPr/>
              </p:nvSpPr>
              <p:spPr>
                <a:xfrm>
                  <a:off x="6303904" y="5996464"/>
                  <a:ext cx="66890" cy="4698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6890" h="46989">
                      <a:moveTo>
                        <a:pt x="784" y="46989"/>
                      </a:moveTo>
                      <a:lnTo>
                        <a:pt x="5842" y="46069"/>
                      </a:lnTo>
                      <a:lnTo>
                        <a:pt x="6731" y="38244"/>
                      </a:lnTo>
                      <a:lnTo>
                        <a:pt x="37405" y="7857"/>
                      </a:lnTo>
                      <a:lnTo>
                        <a:pt x="55658" y="16161"/>
                      </a:lnTo>
                      <a:cubicBezTo>
                        <a:pt x="55658" y="16161"/>
                        <a:pt x="58932" y="26517"/>
                        <a:pt x="60794" y="26946"/>
                      </a:cubicBezTo>
                      <a:cubicBezTo>
                        <a:pt x="62655" y="27374"/>
                        <a:pt x="63227" y="29257"/>
                        <a:pt x="63227" y="29257"/>
                      </a:cubicBezTo>
                      <a:lnTo>
                        <a:pt x="66890" y="28896"/>
                      </a:lnTo>
                      <a:cubicBezTo>
                        <a:pt x="66890" y="28896"/>
                        <a:pt x="66554" y="18733"/>
                        <a:pt x="64512" y="15735"/>
                      </a:cubicBezTo>
                      <a:cubicBezTo>
                        <a:pt x="62469" y="12736"/>
                        <a:pt x="35924" y="0"/>
                        <a:pt x="35924" y="0"/>
                      </a:cubicBezTo>
                      <a:lnTo>
                        <a:pt x="2501" y="35034"/>
                      </a:lnTo>
                      <a:cubicBezTo>
                        <a:pt x="2501" y="35034"/>
                        <a:pt x="-1783" y="43294"/>
                        <a:pt x="784" y="46989"/>
                      </a:cubicBezTo>
                      <a:close/>
                    </a:path>
                  </a:pathLst>
                </a:custGeom>
                <a:solidFill>
                  <a:srgbClr val="883431"/>
                </a:solidFill>
                <a:ln w="7700" cap="flat">
                  <a:solidFill>
                    <a:srgbClr val="883431"/>
                  </a:solidFill>
                  <a:bevel/>
                </a:ln>
              </p:spPr>
            </p:sp>
            <p:sp>
              <p:nvSpPr>
                <p:cNvPr id="5324" name="Freeform 5323"/>
                <p:cNvSpPr/>
                <p:nvPr/>
              </p:nvSpPr>
              <p:spPr>
                <a:xfrm>
                  <a:off x="5840561" y="5861883"/>
                  <a:ext cx="71857" cy="5460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1857" h="54606">
                      <a:moveTo>
                        <a:pt x="60360" y="0"/>
                      </a:moveTo>
                      <a:lnTo>
                        <a:pt x="71857" y="32218"/>
                      </a:lnTo>
                      <a:lnTo>
                        <a:pt x="11497" y="54606"/>
                      </a:lnTo>
                      <a:lnTo>
                        <a:pt x="0" y="24027"/>
                      </a:lnTo>
                      <a:cubicBezTo>
                        <a:pt x="0" y="24027"/>
                        <a:pt x="60360" y="2184"/>
                        <a:pt x="60360" y="1092"/>
                      </a:cubicBezTo>
                      <a:cubicBezTo>
                        <a:pt x="60360" y="0"/>
                        <a:pt x="60360" y="2730"/>
                        <a:pt x="60360" y="0"/>
                      </a:cubicBezTo>
                      <a:close/>
                    </a:path>
                  </a:pathLst>
                </a:custGeom>
                <a:solidFill>
                  <a:srgbClr val="FFFF31">
                    <a:alpha val="42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5325" name="Freeform 5324"/>
                <p:cNvSpPr/>
                <p:nvPr/>
              </p:nvSpPr>
              <p:spPr>
                <a:xfrm>
                  <a:off x="5827340" y="5917036"/>
                  <a:ext cx="91977" cy="5788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1977" h="57882">
                      <a:moveTo>
                        <a:pt x="81629" y="0"/>
                      </a:moveTo>
                      <a:lnTo>
                        <a:pt x="0" y="29487"/>
                      </a:lnTo>
                      <a:lnTo>
                        <a:pt x="9198" y="57882"/>
                      </a:lnTo>
                      <a:lnTo>
                        <a:pt x="91977" y="29487"/>
                      </a:lnTo>
                      <a:lnTo>
                        <a:pt x="81629" y="0"/>
                      </a:lnTo>
                      <a:close/>
                    </a:path>
                  </a:pathLst>
                </a:custGeom>
                <a:solidFill>
                  <a:srgbClr val="00AEEE">
                    <a:alpha val="62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5326" name="Freeform 5325"/>
                <p:cNvSpPr/>
                <p:nvPr/>
              </p:nvSpPr>
              <p:spPr>
                <a:xfrm>
                  <a:off x="6354482" y="5929528"/>
                  <a:ext cx="271403" cy="7153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71403" h="71533">
                      <a:moveTo>
                        <a:pt x="0" y="67779"/>
                      </a:moveTo>
                      <a:cubicBezTo>
                        <a:pt x="2874" y="65049"/>
                        <a:pt x="4311" y="73513"/>
                        <a:pt x="6898" y="71056"/>
                      </a:cubicBezTo>
                      <a:cubicBezTo>
                        <a:pt x="9485" y="68598"/>
                        <a:pt x="259835" y="-2662"/>
                        <a:pt x="270757" y="0"/>
                      </a:cubicBezTo>
                      <a:cubicBezTo>
                        <a:pt x="281679" y="2799"/>
                        <a:pt x="164409" y="4983"/>
                        <a:pt x="0" y="67779"/>
                      </a:cubicBezTo>
                      <a:close/>
                    </a:path>
                  </a:pathLst>
                </a:custGeom>
                <a:solidFill>
                  <a:srgbClr val="D8D8D8">
                    <a:alpha val="26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5327" name="Freeform 5326"/>
                <p:cNvSpPr/>
                <p:nvPr/>
              </p:nvSpPr>
              <p:spPr>
                <a:xfrm>
                  <a:off x="6363393" y="5936626"/>
                  <a:ext cx="278518" cy="693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78518" h="69350">
                      <a:moveTo>
                        <a:pt x="0" y="65908"/>
                      </a:moveTo>
                      <a:cubicBezTo>
                        <a:pt x="0" y="65908"/>
                        <a:pt x="235486" y="-2730"/>
                        <a:pt x="258151" y="0"/>
                      </a:cubicBezTo>
                      <a:cubicBezTo>
                        <a:pt x="280818" y="2886"/>
                        <a:pt x="278518" y="1316"/>
                        <a:pt x="278518" y="1316"/>
                      </a:cubicBezTo>
                      <a:cubicBezTo>
                        <a:pt x="278518" y="1316"/>
                        <a:pt x="167488" y="22535"/>
                        <a:pt x="90294" y="43753"/>
                      </a:cubicBezTo>
                      <a:cubicBezTo>
                        <a:pt x="13098" y="64972"/>
                        <a:pt x="2587" y="69350"/>
                        <a:pt x="2587" y="69350"/>
                      </a:cubicBezTo>
                      <a:lnTo>
                        <a:pt x="0" y="65908"/>
                      </a:lnTo>
                      <a:close/>
                    </a:path>
                  </a:pathLst>
                </a:custGeom>
                <a:solidFill>
                  <a:srgbClr val="D8D8D8">
                    <a:alpha val="20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5328" name="Freeform 5327"/>
                <p:cNvSpPr/>
                <p:nvPr/>
              </p:nvSpPr>
              <p:spPr>
                <a:xfrm>
                  <a:off x="6370579" y="5942155"/>
                  <a:ext cx="266733" cy="7754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66733" h="77540">
                      <a:moveTo>
                        <a:pt x="0" y="68804"/>
                      </a:moveTo>
                      <a:cubicBezTo>
                        <a:pt x="0" y="68804"/>
                        <a:pt x="265584" y="0"/>
                        <a:pt x="266733" y="0"/>
                      </a:cubicBezTo>
                      <a:cubicBezTo>
                        <a:pt x="267883" y="0"/>
                        <a:pt x="4024" y="77540"/>
                        <a:pt x="4024" y="77540"/>
                      </a:cubicBezTo>
                      <a:lnTo>
                        <a:pt x="0" y="68804"/>
                      </a:lnTo>
                      <a:close/>
                    </a:path>
                  </a:pathLst>
                </a:custGeom>
                <a:solidFill>
                  <a:srgbClr val="D8D8D8">
                    <a:alpha val="31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5329" name="Freeform 5328"/>
                <p:cNvSpPr/>
                <p:nvPr/>
              </p:nvSpPr>
              <p:spPr>
                <a:xfrm>
                  <a:off x="5993474" y="5998809"/>
                  <a:ext cx="326662" cy="10061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26662" h="100611">
                      <a:moveTo>
                        <a:pt x="0" y="100611"/>
                      </a:moveTo>
                      <a:cubicBezTo>
                        <a:pt x="4024" y="100611"/>
                        <a:pt x="301224" y="-4778"/>
                        <a:pt x="323069" y="136"/>
                      </a:cubicBezTo>
                      <a:cubicBezTo>
                        <a:pt x="330350" y="1775"/>
                        <a:pt x="324219" y="2321"/>
                        <a:pt x="324219" y="2321"/>
                      </a:cubicBezTo>
                      <a:cubicBezTo>
                        <a:pt x="324219" y="2321"/>
                        <a:pt x="39665" y="88052"/>
                        <a:pt x="0" y="100611"/>
                      </a:cubicBezTo>
                      <a:close/>
                    </a:path>
                  </a:pathLst>
                </a:custGeom>
                <a:solidFill>
                  <a:srgbClr val="F2F2F2">
                    <a:alpha val="26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5330" name="Freeform 5329"/>
                <p:cNvSpPr/>
                <p:nvPr/>
              </p:nvSpPr>
              <p:spPr>
                <a:xfrm>
                  <a:off x="5989234" y="6009321"/>
                  <a:ext cx="328458" cy="1004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28458" h="100475">
                      <a:moveTo>
                        <a:pt x="0" y="100475"/>
                      </a:moveTo>
                      <a:cubicBezTo>
                        <a:pt x="0" y="100475"/>
                        <a:pt x="275571" y="13652"/>
                        <a:pt x="302014" y="6553"/>
                      </a:cubicBezTo>
                      <a:cubicBezTo>
                        <a:pt x="328458" y="-546"/>
                        <a:pt x="328458" y="0"/>
                        <a:pt x="328458" y="0"/>
                      </a:cubicBezTo>
                      <a:lnTo>
                        <a:pt x="322134" y="9283"/>
                      </a:lnTo>
                      <a:cubicBezTo>
                        <a:pt x="322134" y="9283"/>
                        <a:pt x="14587" y="96107"/>
                        <a:pt x="0" y="100475"/>
                      </a:cubicBezTo>
                      <a:close/>
                    </a:path>
                  </a:pathLst>
                </a:custGeom>
                <a:solidFill>
                  <a:srgbClr val="F2F2F2">
                    <a:alpha val="42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5331" name="Freeform 5330"/>
                <p:cNvSpPr/>
                <p:nvPr/>
              </p:nvSpPr>
              <p:spPr>
                <a:xfrm>
                  <a:off x="5971342" y="6027136"/>
                  <a:ext cx="331979" cy="10661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31979" h="106618">
                      <a:moveTo>
                        <a:pt x="331979" y="205"/>
                      </a:moveTo>
                      <a:cubicBezTo>
                        <a:pt x="331979" y="205"/>
                        <a:pt x="326518" y="10853"/>
                        <a:pt x="328530" y="12764"/>
                      </a:cubicBezTo>
                      <a:cubicBezTo>
                        <a:pt x="330542" y="14675"/>
                        <a:pt x="0" y="106618"/>
                        <a:pt x="0" y="106618"/>
                      </a:cubicBezTo>
                      <a:cubicBezTo>
                        <a:pt x="0" y="106618"/>
                        <a:pt x="326230" y="10580"/>
                        <a:pt x="331979" y="205"/>
                      </a:cubicBezTo>
                      <a:close/>
                    </a:path>
                  </a:pathLst>
                </a:custGeom>
                <a:solidFill>
                  <a:srgbClr val="F2F2F2">
                    <a:alpha val="27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5332" name="Freeform 5331"/>
                <p:cNvSpPr/>
                <p:nvPr/>
              </p:nvSpPr>
              <p:spPr>
                <a:xfrm>
                  <a:off x="5890861" y="5822022"/>
                  <a:ext cx="97438" cy="27193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7438" h="271938">
                      <a:moveTo>
                        <a:pt x="4886" y="0"/>
                      </a:moveTo>
                      <a:cubicBezTo>
                        <a:pt x="4886" y="0"/>
                        <a:pt x="96288" y="271938"/>
                        <a:pt x="97438" y="271938"/>
                      </a:cubicBezTo>
                      <a:cubicBezTo>
                        <a:pt x="98588" y="271938"/>
                        <a:pt x="0" y="4642"/>
                        <a:pt x="0" y="4642"/>
                      </a:cubicBezTo>
                      <a:lnTo>
                        <a:pt x="4886" y="0"/>
                      </a:lnTo>
                      <a:close/>
                    </a:path>
                  </a:pathLst>
                </a:custGeom>
                <a:solidFill>
                  <a:srgbClr val="F2F2F2">
                    <a:alpha val="23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5333" name="Freeform 5332"/>
                <p:cNvSpPr/>
                <p:nvPr/>
              </p:nvSpPr>
              <p:spPr>
                <a:xfrm>
                  <a:off x="5883675" y="5834581"/>
                  <a:ext cx="96001" cy="27248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6001" h="272484">
                      <a:moveTo>
                        <a:pt x="0" y="6007"/>
                      </a:moveTo>
                      <a:lnTo>
                        <a:pt x="4024" y="0"/>
                      </a:lnTo>
                      <a:lnTo>
                        <a:pt x="96001" y="265931"/>
                      </a:lnTo>
                      <a:lnTo>
                        <a:pt x="91977" y="272484"/>
                      </a:lnTo>
                      <a:lnTo>
                        <a:pt x="0" y="6007"/>
                      </a:lnTo>
                      <a:close/>
                    </a:path>
                  </a:pathLst>
                </a:custGeom>
                <a:solidFill>
                  <a:srgbClr val="F2F2F2">
                    <a:alpha val="38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5334" name="Freeform 5333"/>
                <p:cNvSpPr/>
                <p:nvPr/>
              </p:nvSpPr>
              <p:spPr>
                <a:xfrm>
                  <a:off x="5879652" y="5846595"/>
                  <a:ext cx="89103" cy="27958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9103" h="279583">
                      <a:moveTo>
                        <a:pt x="0" y="2730"/>
                      </a:moveTo>
                      <a:lnTo>
                        <a:pt x="84504" y="279583"/>
                      </a:lnTo>
                      <a:lnTo>
                        <a:pt x="89103" y="271392"/>
                      </a:lnTo>
                      <a:cubicBezTo>
                        <a:pt x="89103" y="271392"/>
                        <a:pt x="-1725" y="-1092"/>
                        <a:pt x="0" y="0"/>
                      </a:cubicBezTo>
                      <a:cubicBezTo>
                        <a:pt x="1725" y="1092"/>
                        <a:pt x="2874" y="2730"/>
                        <a:pt x="0" y="2730"/>
                      </a:cubicBezTo>
                      <a:close/>
                    </a:path>
                  </a:pathLst>
                </a:custGeom>
                <a:solidFill>
                  <a:srgbClr val="F2F2F2">
                    <a:alpha val="36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5335" name="Freeform 5334"/>
                <p:cNvSpPr/>
                <p:nvPr/>
              </p:nvSpPr>
              <p:spPr>
                <a:xfrm>
                  <a:off x="6354482" y="5924272"/>
                  <a:ext cx="266733" cy="6962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66733" h="69623">
                      <a:moveTo>
                        <a:pt x="0" y="65937"/>
                      </a:moveTo>
                      <a:lnTo>
                        <a:pt x="2683" y="69623"/>
                      </a:lnTo>
                      <a:cubicBezTo>
                        <a:pt x="2683" y="69623"/>
                        <a:pt x="195834" y="-5415"/>
                        <a:pt x="250254" y="3322"/>
                      </a:cubicBezTo>
                      <a:cubicBezTo>
                        <a:pt x="304673" y="12059"/>
                        <a:pt x="225727" y="-34538"/>
                        <a:pt x="0" y="65937"/>
                      </a:cubicBezTo>
                      <a:close/>
                    </a:path>
                  </a:pathLst>
                </a:custGeom>
                <a:solidFill>
                  <a:srgbClr val="D8D8D8">
                    <a:alpha val="26000"/>
                  </a:srgbClr>
                </a:solidFill>
                <a:ln w="7700" cap="flat">
                  <a:noFill/>
                  <a:bevel/>
                </a:ln>
              </p:spPr>
            </p:sp>
          </p:grpSp>
          <p:grpSp>
            <p:nvGrpSpPr>
              <p:cNvPr id="5336" name="Group 5335"/>
              <p:cNvGrpSpPr/>
              <p:nvPr/>
            </p:nvGrpSpPr>
            <p:grpSpPr>
              <a:xfrm>
                <a:off x="5972535" y="5653165"/>
                <a:ext cx="354509" cy="271176"/>
                <a:chOff x="5972535" y="5653165"/>
                <a:chExt cx="354509" cy="271176"/>
              </a:xfrm>
            </p:grpSpPr>
            <p:sp>
              <p:nvSpPr>
                <p:cNvPr id="5337" name="Freeform 5336"/>
                <p:cNvSpPr/>
                <p:nvPr/>
              </p:nvSpPr>
              <p:spPr>
                <a:xfrm>
                  <a:off x="6187679" y="5719159"/>
                  <a:ext cx="19597" cy="1287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597" h="12879">
                      <a:moveTo>
                        <a:pt x="15998" y="0"/>
                      </a:moveTo>
                      <a:cubicBezTo>
                        <a:pt x="15998" y="0"/>
                        <a:pt x="14199" y="3848"/>
                        <a:pt x="15548" y="3848"/>
                      </a:cubicBezTo>
                      <a:cubicBezTo>
                        <a:pt x="16898" y="3848"/>
                        <a:pt x="19597" y="2351"/>
                        <a:pt x="19597" y="2351"/>
                      </a:cubicBezTo>
                      <a:lnTo>
                        <a:pt x="8126" y="10902"/>
                      </a:lnTo>
                      <a:cubicBezTo>
                        <a:pt x="8126" y="10902"/>
                        <a:pt x="-647" y="14750"/>
                        <a:pt x="28" y="11757"/>
                      </a:cubicBezTo>
                      <a:cubicBezTo>
                        <a:pt x="703" y="8764"/>
                        <a:pt x="15548" y="-428"/>
                        <a:pt x="15998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3D3D3D"/>
                    </a:gs>
                    <a:gs pos="17000">
                      <a:srgbClr val="000000"/>
                    </a:gs>
                    <a:gs pos="32000">
                      <a:srgbClr val="000000"/>
                    </a:gs>
                    <a:gs pos="44000">
                      <a:srgbClr val="000000"/>
                    </a:gs>
                    <a:gs pos="56000">
                      <a:srgbClr val="141414"/>
                    </a:gs>
                    <a:gs pos="100000">
                      <a:srgbClr val="000000"/>
                    </a:gs>
                  </a:gsLst>
                  <a:lin ang="138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5338" name="Freeform 5337"/>
                <p:cNvSpPr/>
                <p:nvPr/>
              </p:nvSpPr>
              <p:spPr>
                <a:xfrm>
                  <a:off x="6186266" y="5659388"/>
                  <a:ext cx="100791" cy="7068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0791" h="70681">
                      <a:moveTo>
                        <a:pt x="97698" y="3734"/>
                      </a:moveTo>
                      <a:cubicBezTo>
                        <a:pt x="97698" y="3734"/>
                        <a:pt x="97252" y="-927"/>
                        <a:pt x="82762" y="8395"/>
                      </a:cubicBezTo>
                      <a:cubicBezTo>
                        <a:pt x="68271" y="17717"/>
                        <a:pt x="1170" y="70681"/>
                        <a:pt x="1170" y="70681"/>
                      </a:cubicBezTo>
                      <a:cubicBezTo>
                        <a:pt x="1170" y="70681"/>
                        <a:pt x="-3065" y="70469"/>
                        <a:pt x="4514" y="63901"/>
                      </a:cubicBezTo>
                      <a:cubicBezTo>
                        <a:pt x="12094" y="57334"/>
                        <a:pt x="76520" y="8395"/>
                        <a:pt x="76520" y="8395"/>
                      </a:cubicBezTo>
                      <a:cubicBezTo>
                        <a:pt x="76520" y="8395"/>
                        <a:pt x="89784" y="-1245"/>
                        <a:pt x="94354" y="132"/>
                      </a:cubicBezTo>
                      <a:cubicBezTo>
                        <a:pt x="98924" y="1510"/>
                        <a:pt x="100791" y="1891"/>
                        <a:pt x="100791" y="1891"/>
                      </a:cubicBezTo>
                      <a:cubicBezTo>
                        <a:pt x="100791" y="1891"/>
                        <a:pt x="101376" y="5138"/>
                        <a:pt x="97698" y="3734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EBC394"/>
                    </a:gs>
                    <a:gs pos="15000">
                      <a:srgbClr val="C77B25"/>
                    </a:gs>
                    <a:gs pos="36000">
                      <a:srgbClr val="E4AD6D"/>
                    </a:gs>
                    <a:gs pos="55000">
                      <a:srgbClr val="ECC69A"/>
                    </a:gs>
                    <a:gs pos="76000">
                      <a:srgbClr val="E1A561"/>
                    </a:gs>
                    <a:gs pos="100000">
                      <a:srgbClr val="DD994A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5339" name="Freeform 5338"/>
                <p:cNvSpPr/>
                <p:nvPr/>
              </p:nvSpPr>
              <p:spPr>
                <a:xfrm>
                  <a:off x="6162803" y="5655257"/>
                  <a:ext cx="156300" cy="12774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6300" h="127749">
                      <a:moveTo>
                        <a:pt x="0" y="98582"/>
                      </a:moveTo>
                      <a:lnTo>
                        <a:pt x="123390" y="6721"/>
                      </a:lnTo>
                      <a:cubicBezTo>
                        <a:pt x="123390" y="6721"/>
                        <a:pt x="147288" y="-4804"/>
                        <a:pt x="152995" y="2315"/>
                      </a:cubicBezTo>
                      <a:cubicBezTo>
                        <a:pt x="158702" y="9433"/>
                        <a:pt x="157988" y="14517"/>
                        <a:pt x="142651" y="31127"/>
                      </a:cubicBezTo>
                      <a:cubicBezTo>
                        <a:pt x="127314" y="47736"/>
                        <a:pt x="25659" y="127749"/>
                        <a:pt x="25659" y="127749"/>
                      </a:cubicBezTo>
                      <a:cubicBezTo>
                        <a:pt x="25659" y="127749"/>
                        <a:pt x="9251" y="117226"/>
                        <a:pt x="0" y="98582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7700" cap="flat">
                  <a:noFill/>
                  <a:bevel/>
                </a:ln>
              </p:spPr>
            </p:sp>
            <p:sp>
              <p:nvSpPr>
                <p:cNvPr id="5340" name="Freeform 5339"/>
                <p:cNvSpPr/>
                <p:nvPr/>
              </p:nvSpPr>
              <p:spPr>
                <a:xfrm>
                  <a:off x="6284855" y="5661294"/>
                  <a:ext cx="21512" cy="2555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1512" h="25555">
                      <a:moveTo>
                        <a:pt x="223" y="1742"/>
                      </a:moveTo>
                      <a:lnTo>
                        <a:pt x="20063" y="25555"/>
                      </a:lnTo>
                      <a:lnTo>
                        <a:pt x="21512" y="24178"/>
                      </a:lnTo>
                      <a:lnTo>
                        <a:pt x="2073" y="0"/>
                      </a:lnTo>
                      <a:cubicBezTo>
                        <a:pt x="2073" y="0"/>
                        <a:pt x="-825" y="747"/>
                        <a:pt x="223" y="1742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B69D6B"/>
                    </a:gs>
                    <a:gs pos="14000">
                      <a:srgbClr val="A98B50"/>
                    </a:gs>
                    <a:gs pos="37000">
                      <a:srgbClr val="C2AC83"/>
                    </a:gs>
                    <a:gs pos="54000">
                      <a:srgbClr val="D6C8AC"/>
                    </a:gs>
                    <a:gs pos="100000">
                      <a:srgbClr val="816A3A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5341" name="Freeform 5340"/>
                <p:cNvSpPr/>
                <p:nvPr/>
              </p:nvSpPr>
              <p:spPr>
                <a:xfrm>
                  <a:off x="6187854" y="5717993"/>
                  <a:ext cx="19423" cy="1276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423" h="12764">
                      <a:moveTo>
                        <a:pt x="15856" y="0"/>
                      </a:moveTo>
                      <a:cubicBezTo>
                        <a:pt x="15856" y="0"/>
                        <a:pt x="14072" y="3813"/>
                        <a:pt x="15410" y="3813"/>
                      </a:cubicBezTo>
                      <a:cubicBezTo>
                        <a:pt x="16747" y="3813"/>
                        <a:pt x="19423" y="2330"/>
                        <a:pt x="19423" y="2330"/>
                      </a:cubicBezTo>
                      <a:lnTo>
                        <a:pt x="8053" y="10805"/>
                      </a:lnTo>
                      <a:cubicBezTo>
                        <a:pt x="8053" y="10805"/>
                        <a:pt x="-641" y="14618"/>
                        <a:pt x="28" y="11652"/>
                      </a:cubicBezTo>
                      <a:cubicBezTo>
                        <a:pt x="697" y="8686"/>
                        <a:pt x="15410" y="-424"/>
                        <a:pt x="15856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FB779"/>
                    </a:gs>
                    <a:gs pos="17000">
                      <a:srgbClr val="AE7A2A"/>
                    </a:gs>
                    <a:gs pos="32000">
                      <a:srgbClr val="7D571E"/>
                    </a:gs>
                    <a:gs pos="44000">
                      <a:srgbClr val="B8812C"/>
                    </a:gs>
                    <a:gs pos="56000">
                      <a:srgbClr val="D8A85D"/>
                    </a:gs>
                    <a:gs pos="100000">
                      <a:srgbClr val="C68A2F"/>
                    </a:gs>
                  </a:gsLst>
                  <a:lin ang="138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5342" name="Freeform 5341"/>
                <p:cNvSpPr/>
                <p:nvPr/>
              </p:nvSpPr>
              <p:spPr>
                <a:xfrm>
                  <a:off x="5980644" y="5892350"/>
                  <a:ext cx="40322" cy="2637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0322" h="26376">
                      <a:moveTo>
                        <a:pt x="0" y="25522"/>
                      </a:moveTo>
                      <a:cubicBezTo>
                        <a:pt x="0" y="25522"/>
                        <a:pt x="6054" y="27217"/>
                        <a:pt x="13901" y="25861"/>
                      </a:cubicBezTo>
                      <a:cubicBezTo>
                        <a:pt x="21748" y="24505"/>
                        <a:pt x="22343" y="23488"/>
                        <a:pt x="22343" y="23488"/>
                      </a:cubicBezTo>
                      <a:lnTo>
                        <a:pt x="40322" y="9590"/>
                      </a:lnTo>
                      <a:lnTo>
                        <a:pt x="28406" y="0"/>
                      </a:lnTo>
                      <a:lnTo>
                        <a:pt x="0" y="25522"/>
                      </a:lnTo>
                      <a:close/>
                    </a:path>
                  </a:pathLst>
                </a:custGeom>
                <a:solidFill>
                  <a:srgbClr val="262626"/>
                </a:solidFill>
                <a:ln w="7700" cap="flat">
                  <a:noFill/>
                  <a:bevel/>
                </a:ln>
              </p:spPr>
            </p:sp>
            <p:sp>
              <p:nvSpPr>
                <p:cNvPr id="5343" name="Freeform 5342"/>
                <p:cNvSpPr/>
                <p:nvPr/>
              </p:nvSpPr>
              <p:spPr>
                <a:xfrm>
                  <a:off x="6006169" y="5859936"/>
                  <a:ext cx="51747" cy="4724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1747" h="47244">
                      <a:moveTo>
                        <a:pt x="0" y="26270"/>
                      </a:moveTo>
                      <a:cubicBezTo>
                        <a:pt x="0" y="26270"/>
                        <a:pt x="-864" y="29236"/>
                        <a:pt x="5824" y="36651"/>
                      </a:cubicBezTo>
                      <a:cubicBezTo>
                        <a:pt x="12512" y="44066"/>
                        <a:pt x="16970" y="47668"/>
                        <a:pt x="18085" y="47244"/>
                      </a:cubicBezTo>
                      <a:cubicBezTo>
                        <a:pt x="19200" y="46820"/>
                        <a:pt x="19534" y="42901"/>
                        <a:pt x="26110" y="38134"/>
                      </a:cubicBezTo>
                      <a:cubicBezTo>
                        <a:pt x="32687" y="33367"/>
                        <a:pt x="51747" y="20550"/>
                        <a:pt x="51747" y="20550"/>
                      </a:cubicBezTo>
                      <a:cubicBezTo>
                        <a:pt x="51747" y="20550"/>
                        <a:pt x="42161" y="13771"/>
                        <a:pt x="39709" y="9745"/>
                      </a:cubicBezTo>
                      <a:cubicBezTo>
                        <a:pt x="37257" y="5720"/>
                        <a:pt x="32798" y="0"/>
                        <a:pt x="32798" y="0"/>
                      </a:cubicBezTo>
                      <a:cubicBezTo>
                        <a:pt x="32798" y="0"/>
                        <a:pt x="12289" y="18432"/>
                        <a:pt x="11174" y="19491"/>
                      </a:cubicBezTo>
                      <a:cubicBezTo>
                        <a:pt x="10060" y="20550"/>
                        <a:pt x="4486" y="25846"/>
                        <a:pt x="0" y="2627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000000"/>
                    </a:gs>
                    <a:gs pos="16000">
                      <a:srgbClr val="000000"/>
                    </a:gs>
                    <a:gs pos="30000">
                      <a:srgbClr val="000000"/>
                    </a:gs>
                    <a:gs pos="59000">
                      <a:srgbClr val="858585"/>
                    </a:gs>
                  </a:gsLst>
                  <a:lin ang="138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5344" name="Freeform 5343"/>
                <p:cNvSpPr/>
                <p:nvPr/>
              </p:nvSpPr>
              <p:spPr>
                <a:xfrm>
                  <a:off x="6047661" y="5826887"/>
                  <a:ext cx="50827" cy="4745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0827" h="47456">
                      <a:moveTo>
                        <a:pt x="0" y="22457"/>
                      </a:moveTo>
                      <a:lnTo>
                        <a:pt x="28089" y="0"/>
                      </a:lnTo>
                      <a:lnTo>
                        <a:pt x="50827" y="25423"/>
                      </a:lnTo>
                      <a:lnTo>
                        <a:pt x="21401" y="47456"/>
                      </a:lnTo>
                      <a:cubicBezTo>
                        <a:pt x="21401" y="47456"/>
                        <a:pt x="-669" y="24363"/>
                        <a:pt x="0" y="22457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7700" cap="flat">
                  <a:noFill/>
                  <a:bevel/>
                </a:ln>
              </p:spPr>
            </p:sp>
            <p:sp>
              <p:nvSpPr>
                <p:cNvPr id="5345" name="Freeform 5344"/>
                <p:cNvSpPr/>
                <p:nvPr/>
              </p:nvSpPr>
              <p:spPr>
                <a:xfrm>
                  <a:off x="6075750" y="5759304"/>
                  <a:ext cx="105445" cy="9300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5445" h="93005">
                      <a:moveTo>
                        <a:pt x="0" y="67582"/>
                      </a:moveTo>
                      <a:lnTo>
                        <a:pt x="85158" y="0"/>
                      </a:lnTo>
                      <a:lnTo>
                        <a:pt x="105445" y="25846"/>
                      </a:lnTo>
                      <a:lnTo>
                        <a:pt x="22293" y="93005"/>
                      </a:lnTo>
                      <a:cubicBezTo>
                        <a:pt x="22293" y="93005"/>
                        <a:pt x="2452" y="75845"/>
                        <a:pt x="0" y="67582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860D0D"/>
                    </a:gs>
                    <a:gs pos="1000">
                      <a:srgbClr val="860D0D"/>
                    </a:gs>
                    <a:gs pos="10000">
                      <a:srgbClr val="4F0000"/>
                    </a:gs>
                    <a:gs pos="26000">
                      <a:srgbClr val="7F0000"/>
                    </a:gs>
                    <a:gs pos="51000">
                      <a:srgbClr val="A74F4F"/>
                    </a:gs>
                    <a:gs pos="61000">
                      <a:srgbClr val="730000"/>
                    </a:gs>
                  </a:gsLst>
                  <a:lin ang="30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5346" name="Freeform 5345"/>
                <p:cNvSpPr/>
                <p:nvPr/>
              </p:nvSpPr>
              <p:spPr>
                <a:xfrm>
                  <a:off x="5972535" y="5892324"/>
                  <a:ext cx="40461" cy="3201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0461" h="32017">
                      <a:moveTo>
                        <a:pt x="40461" y="5464"/>
                      </a:moveTo>
                      <a:lnTo>
                        <a:pt x="36107" y="0"/>
                      </a:lnTo>
                      <a:lnTo>
                        <a:pt x="1085" y="29983"/>
                      </a:lnTo>
                      <a:cubicBezTo>
                        <a:pt x="1085" y="29983"/>
                        <a:pt x="-1412" y="32017"/>
                        <a:pt x="1085" y="32017"/>
                      </a:cubicBezTo>
                      <a:cubicBezTo>
                        <a:pt x="3582" y="32017"/>
                        <a:pt x="2868" y="29305"/>
                        <a:pt x="2868" y="29305"/>
                      </a:cubicBezTo>
                      <a:lnTo>
                        <a:pt x="9289" y="24898"/>
                      </a:lnTo>
                      <a:cubicBezTo>
                        <a:pt x="9289" y="24898"/>
                        <a:pt x="13450" y="22074"/>
                        <a:pt x="17255" y="22074"/>
                      </a:cubicBezTo>
                      <a:cubicBezTo>
                        <a:pt x="21059" y="22074"/>
                        <a:pt x="22545" y="22469"/>
                        <a:pt x="22664" y="22356"/>
                      </a:cubicBezTo>
                      <a:lnTo>
                        <a:pt x="40461" y="5464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FDE8B3"/>
                    </a:gs>
                    <a:gs pos="24000">
                      <a:srgbClr val="8C6504"/>
                    </a:gs>
                    <a:gs pos="45000">
                      <a:srgbClr val="FDE5AB"/>
                    </a:gs>
                    <a:gs pos="49000">
                      <a:srgbClr val="FABD26"/>
                    </a:gs>
                    <a:gs pos="0">
                      <a:srgbClr val="FDE2A0"/>
                    </a:gs>
                    <a:gs pos="60000">
                      <a:srgbClr val="FCDB89"/>
                    </a:gs>
                    <a:gs pos="100000">
                      <a:srgbClr val="FCD679"/>
                    </a:gs>
                  </a:gsLst>
                  <a:lin ang="138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5347" name="Freeform 5346"/>
                <p:cNvSpPr/>
                <p:nvPr/>
              </p:nvSpPr>
              <p:spPr>
                <a:xfrm>
                  <a:off x="6156394" y="5753160"/>
                  <a:ext cx="32185" cy="3538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2185" h="35380">
                      <a:moveTo>
                        <a:pt x="7412" y="0"/>
                      </a:moveTo>
                      <a:cubicBezTo>
                        <a:pt x="7412" y="0"/>
                        <a:pt x="-836" y="3178"/>
                        <a:pt x="56" y="8051"/>
                      </a:cubicBezTo>
                      <a:cubicBezTo>
                        <a:pt x="947" y="12923"/>
                        <a:pt x="3771" y="16949"/>
                        <a:pt x="7189" y="21468"/>
                      </a:cubicBezTo>
                      <a:cubicBezTo>
                        <a:pt x="10608" y="25988"/>
                        <a:pt x="21011" y="34956"/>
                        <a:pt x="23909" y="35380"/>
                      </a:cubicBezTo>
                      <a:cubicBezTo>
                        <a:pt x="26807" y="35804"/>
                        <a:pt x="33093" y="30905"/>
                        <a:pt x="32068" y="29236"/>
                      </a:cubicBezTo>
                      <a:cubicBezTo>
                        <a:pt x="31042" y="27568"/>
                        <a:pt x="14657" y="15073"/>
                        <a:pt x="7412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3DCA1"/>
                    </a:gs>
                    <a:gs pos="13000">
                      <a:srgbClr val="E6B536"/>
                    </a:gs>
                    <a:gs pos="26000">
                      <a:srgbClr val="EECD76"/>
                    </a:gs>
                    <a:gs pos="43000">
                      <a:srgbClr val="F3DB9D"/>
                    </a:gs>
                    <a:gs pos="57000">
                      <a:srgbClr val="F5E0AC"/>
                    </a:gs>
                    <a:gs pos="100000">
                      <a:srgbClr val="EBC35C"/>
                    </a:gs>
                  </a:gsLst>
                  <a:lin ang="108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5348" name="Freeform 5347"/>
                <p:cNvSpPr/>
                <p:nvPr/>
              </p:nvSpPr>
              <p:spPr>
                <a:xfrm rot="3066000">
                  <a:off x="6036236" y="5855125"/>
                  <a:ext cx="33677" cy="2117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3677" h="21173">
                      <a:moveTo>
                        <a:pt x="1627" y="273"/>
                      </a:moveTo>
                      <a:lnTo>
                        <a:pt x="31827" y="22"/>
                      </a:lnTo>
                      <a:cubicBezTo>
                        <a:pt x="33988" y="22"/>
                        <a:pt x="33349" y="-432"/>
                        <a:pt x="33677" y="1513"/>
                      </a:cubicBezTo>
                      <a:cubicBezTo>
                        <a:pt x="33805" y="3457"/>
                        <a:pt x="32971" y="10723"/>
                        <a:pt x="32185" y="15882"/>
                      </a:cubicBezTo>
                      <a:cubicBezTo>
                        <a:pt x="31398" y="21044"/>
                        <a:pt x="32165" y="21173"/>
                        <a:pt x="30005" y="21173"/>
                      </a:cubicBezTo>
                      <a:lnTo>
                        <a:pt x="3957" y="20954"/>
                      </a:lnTo>
                      <a:cubicBezTo>
                        <a:pt x="1796" y="20954"/>
                        <a:pt x="894" y="18740"/>
                        <a:pt x="895" y="16216"/>
                      </a:cubicBezTo>
                      <a:lnTo>
                        <a:pt x="54" y="4270"/>
                      </a:lnTo>
                      <a:cubicBezTo>
                        <a:pt x="54" y="1746"/>
                        <a:pt x="-535" y="273"/>
                        <a:pt x="1627" y="273"/>
                      </a:cubicBezTo>
                      <a:close/>
                    </a:path>
                  </a:pathLst>
                </a:custGeom>
                <a:gradFill>
                  <a:gsLst>
                    <a:gs pos="30000">
                      <a:srgbClr val="EDCA71"/>
                    </a:gs>
                    <a:gs pos="10000">
                      <a:srgbClr val="D9A41B"/>
                    </a:gs>
                    <a:gs pos="22000">
                      <a:srgbClr val="EAC158"/>
                    </a:gs>
                    <a:gs pos="41000">
                      <a:srgbClr val="F3DB9D"/>
                    </a:gs>
                    <a:gs pos="57000">
                      <a:srgbClr val="F7E8C2"/>
                    </a:gs>
                    <a:gs pos="100000">
                      <a:srgbClr val="DEA81C"/>
                    </a:gs>
                  </a:gsLst>
                  <a:lin ang="108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5349" name="Freeform 5348"/>
                <p:cNvSpPr/>
                <p:nvPr/>
              </p:nvSpPr>
              <p:spPr>
                <a:xfrm>
                  <a:off x="6011043" y="5653163"/>
                  <a:ext cx="315993" cy="24734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15993" h="247344">
                      <a:moveTo>
                        <a:pt x="0" y="237394"/>
                      </a:moveTo>
                      <a:lnTo>
                        <a:pt x="307875" y="786"/>
                      </a:lnTo>
                      <a:cubicBezTo>
                        <a:pt x="307875" y="786"/>
                        <a:pt x="318906" y="-2009"/>
                        <a:pt x="315229" y="2883"/>
                      </a:cubicBezTo>
                      <a:cubicBezTo>
                        <a:pt x="311552" y="7774"/>
                        <a:pt x="4941" y="247344"/>
                        <a:pt x="4941" y="247344"/>
                      </a:cubicBezTo>
                      <a:cubicBezTo>
                        <a:pt x="4941" y="247344"/>
                        <a:pt x="0" y="243391"/>
                        <a:pt x="0" y="237394"/>
                      </a:cubicBezTo>
                      <a:close/>
                    </a:path>
                  </a:pathLst>
                </a:custGeom>
                <a:solidFill>
                  <a:srgbClr val="FFFFFF">
                    <a:alpha val="15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5350" name="Freeform 5349"/>
                <p:cNvSpPr/>
                <p:nvPr/>
              </p:nvSpPr>
              <p:spPr>
                <a:xfrm>
                  <a:off x="6010460" y="5658938"/>
                  <a:ext cx="305382" cy="23622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05382" h="236220">
                      <a:moveTo>
                        <a:pt x="13617" y="214089"/>
                      </a:moveTo>
                      <a:cubicBezTo>
                        <a:pt x="13617" y="214089"/>
                        <a:pt x="293994" y="335"/>
                        <a:pt x="295183" y="335"/>
                      </a:cubicBezTo>
                      <a:cubicBezTo>
                        <a:pt x="296372" y="335"/>
                        <a:pt x="308262" y="-1924"/>
                        <a:pt x="304694" y="4855"/>
                      </a:cubicBezTo>
                      <a:cubicBezTo>
                        <a:pt x="301128" y="11634"/>
                        <a:pt x="0" y="236220"/>
                        <a:pt x="0" y="236220"/>
                      </a:cubicBezTo>
                      <a:cubicBezTo>
                        <a:pt x="0" y="236220"/>
                        <a:pt x="2514" y="226176"/>
                        <a:pt x="13617" y="214089"/>
                      </a:cubicBezTo>
                      <a:close/>
                    </a:path>
                  </a:pathLst>
                </a:custGeom>
                <a:solidFill>
                  <a:srgbClr val="FFFFFF">
                    <a:alpha val="2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5351" name="Freeform 5350"/>
                <p:cNvSpPr/>
                <p:nvPr/>
              </p:nvSpPr>
              <p:spPr>
                <a:xfrm>
                  <a:off x="6185560" y="5671703"/>
                  <a:ext cx="130189" cy="10790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0189" h="107906">
                      <a:moveTo>
                        <a:pt x="0" y="102821"/>
                      </a:moveTo>
                      <a:lnTo>
                        <a:pt x="130189" y="0"/>
                      </a:lnTo>
                      <a:lnTo>
                        <a:pt x="3567" y="107906"/>
                      </a:lnTo>
                      <a:lnTo>
                        <a:pt x="0" y="102821"/>
                      </a:lnTo>
                      <a:close/>
                    </a:path>
                  </a:pathLst>
                </a:custGeom>
                <a:solidFill>
                  <a:srgbClr val="FFFFFF">
                    <a:alpha val="5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5352" name="Freeform 5351"/>
                <p:cNvSpPr/>
                <p:nvPr/>
              </p:nvSpPr>
              <p:spPr>
                <a:xfrm>
                  <a:off x="6165840" y="5657456"/>
                  <a:ext cx="138633" cy="10365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8633" h="103651">
                      <a:moveTo>
                        <a:pt x="251" y="94753"/>
                      </a:moveTo>
                      <a:lnTo>
                        <a:pt x="126873" y="3231"/>
                      </a:lnTo>
                      <a:cubicBezTo>
                        <a:pt x="126873" y="3231"/>
                        <a:pt x="140249" y="-3125"/>
                        <a:pt x="138465" y="1960"/>
                      </a:cubicBezTo>
                      <a:cubicBezTo>
                        <a:pt x="136682" y="7044"/>
                        <a:pt x="6493" y="103651"/>
                        <a:pt x="6493" y="103651"/>
                      </a:cubicBezTo>
                      <a:cubicBezTo>
                        <a:pt x="6493" y="103651"/>
                        <a:pt x="-1533" y="99414"/>
                        <a:pt x="251" y="94753"/>
                      </a:cubicBezTo>
                      <a:close/>
                    </a:path>
                  </a:pathLst>
                </a:custGeom>
                <a:solidFill>
                  <a:srgbClr val="FFFFFF">
                    <a:alpha val="11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5353" name="Freeform 5352"/>
                <p:cNvSpPr/>
                <p:nvPr/>
              </p:nvSpPr>
              <p:spPr>
                <a:xfrm flipH="1" flipV="1">
                  <a:off x="6184371" y="5686400"/>
                  <a:ext cx="119043" cy="9419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9043" h="94196">
                      <a:moveTo>
                        <a:pt x="0" y="90807"/>
                      </a:moveTo>
                      <a:lnTo>
                        <a:pt x="3567" y="94196"/>
                      </a:lnTo>
                      <a:lnTo>
                        <a:pt x="119043" y="0"/>
                      </a:lnTo>
                      <a:cubicBezTo>
                        <a:pt x="119043" y="0"/>
                        <a:pt x="75795" y="20894"/>
                        <a:pt x="0" y="90807"/>
                      </a:cubicBezTo>
                      <a:close/>
                    </a:path>
                  </a:pathLst>
                </a:custGeom>
                <a:solidFill>
                  <a:srgbClr val="FFFFFF">
                    <a:alpha val="18000"/>
                  </a:srgbClr>
                </a:solidFill>
                <a:ln w="7700" cap="flat">
                  <a:noFill/>
                  <a:bevel/>
                </a:ln>
              </p:spPr>
            </p:sp>
          </p:grpSp>
          <p:sp>
            <p:nvSpPr>
              <p:cNvPr id="5863" name="Text 5863"/>
              <p:cNvSpPr txBox="1"/>
              <p:nvPr/>
            </p:nvSpPr>
            <p:spPr>
              <a:xfrm>
                <a:off x="5858141" y="6172259"/>
                <a:ext cx="770000" cy="1540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80">
                    <a:solidFill>
                      <a:srgbClr val="948650"/>
                    </a:solidFill>
                    <a:latin typeface="Arial"/>
                  </a:rPr>
                  <a:t>Write journal </a:t>
                </a:r>
              </a:p>
            </p:txBody>
          </p:sp>
        </p:grpSp>
        <p:grpSp>
          <p:nvGrpSpPr>
            <p:cNvPr id="5354" name="Opened Book"/>
            <p:cNvGrpSpPr/>
            <p:nvPr/>
          </p:nvGrpSpPr>
          <p:grpSpPr>
            <a:xfrm>
              <a:off x="4814606" y="5636758"/>
              <a:ext cx="673932" cy="536658"/>
              <a:chOff x="4814606" y="5636758"/>
              <a:chExt cx="673932" cy="536658"/>
            </a:xfrm>
          </p:grpSpPr>
          <p:sp>
            <p:nvSpPr>
              <p:cNvPr id="5355" name="Freeform 5354"/>
              <p:cNvSpPr/>
              <p:nvPr/>
            </p:nvSpPr>
            <p:spPr>
              <a:xfrm>
                <a:off x="4814606" y="5677601"/>
                <a:ext cx="672519" cy="495815"/>
              </a:xfrm>
              <a:custGeom>
                <a:avLst/>
                <a:gdLst/>
                <a:ahLst/>
                <a:cxnLst/>
                <a:rect l="0" t="0" r="0" b="0"/>
                <a:pathLst>
                  <a:path w="672519" h="495815">
                    <a:moveTo>
                      <a:pt x="0" y="201949"/>
                    </a:moveTo>
                    <a:lnTo>
                      <a:pt x="202039" y="334793"/>
                    </a:lnTo>
                    <a:lnTo>
                      <a:pt x="193272" y="345144"/>
                    </a:lnTo>
                    <a:lnTo>
                      <a:pt x="228391" y="371023"/>
                    </a:lnTo>
                    <a:lnTo>
                      <a:pt x="237360" y="360096"/>
                    </a:lnTo>
                    <a:lnTo>
                      <a:pt x="449287" y="495815"/>
                    </a:lnTo>
                    <a:lnTo>
                      <a:pt x="672519" y="275751"/>
                    </a:lnTo>
                    <a:lnTo>
                      <a:pt x="644262" y="254281"/>
                    </a:lnTo>
                    <a:lnTo>
                      <a:pt x="212635" y="0"/>
                    </a:lnTo>
                    <a:lnTo>
                      <a:pt x="0" y="201949"/>
                    </a:lnTo>
                    <a:close/>
                  </a:path>
                </a:pathLst>
              </a:custGeom>
              <a:solidFill>
                <a:srgbClr val="763C30"/>
              </a:solidFill>
              <a:ln w="7700" cap="flat">
                <a:noFill/>
                <a:bevel/>
              </a:ln>
            </p:spPr>
          </p:sp>
          <p:sp>
            <p:nvSpPr>
              <p:cNvPr id="5356" name="Freeform 5355"/>
              <p:cNvSpPr/>
              <p:nvPr/>
            </p:nvSpPr>
            <p:spPr>
              <a:xfrm>
                <a:off x="4832975" y="5688759"/>
                <a:ext cx="638610" cy="470816"/>
              </a:xfrm>
              <a:custGeom>
                <a:avLst/>
                <a:gdLst/>
                <a:ahLst/>
                <a:cxnLst/>
                <a:rect l="0" t="0" r="0" b="0"/>
                <a:pathLst>
                  <a:path w="638610" h="470816">
                    <a:moveTo>
                      <a:pt x="0" y="191767"/>
                    </a:moveTo>
                    <a:lnTo>
                      <a:pt x="197799" y="322293"/>
                    </a:lnTo>
                    <a:lnTo>
                      <a:pt x="189322" y="331686"/>
                    </a:lnTo>
                    <a:lnTo>
                      <a:pt x="209102" y="345104"/>
                    </a:lnTo>
                    <a:lnTo>
                      <a:pt x="216166" y="335712"/>
                    </a:lnTo>
                    <a:lnTo>
                      <a:pt x="426634" y="470816"/>
                    </a:lnTo>
                    <a:lnTo>
                      <a:pt x="638610" y="261848"/>
                    </a:lnTo>
                    <a:lnTo>
                      <a:pt x="611777" y="241460"/>
                    </a:lnTo>
                    <a:lnTo>
                      <a:pt x="201912" y="0"/>
                    </a:lnTo>
                    <a:lnTo>
                      <a:pt x="0" y="191767"/>
                    </a:lnTo>
                    <a:close/>
                  </a:path>
                </a:pathLst>
              </a:custGeom>
              <a:solidFill>
                <a:srgbClr val="DBCABA"/>
              </a:solidFill>
              <a:ln w="7700" cap="flat">
                <a:noFill/>
                <a:bevel/>
              </a:ln>
            </p:spPr>
          </p:sp>
          <p:sp>
            <p:nvSpPr>
              <p:cNvPr id="5357" name="Freeform 5356"/>
              <p:cNvSpPr/>
              <p:nvPr/>
            </p:nvSpPr>
            <p:spPr>
              <a:xfrm>
                <a:off x="4871298" y="5636674"/>
                <a:ext cx="371404" cy="374378"/>
              </a:xfrm>
              <a:custGeom>
                <a:avLst/>
                <a:gdLst/>
                <a:ahLst/>
                <a:cxnLst/>
                <a:rect l="0" t="0" r="0" b="0"/>
                <a:pathLst>
                  <a:path w="371404" h="374378">
                    <a:moveTo>
                      <a:pt x="169366" y="374378"/>
                    </a:moveTo>
                    <a:lnTo>
                      <a:pt x="0" y="197253"/>
                    </a:lnTo>
                    <a:lnTo>
                      <a:pt x="218816" y="0"/>
                    </a:lnTo>
                    <a:cubicBezTo>
                      <a:pt x="218816" y="0"/>
                      <a:pt x="347385" y="96614"/>
                      <a:pt x="355863" y="120767"/>
                    </a:cubicBezTo>
                    <a:cubicBezTo>
                      <a:pt x="364340" y="144920"/>
                      <a:pt x="371404" y="171757"/>
                      <a:pt x="371404" y="171757"/>
                    </a:cubicBezTo>
                    <a:lnTo>
                      <a:pt x="169366" y="374378"/>
                    </a:lnTo>
                    <a:close/>
                  </a:path>
                </a:pathLst>
              </a:custGeom>
              <a:solidFill>
                <a:srgbClr val="F1EAE0"/>
              </a:solidFill>
              <a:ln w="7700" cap="flat">
                <a:noFill/>
                <a:bevel/>
              </a:ln>
            </p:spPr>
          </p:sp>
          <p:sp>
            <p:nvSpPr>
              <p:cNvPr id="5358" name="Freeform 5357"/>
              <p:cNvSpPr/>
              <p:nvPr/>
            </p:nvSpPr>
            <p:spPr>
              <a:xfrm>
                <a:off x="5002693" y="5639442"/>
                <a:ext cx="247956" cy="371610"/>
              </a:xfrm>
              <a:custGeom>
                <a:avLst/>
                <a:gdLst/>
                <a:ahLst/>
                <a:cxnLst/>
                <a:rect l="0" t="0" r="0" b="0"/>
                <a:pathLst>
                  <a:path w="247956" h="371610">
                    <a:moveTo>
                      <a:pt x="0" y="210587"/>
                    </a:moveTo>
                    <a:cubicBezTo>
                      <a:pt x="0" y="213271"/>
                      <a:pt x="37970" y="359534"/>
                      <a:pt x="37970" y="359534"/>
                    </a:cubicBezTo>
                    <a:lnTo>
                      <a:pt x="37970" y="371610"/>
                    </a:lnTo>
                    <a:lnTo>
                      <a:pt x="247956" y="168453"/>
                    </a:lnTo>
                    <a:lnTo>
                      <a:pt x="234357" y="0"/>
                    </a:lnTo>
                    <a:lnTo>
                      <a:pt x="0" y="210587"/>
                    </a:lnTo>
                    <a:close/>
                  </a:path>
                </a:pathLst>
              </a:custGeom>
              <a:solidFill>
                <a:srgbClr val="F9F7F4"/>
              </a:solidFill>
              <a:ln w="7700" cap="flat">
                <a:noFill/>
                <a:bevel/>
              </a:ln>
            </p:spPr>
          </p:sp>
          <p:sp>
            <p:nvSpPr>
              <p:cNvPr id="5359" name="Freeform 5358"/>
              <p:cNvSpPr/>
              <p:nvPr/>
            </p:nvSpPr>
            <p:spPr>
              <a:xfrm>
                <a:off x="5049317" y="5945385"/>
                <a:ext cx="422267" cy="214361"/>
              </a:xfrm>
              <a:custGeom>
                <a:avLst/>
                <a:gdLst/>
                <a:ahLst/>
                <a:cxnLst/>
                <a:rect l="0" t="0" r="0" b="0"/>
                <a:pathLst>
                  <a:path w="422267" h="214361">
                    <a:moveTo>
                      <a:pt x="0" y="79085"/>
                    </a:moveTo>
                    <a:lnTo>
                      <a:pt x="214578" y="197169"/>
                    </a:lnTo>
                    <a:lnTo>
                      <a:pt x="413419" y="0"/>
                    </a:lnTo>
                    <a:lnTo>
                      <a:pt x="422267" y="5222"/>
                    </a:lnTo>
                    <a:cubicBezTo>
                      <a:pt x="422267" y="5222"/>
                      <a:pt x="214482" y="214361"/>
                      <a:pt x="210291" y="214361"/>
                    </a:cubicBezTo>
                    <a:cubicBezTo>
                      <a:pt x="206100" y="214361"/>
                      <a:pt x="0" y="79085"/>
                      <a:pt x="0" y="79085"/>
                    </a:cubicBezTo>
                    <a:close/>
                  </a:path>
                </a:pathLst>
              </a:custGeom>
              <a:solidFill>
                <a:srgbClr val="DBCABA"/>
              </a:solidFill>
              <a:ln w="7700" cap="flat">
                <a:noFill/>
                <a:bevel/>
              </a:ln>
            </p:spPr>
          </p:sp>
          <p:sp>
            <p:nvSpPr>
              <p:cNvPr id="5360" name="Freeform 5359"/>
              <p:cNvSpPr/>
              <p:nvPr/>
            </p:nvSpPr>
            <p:spPr>
              <a:xfrm>
                <a:off x="5043489" y="5921231"/>
                <a:ext cx="422532" cy="212097"/>
              </a:xfrm>
              <a:custGeom>
                <a:avLst/>
                <a:gdLst/>
                <a:ahLst/>
                <a:cxnLst/>
                <a:rect l="0" t="0" r="0" b="0"/>
                <a:pathLst>
                  <a:path w="422532" h="212097">
                    <a:moveTo>
                      <a:pt x="0" y="92504"/>
                    </a:moveTo>
                    <a:lnTo>
                      <a:pt x="221124" y="212097"/>
                    </a:lnTo>
                    <a:lnTo>
                      <a:pt x="422532" y="0"/>
                    </a:lnTo>
                    <a:cubicBezTo>
                      <a:pt x="422532" y="0"/>
                      <a:pt x="222739" y="164580"/>
                      <a:pt x="228390" y="157871"/>
                    </a:cubicBezTo>
                    <a:cubicBezTo>
                      <a:pt x="234042" y="151162"/>
                      <a:pt x="6704" y="95187"/>
                      <a:pt x="0" y="92504"/>
                    </a:cubicBezTo>
                    <a:close/>
                  </a:path>
                </a:pathLst>
              </a:custGeom>
              <a:solidFill>
                <a:srgbClr val="E5D4C5"/>
              </a:solidFill>
              <a:ln w="7700" cap="flat">
                <a:noFill/>
                <a:bevel/>
              </a:ln>
            </p:spPr>
          </p:sp>
          <p:sp>
            <p:nvSpPr>
              <p:cNvPr id="5361" name="Freeform 5360"/>
              <p:cNvSpPr/>
              <p:nvPr/>
            </p:nvSpPr>
            <p:spPr>
              <a:xfrm>
                <a:off x="4842210" y="5830430"/>
                <a:ext cx="198452" cy="180622"/>
              </a:xfrm>
              <a:custGeom>
                <a:avLst/>
                <a:gdLst/>
                <a:ahLst/>
                <a:cxnLst/>
                <a:rect l="0" t="0" r="0" b="0"/>
                <a:pathLst>
                  <a:path w="198452" h="180622">
                    <a:moveTo>
                      <a:pt x="198452" y="180622"/>
                    </a:moveTo>
                    <a:lnTo>
                      <a:pt x="0" y="36507"/>
                    </a:lnTo>
                    <a:lnTo>
                      <a:pt x="32769" y="0"/>
                    </a:lnTo>
                    <a:lnTo>
                      <a:pt x="198452" y="180622"/>
                    </a:lnTo>
                    <a:close/>
                  </a:path>
                </a:pathLst>
              </a:custGeom>
              <a:solidFill>
                <a:srgbClr val="DBCABA"/>
              </a:solidFill>
              <a:ln w="7700" cap="flat">
                <a:noFill/>
                <a:bevel/>
              </a:ln>
            </p:spPr>
          </p:sp>
          <p:sp>
            <p:nvSpPr>
              <p:cNvPr id="5362" name="Freeform 5361"/>
              <p:cNvSpPr/>
              <p:nvPr/>
            </p:nvSpPr>
            <p:spPr>
              <a:xfrm>
                <a:off x="5040840" y="5832669"/>
                <a:ext cx="447699" cy="187944"/>
              </a:xfrm>
              <a:custGeom>
                <a:avLst/>
                <a:gdLst/>
                <a:ahLst/>
                <a:cxnLst/>
                <a:rect l="0" t="0" r="0" b="0"/>
                <a:pathLst>
                  <a:path w="447699" h="187944">
                    <a:moveTo>
                      <a:pt x="0" y="178383"/>
                    </a:moveTo>
                    <a:cubicBezTo>
                      <a:pt x="23589" y="178383"/>
                      <a:pt x="246380" y="188889"/>
                      <a:pt x="249205" y="187944"/>
                    </a:cubicBezTo>
                    <a:cubicBezTo>
                      <a:pt x="252030" y="186206"/>
                      <a:pt x="447699" y="30779"/>
                      <a:pt x="447699" y="30779"/>
                    </a:cubicBezTo>
                    <a:lnTo>
                      <a:pt x="173604" y="0"/>
                    </a:lnTo>
                    <a:lnTo>
                      <a:pt x="0" y="178383"/>
                    </a:lnTo>
                    <a:close/>
                  </a:path>
                </a:pathLst>
              </a:custGeom>
              <a:solidFill>
                <a:srgbClr val="ECE2D6"/>
              </a:solidFill>
              <a:ln w="7700" cap="flat">
                <a:noFill/>
                <a:bevel/>
              </a:ln>
            </p:spPr>
          </p:sp>
          <p:sp>
            <p:nvSpPr>
              <p:cNvPr id="5363" name="Freeform 5362"/>
              <p:cNvSpPr/>
              <p:nvPr/>
            </p:nvSpPr>
            <p:spPr>
              <a:xfrm>
                <a:off x="5040840" y="5799416"/>
                <a:ext cx="416704" cy="211342"/>
              </a:xfrm>
              <a:custGeom>
                <a:avLst/>
                <a:gdLst/>
                <a:ahLst/>
                <a:cxnLst/>
                <a:rect l="0" t="0" r="0" b="0"/>
                <a:pathLst>
                  <a:path w="416704" h="211342">
                    <a:moveTo>
                      <a:pt x="0" y="211342"/>
                    </a:moveTo>
                    <a:cubicBezTo>
                      <a:pt x="2649" y="211342"/>
                      <a:pt x="221641" y="180480"/>
                      <a:pt x="228706" y="180480"/>
                    </a:cubicBezTo>
                    <a:cubicBezTo>
                      <a:pt x="235770" y="180480"/>
                      <a:pt x="416704" y="4696"/>
                      <a:pt x="416704" y="4696"/>
                    </a:cubicBezTo>
                    <a:lnTo>
                      <a:pt x="206100" y="0"/>
                    </a:lnTo>
                    <a:lnTo>
                      <a:pt x="0" y="211342"/>
                    </a:lnTo>
                    <a:close/>
                  </a:path>
                </a:pathLst>
              </a:custGeom>
              <a:solidFill>
                <a:srgbClr val="F1EAE0"/>
              </a:solidFill>
              <a:ln w="7700" cap="flat">
                <a:noFill/>
                <a:bevel/>
              </a:ln>
            </p:spPr>
          </p:sp>
          <p:sp>
            <p:nvSpPr>
              <p:cNvPr id="5364" name="Freeform 5363"/>
              <p:cNvSpPr/>
              <p:nvPr/>
            </p:nvSpPr>
            <p:spPr>
              <a:xfrm>
                <a:off x="5040045" y="5744107"/>
                <a:ext cx="397630" cy="259649"/>
              </a:xfrm>
              <a:custGeom>
                <a:avLst/>
                <a:gdLst/>
                <a:ahLst/>
                <a:cxnLst/>
                <a:rect l="0" t="0" r="0" b="0"/>
                <a:pathLst>
                  <a:path w="397630" h="259649">
                    <a:moveTo>
                      <a:pt x="0" y="259649"/>
                    </a:moveTo>
                    <a:cubicBezTo>
                      <a:pt x="0" y="259649"/>
                      <a:pt x="167335" y="197169"/>
                      <a:pt x="170161" y="197169"/>
                    </a:cubicBezTo>
                    <a:cubicBezTo>
                      <a:pt x="172986" y="197169"/>
                      <a:pt x="397630" y="0"/>
                      <a:pt x="397630" y="0"/>
                    </a:cubicBezTo>
                    <a:lnTo>
                      <a:pt x="210604" y="55603"/>
                    </a:lnTo>
                    <a:lnTo>
                      <a:pt x="0" y="259649"/>
                    </a:lnTo>
                    <a:close/>
                  </a:path>
                </a:pathLst>
              </a:custGeom>
              <a:solidFill>
                <a:srgbClr val="F4EFE9"/>
              </a:solidFill>
              <a:ln w="7700" cap="flat">
                <a:noFill/>
                <a:bevel/>
              </a:ln>
            </p:spPr>
          </p:sp>
          <p:sp>
            <p:nvSpPr>
              <p:cNvPr id="5365" name="Freeform 5364"/>
              <p:cNvSpPr/>
              <p:nvPr/>
            </p:nvSpPr>
            <p:spPr>
              <a:xfrm>
                <a:off x="5043488" y="5910029"/>
                <a:ext cx="422443" cy="177508"/>
              </a:xfrm>
              <a:custGeom>
                <a:avLst/>
                <a:gdLst/>
                <a:ahLst/>
                <a:cxnLst/>
                <a:rect l="0" t="0" r="0" b="0"/>
                <a:pathLst>
                  <a:path w="422443" h="177508">
                    <a:moveTo>
                      <a:pt x="0" y="103706"/>
                    </a:moveTo>
                    <a:lnTo>
                      <a:pt x="248662" y="118635"/>
                    </a:lnTo>
                    <a:lnTo>
                      <a:pt x="382191" y="0"/>
                    </a:lnTo>
                    <a:lnTo>
                      <a:pt x="422443" y="11118"/>
                    </a:lnTo>
                    <a:lnTo>
                      <a:pt x="230295" y="177508"/>
                    </a:lnTo>
                    <a:lnTo>
                      <a:pt x="17674" y="109266"/>
                    </a:lnTo>
                    <a:lnTo>
                      <a:pt x="0" y="103706"/>
                    </a:lnTo>
                    <a:close/>
                  </a:path>
                </a:pathLst>
              </a:custGeom>
              <a:solidFill>
                <a:srgbClr val="EBDECE"/>
              </a:solidFill>
              <a:ln w="7700" cap="flat">
                <a:noFill/>
                <a:bevel/>
              </a:ln>
            </p:spPr>
          </p:sp>
          <p:sp>
            <p:nvSpPr>
              <p:cNvPr id="5366" name="Freeform 5365"/>
              <p:cNvSpPr/>
              <p:nvPr/>
            </p:nvSpPr>
            <p:spPr>
              <a:xfrm>
                <a:off x="4868772" y="5839870"/>
                <a:ext cx="161066" cy="166620"/>
              </a:xfrm>
              <a:custGeom>
                <a:avLst/>
                <a:gdLst/>
                <a:ahLst/>
                <a:cxnLst/>
                <a:rect l="0" t="0" r="0" b="0"/>
                <a:pathLst>
                  <a:path w="161066" h="166620">
                    <a:moveTo>
                      <a:pt x="2525" y="0"/>
                    </a:moveTo>
                    <a:lnTo>
                      <a:pt x="0" y="5060"/>
                    </a:lnTo>
                    <a:lnTo>
                      <a:pt x="161066" y="166620"/>
                    </a:lnTo>
                    <a:lnTo>
                      <a:pt x="2525" y="0"/>
                    </a:lnTo>
                    <a:close/>
                  </a:path>
                </a:pathLst>
              </a:custGeom>
              <a:solidFill>
                <a:srgbClr val="ECE2D6"/>
              </a:solidFill>
              <a:ln w="7700" cap="flat">
                <a:noFill/>
                <a:bevel/>
              </a:ln>
            </p:spPr>
          </p:sp>
          <p:sp>
            <p:nvSpPr>
              <p:cNvPr id="5367" name="Freeform 5366"/>
              <p:cNvSpPr/>
              <p:nvPr/>
            </p:nvSpPr>
            <p:spPr>
              <a:xfrm>
                <a:off x="4855774" y="5857275"/>
                <a:ext cx="142415" cy="129892"/>
              </a:xfrm>
              <a:custGeom>
                <a:avLst/>
                <a:gdLst/>
                <a:ahLst/>
                <a:cxnLst/>
                <a:rect l="0" t="0" r="0" b="0"/>
                <a:pathLst>
                  <a:path w="142415" h="129892">
                    <a:moveTo>
                      <a:pt x="5651" y="0"/>
                    </a:moveTo>
                    <a:lnTo>
                      <a:pt x="0" y="2147"/>
                    </a:lnTo>
                    <a:lnTo>
                      <a:pt x="142415" y="129892"/>
                    </a:lnTo>
                    <a:lnTo>
                      <a:pt x="5651" y="0"/>
                    </a:lnTo>
                    <a:close/>
                  </a:path>
                </a:pathLst>
              </a:custGeom>
              <a:solidFill>
                <a:srgbClr val="ECE2D6"/>
              </a:solidFill>
              <a:ln w="7700" cap="flat">
                <a:noFill/>
                <a:bevel/>
              </a:ln>
            </p:spPr>
          </p:sp>
          <p:sp>
            <p:nvSpPr>
              <p:cNvPr id="5368" name="Freeform 5367"/>
              <p:cNvSpPr/>
              <p:nvPr/>
            </p:nvSpPr>
            <p:spPr>
              <a:xfrm>
                <a:off x="5060355" y="6029033"/>
                <a:ext cx="200060" cy="118083"/>
              </a:xfrm>
              <a:custGeom>
                <a:avLst/>
                <a:gdLst/>
                <a:ahLst/>
                <a:cxnLst/>
                <a:rect l="0" t="0" r="0" b="0"/>
                <a:pathLst>
                  <a:path w="200060" h="118083">
                    <a:moveTo>
                      <a:pt x="200060" y="106274"/>
                    </a:moveTo>
                    <a:lnTo>
                      <a:pt x="196669" y="118083"/>
                    </a:lnTo>
                    <a:lnTo>
                      <a:pt x="0" y="0"/>
                    </a:lnTo>
                    <a:lnTo>
                      <a:pt x="200060" y="106274"/>
                    </a:lnTo>
                    <a:close/>
                  </a:path>
                </a:pathLst>
              </a:custGeom>
              <a:solidFill>
                <a:srgbClr val="ECE2D6"/>
              </a:solidFill>
              <a:ln w="7700" cap="flat">
                <a:noFill/>
                <a:bevel/>
              </a:ln>
            </p:spPr>
          </p:sp>
          <p:sp>
            <p:nvSpPr>
              <p:cNvPr id="5369" name="Freeform 5368"/>
              <p:cNvSpPr/>
              <p:nvPr/>
            </p:nvSpPr>
            <p:spPr>
              <a:xfrm>
                <a:off x="5263894" y="5945385"/>
                <a:ext cx="202233" cy="202474"/>
              </a:xfrm>
              <a:custGeom>
                <a:avLst/>
                <a:gdLst/>
                <a:ahLst/>
                <a:cxnLst/>
                <a:rect l="0" t="0" r="0" b="0"/>
                <a:pathLst>
                  <a:path w="202233" h="202474">
                    <a:moveTo>
                      <a:pt x="198842" y="0"/>
                    </a:moveTo>
                    <a:lnTo>
                      <a:pt x="202233" y="3137"/>
                    </a:lnTo>
                    <a:lnTo>
                      <a:pt x="0" y="202474"/>
                    </a:lnTo>
                    <a:lnTo>
                      <a:pt x="198842" y="0"/>
                    </a:lnTo>
                    <a:close/>
                  </a:path>
                </a:pathLst>
              </a:custGeom>
              <a:solidFill>
                <a:srgbClr val="F1EAE0"/>
              </a:solidFill>
              <a:ln w="7700" cap="flat">
                <a:noFill/>
                <a:bevel/>
              </a:ln>
            </p:spPr>
          </p:sp>
          <p:sp>
            <p:nvSpPr>
              <p:cNvPr id="5370" name="Freeform 5369"/>
              <p:cNvSpPr/>
              <p:nvPr/>
            </p:nvSpPr>
            <p:spPr>
              <a:xfrm>
                <a:off x="4814606" y="5879550"/>
                <a:ext cx="202038" cy="137674"/>
              </a:xfrm>
              <a:custGeom>
                <a:avLst/>
                <a:gdLst/>
                <a:ahLst/>
                <a:cxnLst/>
                <a:rect l="0" t="0" r="0" b="0"/>
                <a:pathLst>
                  <a:path w="202038" h="137674">
                    <a:moveTo>
                      <a:pt x="2738" y="0"/>
                    </a:moveTo>
                    <a:lnTo>
                      <a:pt x="0" y="8856"/>
                    </a:lnTo>
                    <a:lnTo>
                      <a:pt x="197147" y="137674"/>
                    </a:lnTo>
                    <a:lnTo>
                      <a:pt x="202038" y="132844"/>
                    </a:lnTo>
                    <a:lnTo>
                      <a:pt x="2738" y="0"/>
                    </a:lnTo>
                    <a:close/>
                  </a:path>
                </a:pathLst>
              </a:custGeom>
              <a:solidFill>
                <a:srgbClr val="5D2E24"/>
              </a:solidFill>
              <a:ln w="7700" cap="flat">
                <a:solidFill>
                  <a:srgbClr val="5D2E24"/>
                </a:solidFill>
                <a:bevel/>
              </a:ln>
            </p:spPr>
          </p:sp>
          <p:sp>
            <p:nvSpPr>
              <p:cNvPr id="5371" name="Freeform 5370"/>
              <p:cNvSpPr/>
              <p:nvPr/>
            </p:nvSpPr>
            <p:spPr>
              <a:xfrm>
                <a:off x="5042997" y="6037697"/>
                <a:ext cx="220809" cy="135183"/>
              </a:xfrm>
              <a:custGeom>
                <a:avLst/>
                <a:gdLst/>
                <a:ahLst/>
                <a:cxnLst/>
                <a:rect l="0" t="0" r="0" b="0"/>
                <a:pathLst>
                  <a:path w="220809" h="135183">
                    <a:moveTo>
                      <a:pt x="0" y="8512"/>
                    </a:moveTo>
                    <a:lnTo>
                      <a:pt x="8969" y="0"/>
                    </a:lnTo>
                    <a:lnTo>
                      <a:pt x="220809" y="133036"/>
                    </a:lnTo>
                    <a:lnTo>
                      <a:pt x="214028" y="135183"/>
                    </a:lnTo>
                    <a:lnTo>
                      <a:pt x="0" y="8512"/>
                    </a:lnTo>
                    <a:close/>
                  </a:path>
                </a:pathLst>
              </a:custGeom>
              <a:solidFill>
                <a:srgbClr val="5D2E24"/>
              </a:solidFill>
              <a:ln w="7700" cap="flat">
                <a:solidFill>
                  <a:srgbClr val="5D2E24"/>
                </a:solidFill>
                <a:bevel/>
              </a:ln>
            </p:spPr>
          </p:sp>
          <p:sp>
            <p:nvSpPr>
              <p:cNvPr id="5372" name="Freeform 5371"/>
              <p:cNvSpPr/>
              <p:nvPr/>
            </p:nvSpPr>
            <p:spPr>
              <a:xfrm>
                <a:off x="5257272" y="5953520"/>
                <a:ext cx="229942" cy="219393"/>
              </a:xfrm>
              <a:custGeom>
                <a:avLst/>
                <a:gdLst/>
                <a:ahLst/>
                <a:cxnLst/>
                <a:rect l="0" t="0" r="0" b="0"/>
                <a:pathLst>
                  <a:path w="229942" h="219393">
                    <a:moveTo>
                      <a:pt x="-247" y="219393"/>
                    </a:moveTo>
                    <a:lnTo>
                      <a:pt x="10251" y="216449"/>
                    </a:lnTo>
                    <a:lnTo>
                      <a:pt x="229942" y="0"/>
                    </a:lnTo>
                    <a:cubicBezTo>
                      <a:pt x="229942" y="0"/>
                      <a:pt x="227353" y="1670"/>
                      <a:pt x="229942" y="3589"/>
                    </a:cubicBezTo>
                    <a:cubicBezTo>
                      <a:pt x="232352" y="5509"/>
                      <a:pt x="14446" y="219393"/>
                      <a:pt x="15577" y="219393"/>
                    </a:cubicBezTo>
                    <a:lnTo>
                      <a:pt x="-247" y="219393"/>
                    </a:lnTo>
                    <a:close/>
                  </a:path>
                </a:pathLst>
              </a:custGeom>
              <a:solidFill>
                <a:srgbClr val="5D2E24"/>
              </a:solidFill>
              <a:ln w="7700" cap="flat">
                <a:solidFill>
                  <a:srgbClr val="5D2E24"/>
                </a:solidFill>
                <a:bevel/>
              </a:ln>
            </p:spPr>
          </p:sp>
          <p:sp>
            <p:nvSpPr>
              <p:cNvPr id="5373" name="Freeform 5372"/>
              <p:cNvSpPr/>
              <p:nvPr/>
            </p:nvSpPr>
            <p:spPr>
              <a:xfrm>
                <a:off x="4814606" y="5879550"/>
                <a:ext cx="202038" cy="135527"/>
              </a:xfrm>
              <a:custGeom>
                <a:avLst/>
                <a:gdLst/>
                <a:ahLst/>
                <a:cxnLst/>
                <a:rect l="0" t="0" r="0" b="0"/>
                <a:pathLst>
                  <a:path w="202038" h="135527">
                    <a:moveTo>
                      <a:pt x="0" y="0"/>
                    </a:moveTo>
                    <a:lnTo>
                      <a:pt x="202038" y="132844"/>
                    </a:lnTo>
                    <a:lnTo>
                      <a:pt x="202038" y="13552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>
                  <a:alpha val="79000"/>
                </a:srgbClr>
              </a:solidFill>
              <a:ln w="7700" cap="flat">
                <a:noFill/>
                <a:bevel/>
              </a:ln>
            </p:spPr>
          </p:sp>
          <p:sp>
            <p:nvSpPr>
              <p:cNvPr id="5374" name="Freeform 5373"/>
              <p:cNvSpPr/>
              <p:nvPr/>
            </p:nvSpPr>
            <p:spPr>
              <a:xfrm>
                <a:off x="5042076" y="6033864"/>
                <a:ext cx="221730" cy="136869"/>
              </a:xfrm>
              <a:custGeom>
                <a:avLst/>
                <a:gdLst/>
                <a:ahLst/>
                <a:cxnLst/>
                <a:rect l="0" t="0" r="0" b="0"/>
                <a:pathLst>
                  <a:path w="221730" h="136869">
                    <a:moveTo>
                      <a:pt x="221730" y="136869"/>
                    </a:moveTo>
                    <a:lnTo>
                      <a:pt x="6697" y="802"/>
                    </a:lnTo>
                    <a:lnTo>
                      <a:pt x="0" y="0"/>
                    </a:lnTo>
                    <a:lnTo>
                      <a:pt x="221730" y="136869"/>
                    </a:lnTo>
                    <a:close/>
                  </a:path>
                </a:pathLst>
              </a:custGeom>
              <a:solidFill>
                <a:srgbClr val="FFFFFF">
                  <a:alpha val="94000"/>
                </a:srgbClr>
              </a:solidFill>
              <a:ln w="7700" cap="flat">
                <a:noFill/>
                <a:bevel/>
              </a:ln>
            </p:spPr>
          </p:sp>
          <p:sp>
            <p:nvSpPr>
              <p:cNvPr id="5375" name="Freeform 5374"/>
              <p:cNvSpPr/>
              <p:nvPr/>
            </p:nvSpPr>
            <p:spPr>
              <a:xfrm>
                <a:off x="5263894" y="5953520"/>
                <a:ext cx="223320" cy="217380"/>
              </a:xfrm>
              <a:custGeom>
                <a:avLst/>
                <a:gdLst/>
                <a:ahLst/>
                <a:cxnLst/>
                <a:rect l="0" t="0" r="0" b="0"/>
                <a:pathLst>
                  <a:path w="223320" h="217380">
                    <a:moveTo>
                      <a:pt x="223320" y="0"/>
                    </a:moveTo>
                    <a:cubicBezTo>
                      <a:pt x="223320" y="0"/>
                      <a:pt x="433" y="222002"/>
                      <a:pt x="0" y="217380"/>
                    </a:cubicBezTo>
                    <a:cubicBezTo>
                      <a:pt x="-610" y="212424"/>
                      <a:pt x="223320" y="-3925"/>
                      <a:pt x="223320" y="0"/>
                    </a:cubicBezTo>
                    <a:close/>
                  </a:path>
                </a:pathLst>
              </a:custGeom>
              <a:solidFill>
                <a:srgbClr val="FFFFFF">
                  <a:alpha val="71000"/>
                </a:srgbClr>
              </a:solidFill>
              <a:ln w="7700" cap="flat">
                <a:noFill/>
                <a:bevel/>
              </a:ln>
            </p:spPr>
          </p:sp>
          <p:sp>
            <p:nvSpPr>
              <p:cNvPr id="5376" name="Freeform 5375"/>
              <p:cNvSpPr/>
              <p:nvPr/>
            </p:nvSpPr>
            <p:spPr>
              <a:xfrm>
                <a:off x="4983620" y="5791994"/>
                <a:ext cx="270209" cy="282293"/>
              </a:xfrm>
              <a:custGeom>
                <a:avLst/>
                <a:gdLst/>
                <a:ahLst/>
                <a:cxnLst/>
                <a:rect l="0" t="0" r="0" b="0"/>
                <a:pathLst>
                  <a:path w="270209" h="282293">
                    <a:moveTo>
                      <a:pt x="265493" y="0"/>
                    </a:moveTo>
                    <a:lnTo>
                      <a:pt x="54130" y="214496"/>
                    </a:lnTo>
                    <a:lnTo>
                      <a:pt x="0" y="267096"/>
                    </a:lnTo>
                    <a:lnTo>
                      <a:pt x="31524" y="250994"/>
                    </a:lnTo>
                    <a:cubicBezTo>
                      <a:pt x="31524" y="250994"/>
                      <a:pt x="20221" y="281052"/>
                      <a:pt x="22482" y="282293"/>
                    </a:cubicBezTo>
                    <a:cubicBezTo>
                      <a:pt x="24743" y="283199"/>
                      <a:pt x="63172" y="216643"/>
                      <a:pt x="63172" y="216643"/>
                    </a:cubicBezTo>
                    <a:lnTo>
                      <a:pt x="270209" y="1006"/>
                    </a:lnTo>
                    <a:lnTo>
                      <a:pt x="265493" y="0"/>
                    </a:lnTo>
                    <a:close/>
                  </a:path>
                </a:pathLst>
              </a:custGeom>
              <a:solidFill>
                <a:srgbClr val="B60717"/>
              </a:solidFill>
              <a:ln w="7700" cap="flat">
                <a:noFill/>
                <a:bevel/>
              </a:ln>
            </p:spPr>
          </p:sp>
          <p:sp>
            <p:nvSpPr>
              <p:cNvPr id="5864" name="Text 5864"/>
              <p:cNvSpPr txBox="1"/>
              <p:nvPr/>
            </p:nvSpPr>
            <p:spPr>
              <a:xfrm>
                <a:off x="4766573" y="6188816"/>
                <a:ext cx="770000" cy="1540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80">
                    <a:solidFill>
                      <a:srgbClr val="948650"/>
                    </a:solidFill>
                    <a:latin typeface="Arial"/>
                  </a:rPr>
                  <a:t>Read</a:t>
                </a:r>
              </a:p>
            </p:txBody>
          </p:sp>
        </p:grpSp>
      </p:grpSp>
      <p:sp>
        <p:nvSpPr>
          <p:cNvPr id="2" name="TextBox 1"/>
          <p:cNvSpPr txBox="1"/>
          <p:nvPr/>
        </p:nvSpPr>
        <p:spPr>
          <a:xfrm>
            <a:off x="3965889" y="686392"/>
            <a:ext cx="13917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Healthy Ways to Decrease Stress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Page-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65" name="Group5865"/>
          <p:cNvGrpSpPr/>
          <p:nvPr/>
        </p:nvGrpSpPr>
        <p:grpSpPr>
          <a:xfrm>
            <a:off x="-9740" y="187300"/>
            <a:ext cx="9163481" cy="6483400"/>
            <a:chOff x="-9740" y="187300"/>
            <a:chExt cx="9163481" cy="6483400"/>
          </a:xfrm>
        </p:grpSpPr>
        <p:grpSp>
          <p:nvGrpSpPr>
            <p:cNvPr id="2086" name="Background"/>
            <p:cNvGrpSpPr/>
            <p:nvPr/>
          </p:nvGrpSpPr>
          <p:grpSpPr>
            <a:xfrm>
              <a:off x="-1559" y="195000"/>
              <a:ext cx="9147600" cy="6468000"/>
              <a:chOff x="-1559" y="195000"/>
              <a:chExt cx="9147600" cy="6468000"/>
            </a:xfrm>
          </p:grpSpPr>
          <p:sp>
            <p:nvSpPr>
              <p:cNvPr id="2087" name="Freeform 2086"/>
              <p:cNvSpPr/>
              <p:nvPr/>
            </p:nvSpPr>
            <p:spPr>
              <a:xfrm>
                <a:off x="-1559" y="195000"/>
                <a:ext cx="9147600" cy="6468000"/>
              </a:xfrm>
              <a:custGeom>
                <a:avLst/>
                <a:gdLst/>
                <a:ahLst/>
                <a:cxnLst/>
                <a:rect l="0" t="0" r="0" b="0"/>
                <a:pathLst>
                  <a:path w="9147600" h="6468000">
                    <a:moveTo>
                      <a:pt x="0" y="0"/>
                    </a:moveTo>
                    <a:lnTo>
                      <a:pt x="9147600" y="0"/>
                    </a:lnTo>
                    <a:lnTo>
                      <a:pt x="9147600" y="6468000"/>
                    </a:lnTo>
                    <a:lnTo>
                      <a:pt x="0" y="6468000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100000">
                    <a:srgbClr val="F4F6F5"/>
                  </a:gs>
                  <a:gs pos="100000">
                    <a:srgbClr val="F7F8F7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2088" name="Freeform 2087"/>
              <p:cNvSpPr/>
              <p:nvPr/>
            </p:nvSpPr>
            <p:spPr>
              <a:xfrm>
                <a:off x="-1559" y="4359999"/>
                <a:ext cx="9147600" cy="1768628"/>
              </a:xfrm>
              <a:custGeom>
                <a:avLst/>
                <a:gdLst/>
                <a:ahLst/>
                <a:cxnLst/>
                <a:rect l="0" t="0" r="0" b="0"/>
                <a:pathLst>
                  <a:path w="9147600" h="1768628">
                    <a:moveTo>
                      <a:pt x="656476" y="189746"/>
                    </a:moveTo>
                    <a:cubicBezTo>
                      <a:pt x="1935634" y="-468849"/>
                      <a:pt x="1748986" y="835519"/>
                      <a:pt x="3732205" y="351831"/>
                    </a:cubicBezTo>
                    <a:cubicBezTo>
                      <a:pt x="6060562" y="-239059"/>
                      <a:pt x="5816226" y="1295610"/>
                      <a:pt x="6976308" y="433898"/>
                    </a:cubicBezTo>
                    <a:cubicBezTo>
                      <a:pt x="7594649" y="-5819"/>
                      <a:pt x="7643605" y="977600"/>
                      <a:pt x="8701000" y="515968"/>
                    </a:cubicBezTo>
                    <a:cubicBezTo>
                      <a:pt x="9122960" y="449287"/>
                      <a:pt x="9147600" y="863732"/>
                      <a:pt x="9147600" y="863732"/>
                    </a:cubicBezTo>
                    <a:lnTo>
                      <a:pt x="9147600" y="1758272"/>
                    </a:lnTo>
                    <a:lnTo>
                      <a:pt x="0" y="1768628"/>
                    </a:lnTo>
                    <a:cubicBezTo>
                      <a:pt x="0" y="1768628"/>
                      <a:pt x="-34648" y="792946"/>
                      <a:pt x="656476" y="189746"/>
                    </a:cubicBezTo>
                    <a:close/>
                  </a:path>
                </a:pathLst>
              </a:custGeom>
              <a:solidFill>
                <a:srgbClr val="EFF1F1">
                  <a:alpha val="86000"/>
                </a:srgbClr>
              </a:solidFill>
              <a:ln w="7700" cap="flat">
                <a:noFill/>
                <a:bevel/>
              </a:ln>
            </p:spPr>
          </p:sp>
          <p:sp>
            <p:nvSpPr>
              <p:cNvPr id="2089" name="Freeform 2088"/>
              <p:cNvSpPr/>
              <p:nvPr/>
            </p:nvSpPr>
            <p:spPr>
              <a:xfrm>
                <a:off x="-1559" y="4602846"/>
                <a:ext cx="9147600" cy="1395956"/>
              </a:xfrm>
              <a:custGeom>
                <a:avLst/>
                <a:gdLst/>
                <a:ahLst/>
                <a:cxnLst/>
                <a:rect l="0" t="0" r="0" b="0"/>
                <a:pathLst>
                  <a:path w="9147600" h="1395956">
                    <a:moveTo>
                      <a:pt x="0" y="0"/>
                    </a:moveTo>
                    <a:lnTo>
                      <a:pt x="0" y="1395956"/>
                    </a:lnTo>
                    <a:lnTo>
                      <a:pt x="9147600" y="1394385"/>
                    </a:lnTo>
                    <a:lnTo>
                      <a:pt x="9147600" y="1086301"/>
                    </a:lnTo>
                    <a:cubicBezTo>
                      <a:pt x="9147600" y="1086301"/>
                      <a:pt x="7528198" y="632175"/>
                      <a:pt x="6747941" y="816831"/>
                    </a:cubicBezTo>
                    <a:cubicBezTo>
                      <a:pt x="5635153" y="1080171"/>
                      <a:pt x="4525536" y="693651"/>
                      <a:pt x="4068333" y="560366"/>
                    </a:cubicBezTo>
                    <a:cubicBezTo>
                      <a:pt x="3390734" y="362632"/>
                      <a:pt x="2864770" y="358530"/>
                      <a:pt x="2435934" y="539850"/>
                    </a:cubicBezTo>
                    <a:cubicBezTo>
                      <a:pt x="1316869" y="1012997"/>
                      <a:pt x="1033671" y="185126"/>
                      <a:pt x="0" y="0"/>
                    </a:cubicBezTo>
                    <a:close/>
                  </a:path>
                </a:pathLst>
              </a:custGeom>
              <a:solidFill>
                <a:srgbClr val="EEEEEE">
                  <a:alpha val="87000"/>
                </a:srgbClr>
              </a:solidFill>
              <a:ln w="7700" cap="flat">
                <a:noFill/>
                <a:bevel/>
              </a:ln>
            </p:spPr>
          </p:sp>
          <p:grpSp>
            <p:nvGrpSpPr>
              <p:cNvPr id="2090" name="Group 2089"/>
              <p:cNvGrpSpPr/>
              <p:nvPr/>
            </p:nvGrpSpPr>
            <p:grpSpPr>
              <a:xfrm>
                <a:off x="4208" y="213965"/>
                <a:ext cx="2100960" cy="2267288"/>
                <a:chOff x="4208" y="213965"/>
                <a:chExt cx="2100960" cy="2267288"/>
              </a:xfrm>
            </p:grpSpPr>
            <p:sp>
              <p:nvSpPr>
                <p:cNvPr id="2091" name="Freeform 2090"/>
                <p:cNvSpPr/>
                <p:nvPr/>
              </p:nvSpPr>
              <p:spPr>
                <a:xfrm flipH="1">
                  <a:off x="4085" y="286730"/>
                  <a:ext cx="2024961" cy="80401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024961" h="804011">
                      <a:moveTo>
                        <a:pt x="2024961" y="83404"/>
                      </a:moveTo>
                      <a:lnTo>
                        <a:pt x="2024961" y="0"/>
                      </a:lnTo>
                      <a:lnTo>
                        <a:pt x="1938891" y="13701"/>
                      </a:lnTo>
                      <a:lnTo>
                        <a:pt x="1767812" y="21303"/>
                      </a:lnTo>
                      <a:lnTo>
                        <a:pt x="1543511" y="116322"/>
                      </a:lnTo>
                      <a:lnTo>
                        <a:pt x="1391444" y="249351"/>
                      </a:lnTo>
                      <a:lnTo>
                        <a:pt x="1296395" y="291159"/>
                      </a:lnTo>
                      <a:lnTo>
                        <a:pt x="1250773" y="291159"/>
                      </a:lnTo>
                      <a:lnTo>
                        <a:pt x="1121520" y="291159"/>
                      </a:lnTo>
                      <a:lnTo>
                        <a:pt x="885808" y="389980"/>
                      </a:lnTo>
                      <a:cubicBezTo>
                        <a:pt x="885808" y="389980"/>
                        <a:pt x="790767" y="446992"/>
                        <a:pt x="783159" y="446992"/>
                      </a:cubicBezTo>
                      <a:cubicBezTo>
                        <a:pt x="775559" y="446992"/>
                        <a:pt x="638693" y="458395"/>
                        <a:pt x="631091" y="458395"/>
                      </a:cubicBezTo>
                      <a:cubicBezTo>
                        <a:pt x="623486" y="458395"/>
                        <a:pt x="486625" y="389980"/>
                        <a:pt x="486625" y="389980"/>
                      </a:cubicBezTo>
                      <a:lnTo>
                        <a:pt x="448608" y="332968"/>
                      </a:lnTo>
                      <a:lnTo>
                        <a:pt x="224303" y="321566"/>
                      </a:lnTo>
                      <a:lnTo>
                        <a:pt x="0" y="298762"/>
                      </a:lnTo>
                      <a:lnTo>
                        <a:pt x="0" y="321566"/>
                      </a:lnTo>
                      <a:lnTo>
                        <a:pt x="235708" y="351972"/>
                      </a:lnTo>
                      <a:lnTo>
                        <a:pt x="441002" y="374777"/>
                      </a:lnTo>
                      <a:lnTo>
                        <a:pt x="467616" y="416585"/>
                      </a:lnTo>
                      <a:lnTo>
                        <a:pt x="570264" y="465996"/>
                      </a:lnTo>
                      <a:lnTo>
                        <a:pt x="646299" y="488801"/>
                      </a:lnTo>
                      <a:lnTo>
                        <a:pt x="805974" y="477399"/>
                      </a:lnTo>
                      <a:lnTo>
                        <a:pt x="912419" y="416585"/>
                      </a:lnTo>
                      <a:cubicBezTo>
                        <a:pt x="912419" y="416585"/>
                        <a:pt x="885808" y="450793"/>
                        <a:pt x="885808" y="488801"/>
                      </a:cubicBezTo>
                      <a:cubicBezTo>
                        <a:pt x="885808" y="526809"/>
                        <a:pt x="885808" y="526809"/>
                        <a:pt x="885808" y="526809"/>
                      </a:cubicBezTo>
                      <a:cubicBezTo>
                        <a:pt x="885808" y="526809"/>
                        <a:pt x="897212" y="581920"/>
                        <a:pt x="830684" y="581920"/>
                      </a:cubicBezTo>
                      <a:cubicBezTo>
                        <a:pt x="764152" y="581920"/>
                        <a:pt x="547452" y="720649"/>
                        <a:pt x="547452" y="720649"/>
                      </a:cubicBezTo>
                      <a:lnTo>
                        <a:pt x="547452" y="747256"/>
                      </a:lnTo>
                      <a:lnTo>
                        <a:pt x="817378" y="610426"/>
                      </a:lnTo>
                      <a:lnTo>
                        <a:pt x="885808" y="591422"/>
                      </a:lnTo>
                      <a:lnTo>
                        <a:pt x="923823" y="542011"/>
                      </a:lnTo>
                      <a:lnTo>
                        <a:pt x="954238" y="431788"/>
                      </a:lnTo>
                      <a:lnTo>
                        <a:pt x="1012481" y="363375"/>
                      </a:lnTo>
                      <a:lnTo>
                        <a:pt x="1121520" y="332968"/>
                      </a:lnTo>
                      <a:lnTo>
                        <a:pt x="1262184" y="332968"/>
                      </a:lnTo>
                      <a:lnTo>
                        <a:pt x="1250773" y="408984"/>
                      </a:lnTo>
                      <a:lnTo>
                        <a:pt x="1205158" y="465996"/>
                      </a:lnTo>
                      <a:lnTo>
                        <a:pt x="1144328" y="542011"/>
                      </a:lnTo>
                      <a:lnTo>
                        <a:pt x="1159535" y="549614"/>
                      </a:lnTo>
                      <a:lnTo>
                        <a:pt x="1235565" y="458395"/>
                      </a:lnTo>
                      <a:lnTo>
                        <a:pt x="1296395" y="363375"/>
                      </a:lnTo>
                      <a:lnTo>
                        <a:pt x="1296395" y="344371"/>
                      </a:lnTo>
                      <a:lnTo>
                        <a:pt x="1400946" y="308263"/>
                      </a:lnTo>
                      <a:lnTo>
                        <a:pt x="1513096" y="211343"/>
                      </a:lnTo>
                      <a:lnTo>
                        <a:pt x="1513096" y="291159"/>
                      </a:lnTo>
                      <a:lnTo>
                        <a:pt x="1513096" y="351972"/>
                      </a:lnTo>
                      <a:lnTo>
                        <a:pt x="1528304" y="477399"/>
                      </a:lnTo>
                      <a:lnTo>
                        <a:pt x="1452266" y="610426"/>
                      </a:lnTo>
                      <a:lnTo>
                        <a:pt x="1380033" y="694044"/>
                      </a:lnTo>
                      <a:lnTo>
                        <a:pt x="1284991" y="800469"/>
                      </a:lnTo>
                      <a:cubicBezTo>
                        <a:pt x="1284991" y="800469"/>
                        <a:pt x="1277392" y="808069"/>
                        <a:pt x="1296395" y="800469"/>
                      </a:cubicBezTo>
                      <a:cubicBezTo>
                        <a:pt x="1315406" y="792861"/>
                        <a:pt x="1400946" y="733952"/>
                        <a:pt x="1400946" y="714948"/>
                      </a:cubicBezTo>
                      <a:cubicBezTo>
                        <a:pt x="1400946" y="695944"/>
                        <a:pt x="1478885" y="637033"/>
                        <a:pt x="1478885" y="637033"/>
                      </a:cubicBezTo>
                      <a:lnTo>
                        <a:pt x="1543511" y="504004"/>
                      </a:lnTo>
                      <a:lnTo>
                        <a:pt x="1551111" y="351972"/>
                      </a:lnTo>
                      <a:lnTo>
                        <a:pt x="1562515" y="184737"/>
                      </a:lnTo>
                      <a:cubicBezTo>
                        <a:pt x="1562515" y="184737"/>
                        <a:pt x="1600537" y="135327"/>
                        <a:pt x="1610039" y="137228"/>
                      </a:cubicBezTo>
                      <a:cubicBezTo>
                        <a:pt x="1619549" y="139128"/>
                        <a:pt x="1767812" y="97319"/>
                        <a:pt x="1767812" y="97319"/>
                      </a:cubicBezTo>
                      <a:lnTo>
                        <a:pt x="1802031" y="82116"/>
                      </a:lnTo>
                      <a:lnTo>
                        <a:pt x="1870461" y="82116"/>
                      </a:lnTo>
                      <a:lnTo>
                        <a:pt x="1870461" y="123925"/>
                      </a:lnTo>
                      <a:lnTo>
                        <a:pt x="1786823" y="218945"/>
                      </a:lnTo>
                      <a:lnTo>
                        <a:pt x="1756408" y="230347"/>
                      </a:lnTo>
                      <a:lnTo>
                        <a:pt x="1672771" y="184737"/>
                      </a:lnTo>
                      <a:lnTo>
                        <a:pt x="1630952" y="173335"/>
                      </a:lnTo>
                      <a:lnTo>
                        <a:pt x="1630952" y="203741"/>
                      </a:lnTo>
                      <a:lnTo>
                        <a:pt x="1703186" y="249351"/>
                      </a:lnTo>
                      <a:lnTo>
                        <a:pt x="1610039" y="308263"/>
                      </a:lnTo>
                      <a:lnTo>
                        <a:pt x="1577730" y="374777"/>
                      </a:lnTo>
                      <a:lnTo>
                        <a:pt x="1646160" y="321566"/>
                      </a:lnTo>
                      <a:lnTo>
                        <a:pt x="1798227" y="249351"/>
                      </a:lnTo>
                      <a:lnTo>
                        <a:pt x="1912280" y="150530"/>
                      </a:lnTo>
                      <a:lnTo>
                        <a:pt x="1923683" y="82116"/>
                      </a:lnTo>
                      <a:lnTo>
                        <a:pt x="2024961" y="83404"/>
                      </a:lnTo>
                      <a:close/>
                    </a:path>
                  </a:pathLst>
                </a:custGeom>
                <a:solidFill>
                  <a:srgbClr val="DCDCDD">
                    <a:alpha val="42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2092" name="Freeform 2091"/>
                <p:cNvSpPr/>
                <p:nvPr/>
              </p:nvSpPr>
              <p:spPr>
                <a:xfrm flipH="1">
                  <a:off x="477926" y="292832"/>
                  <a:ext cx="517037" cy="29265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17037" h="292659">
                      <a:moveTo>
                        <a:pt x="509434" y="110222"/>
                      </a:moveTo>
                      <a:lnTo>
                        <a:pt x="368769" y="83617"/>
                      </a:lnTo>
                      <a:lnTo>
                        <a:pt x="300338" y="83617"/>
                      </a:lnTo>
                      <a:lnTo>
                        <a:pt x="171079" y="57011"/>
                      </a:lnTo>
                      <a:lnTo>
                        <a:pt x="60828" y="0"/>
                      </a:lnTo>
                      <a:lnTo>
                        <a:pt x="79836" y="38008"/>
                      </a:lnTo>
                      <a:lnTo>
                        <a:pt x="214798" y="100721"/>
                      </a:lnTo>
                      <a:lnTo>
                        <a:pt x="188186" y="127326"/>
                      </a:lnTo>
                      <a:lnTo>
                        <a:pt x="106449" y="178636"/>
                      </a:lnTo>
                      <a:lnTo>
                        <a:pt x="0" y="269854"/>
                      </a:lnTo>
                      <a:lnTo>
                        <a:pt x="0" y="292659"/>
                      </a:lnTo>
                      <a:lnTo>
                        <a:pt x="140664" y="193839"/>
                      </a:lnTo>
                      <a:lnTo>
                        <a:pt x="273725" y="110222"/>
                      </a:lnTo>
                      <a:lnTo>
                        <a:pt x="368769" y="127326"/>
                      </a:lnTo>
                      <a:lnTo>
                        <a:pt x="448606" y="127326"/>
                      </a:lnTo>
                      <a:lnTo>
                        <a:pt x="482821" y="144429"/>
                      </a:lnTo>
                      <a:lnTo>
                        <a:pt x="517037" y="144429"/>
                      </a:lnTo>
                      <a:lnTo>
                        <a:pt x="509434" y="110222"/>
                      </a:lnTo>
                      <a:close/>
                    </a:path>
                  </a:pathLst>
                </a:custGeom>
                <a:solidFill>
                  <a:srgbClr val="DCDCDD">
                    <a:alpha val="42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2093" name="Freeform 2092"/>
                <p:cNvSpPr/>
                <p:nvPr/>
              </p:nvSpPr>
              <p:spPr>
                <a:xfrm>
                  <a:off x="338976" y="545361"/>
                  <a:ext cx="152839" cy="14257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2839" h="142576">
                      <a:moveTo>
                        <a:pt x="65168" y="38488"/>
                      </a:moveTo>
                      <a:cubicBezTo>
                        <a:pt x="65168" y="38488"/>
                        <a:pt x="48959" y="-156"/>
                        <a:pt x="95093" y="-156"/>
                      </a:cubicBezTo>
                      <a:cubicBezTo>
                        <a:pt x="141227" y="-156"/>
                        <a:pt x="102575" y="48460"/>
                        <a:pt x="102575" y="48460"/>
                      </a:cubicBezTo>
                      <a:cubicBezTo>
                        <a:pt x="102575" y="48460"/>
                        <a:pt x="160554" y="29138"/>
                        <a:pt x="152449" y="73391"/>
                      </a:cubicBezTo>
                      <a:cubicBezTo>
                        <a:pt x="144345" y="117644"/>
                        <a:pt x="98834" y="89596"/>
                        <a:pt x="98834" y="89596"/>
                      </a:cubicBezTo>
                      <a:cubicBezTo>
                        <a:pt x="98834" y="89596"/>
                        <a:pt x="126265" y="110788"/>
                        <a:pt x="112549" y="128240"/>
                      </a:cubicBezTo>
                      <a:cubicBezTo>
                        <a:pt x="98834" y="145692"/>
                        <a:pt x="70156" y="145692"/>
                        <a:pt x="65168" y="136965"/>
                      </a:cubicBezTo>
                      <a:cubicBezTo>
                        <a:pt x="60181" y="128240"/>
                        <a:pt x="61428" y="104555"/>
                        <a:pt x="65168" y="97075"/>
                      </a:cubicBezTo>
                      <a:cubicBezTo>
                        <a:pt x="68909" y="89596"/>
                        <a:pt x="51453" y="131980"/>
                        <a:pt x="31503" y="128240"/>
                      </a:cubicBezTo>
                      <a:cubicBezTo>
                        <a:pt x="11553" y="124500"/>
                        <a:pt x="-10890" y="105801"/>
                        <a:pt x="5319" y="89596"/>
                      </a:cubicBezTo>
                      <a:cubicBezTo>
                        <a:pt x="21528" y="73391"/>
                        <a:pt x="30256" y="73391"/>
                        <a:pt x="31503" y="73391"/>
                      </a:cubicBezTo>
                      <a:cubicBezTo>
                        <a:pt x="31503" y="73391"/>
                        <a:pt x="-2162" y="64665"/>
                        <a:pt x="5319" y="42227"/>
                      </a:cubicBezTo>
                      <a:cubicBezTo>
                        <a:pt x="12800" y="19789"/>
                        <a:pt x="35243" y="3584"/>
                        <a:pt x="65168" y="38488"/>
                      </a:cubicBezTo>
                      <a:close/>
                    </a:path>
                  </a:pathLst>
                </a:custGeom>
                <a:solidFill>
                  <a:srgbClr val="ECDADA">
                    <a:alpha val="67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2094" name="Freeform 2093"/>
                <p:cNvSpPr/>
                <p:nvPr/>
              </p:nvSpPr>
              <p:spPr>
                <a:xfrm>
                  <a:off x="392747" y="595904"/>
                  <a:ext cx="45296" cy="4528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5296" h="45285">
                      <a:moveTo>
                        <a:pt x="-98" y="22448"/>
                      </a:moveTo>
                      <a:cubicBezTo>
                        <a:pt x="-98" y="9964"/>
                        <a:pt x="10025" y="-156"/>
                        <a:pt x="22512" y="-156"/>
                      </a:cubicBezTo>
                      <a:cubicBezTo>
                        <a:pt x="34999" y="-156"/>
                        <a:pt x="45121" y="9964"/>
                        <a:pt x="45121" y="22448"/>
                      </a:cubicBezTo>
                      <a:cubicBezTo>
                        <a:pt x="45121" y="34931"/>
                        <a:pt x="34999" y="45051"/>
                        <a:pt x="22512" y="45051"/>
                      </a:cubicBezTo>
                      <a:cubicBezTo>
                        <a:pt x="10025" y="45051"/>
                        <a:pt x="-98" y="34931"/>
                        <a:pt x="-98" y="22448"/>
                      </a:cubicBezTo>
                      <a:close/>
                    </a:path>
                  </a:pathLst>
                </a:custGeom>
                <a:solidFill>
                  <a:srgbClr val="FFFADA">
                    <a:alpha val="55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2095" name="Freeform 2094"/>
                <p:cNvSpPr/>
                <p:nvPr/>
              </p:nvSpPr>
              <p:spPr>
                <a:xfrm>
                  <a:off x="851604" y="214002"/>
                  <a:ext cx="152839" cy="14257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2839" h="142576">
                      <a:moveTo>
                        <a:pt x="65168" y="38488"/>
                      </a:moveTo>
                      <a:cubicBezTo>
                        <a:pt x="65168" y="38488"/>
                        <a:pt x="48959" y="-156"/>
                        <a:pt x="95093" y="-156"/>
                      </a:cubicBezTo>
                      <a:cubicBezTo>
                        <a:pt x="141227" y="-156"/>
                        <a:pt x="102575" y="48460"/>
                        <a:pt x="102575" y="48460"/>
                      </a:cubicBezTo>
                      <a:cubicBezTo>
                        <a:pt x="102575" y="48460"/>
                        <a:pt x="160554" y="29138"/>
                        <a:pt x="152449" y="73391"/>
                      </a:cubicBezTo>
                      <a:cubicBezTo>
                        <a:pt x="144345" y="117644"/>
                        <a:pt x="98834" y="89596"/>
                        <a:pt x="98834" y="89596"/>
                      </a:cubicBezTo>
                      <a:cubicBezTo>
                        <a:pt x="98834" y="89596"/>
                        <a:pt x="126265" y="110788"/>
                        <a:pt x="112549" y="128240"/>
                      </a:cubicBezTo>
                      <a:cubicBezTo>
                        <a:pt x="98834" y="145692"/>
                        <a:pt x="70156" y="145692"/>
                        <a:pt x="65168" y="136965"/>
                      </a:cubicBezTo>
                      <a:cubicBezTo>
                        <a:pt x="60181" y="128240"/>
                        <a:pt x="61428" y="104555"/>
                        <a:pt x="65168" y="97075"/>
                      </a:cubicBezTo>
                      <a:cubicBezTo>
                        <a:pt x="68909" y="89596"/>
                        <a:pt x="51453" y="131980"/>
                        <a:pt x="31503" y="128240"/>
                      </a:cubicBezTo>
                      <a:cubicBezTo>
                        <a:pt x="11553" y="124500"/>
                        <a:pt x="-10890" y="105801"/>
                        <a:pt x="5319" y="89596"/>
                      </a:cubicBezTo>
                      <a:cubicBezTo>
                        <a:pt x="21528" y="73391"/>
                        <a:pt x="30256" y="73391"/>
                        <a:pt x="31503" y="73391"/>
                      </a:cubicBezTo>
                      <a:cubicBezTo>
                        <a:pt x="31503" y="73391"/>
                        <a:pt x="-2162" y="64665"/>
                        <a:pt x="5319" y="42227"/>
                      </a:cubicBezTo>
                      <a:cubicBezTo>
                        <a:pt x="12800" y="19789"/>
                        <a:pt x="35243" y="3584"/>
                        <a:pt x="65168" y="38488"/>
                      </a:cubicBezTo>
                      <a:close/>
                    </a:path>
                  </a:pathLst>
                </a:custGeom>
                <a:solidFill>
                  <a:srgbClr val="EEE3E3">
                    <a:alpha val="58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2096" name="Freeform 2095"/>
                <p:cNvSpPr/>
                <p:nvPr/>
              </p:nvSpPr>
              <p:spPr>
                <a:xfrm>
                  <a:off x="905375" y="264546"/>
                  <a:ext cx="45296" cy="4528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5296" h="45285">
                      <a:moveTo>
                        <a:pt x="-98" y="22448"/>
                      </a:moveTo>
                      <a:cubicBezTo>
                        <a:pt x="-98" y="9964"/>
                        <a:pt x="10025" y="-156"/>
                        <a:pt x="22512" y="-156"/>
                      </a:cubicBezTo>
                      <a:cubicBezTo>
                        <a:pt x="34999" y="-156"/>
                        <a:pt x="45121" y="9964"/>
                        <a:pt x="45121" y="22448"/>
                      </a:cubicBezTo>
                      <a:cubicBezTo>
                        <a:pt x="45121" y="34931"/>
                        <a:pt x="34999" y="45051"/>
                        <a:pt x="22512" y="45051"/>
                      </a:cubicBezTo>
                      <a:cubicBezTo>
                        <a:pt x="10025" y="45051"/>
                        <a:pt x="-98" y="34931"/>
                        <a:pt x="-98" y="22448"/>
                      </a:cubicBezTo>
                      <a:close/>
                    </a:path>
                  </a:pathLst>
                </a:custGeom>
                <a:solidFill>
                  <a:srgbClr val="FFFADA">
                    <a:alpha val="48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2097" name="Freeform 2096"/>
                <p:cNvSpPr/>
                <p:nvPr/>
              </p:nvSpPr>
              <p:spPr>
                <a:xfrm>
                  <a:off x="928019" y="474073"/>
                  <a:ext cx="152839" cy="14257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2839" h="142576">
                      <a:moveTo>
                        <a:pt x="65168" y="38488"/>
                      </a:moveTo>
                      <a:cubicBezTo>
                        <a:pt x="65168" y="38488"/>
                        <a:pt x="48959" y="-156"/>
                        <a:pt x="95093" y="-156"/>
                      </a:cubicBezTo>
                      <a:cubicBezTo>
                        <a:pt x="141227" y="-156"/>
                        <a:pt x="102575" y="48460"/>
                        <a:pt x="102575" y="48460"/>
                      </a:cubicBezTo>
                      <a:cubicBezTo>
                        <a:pt x="102575" y="48460"/>
                        <a:pt x="160554" y="29138"/>
                        <a:pt x="152449" y="73391"/>
                      </a:cubicBezTo>
                      <a:cubicBezTo>
                        <a:pt x="144345" y="117644"/>
                        <a:pt x="98834" y="89596"/>
                        <a:pt x="98834" y="89596"/>
                      </a:cubicBezTo>
                      <a:cubicBezTo>
                        <a:pt x="98834" y="89596"/>
                        <a:pt x="126265" y="110788"/>
                        <a:pt x="112549" y="128240"/>
                      </a:cubicBezTo>
                      <a:cubicBezTo>
                        <a:pt x="98834" y="145692"/>
                        <a:pt x="70156" y="145692"/>
                        <a:pt x="65168" y="136965"/>
                      </a:cubicBezTo>
                      <a:cubicBezTo>
                        <a:pt x="60181" y="128240"/>
                        <a:pt x="61428" y="104555"/>
                        <a:pt x="65168" y="97075"/>
                      </a:cubicBezTo>
                      <a:cubicBezTo>
                        <a:pt x="68909" y="89596"/>
                        <a:pt x="51453" y="131980"/>
                        <a:pt x="31503" y="128240"/>
                      </a:cubicBezTo>
                      <a:cubicBezTo>
                        <a:pt x="11553" y="124500"/>
                        <a:pt x="-10890" y="105801"/>
                        <a:pt x="5319" y="89596"/>
                      </a:cubicBezTo>
                      <a:cubicBezTo>
                        <a:pt x="21528" y="73391"/>
                        <a:pt x="30256" y="73391"/>
                        <a:pt x="31503" y="73391"/>
                      </a:cubicBezTo>
                      <a:cubicBezTo>
                        <a:pt x="31503" y="73391"/>
                        <a:pt x="-2162" y="64665"/>
                        <a:pt x="5319" y="42227"/>
                      </a:cubicBezTo>
                      <a:cubicBezTo>
                        <a:pt x="12800" y="19789"/>
                        <a:pt x="35243" y="3584"/>
                        <a:pt x="65168" y="38488"/>
                      </a:cubicBezTo>
                      <a:close/>
                    </a:path>
                  </a:pathLst>
                </a:custGeom>
                <a:solidFill>
                  <a:srgbClr val="ECDADA">
                    <a:alpha val="44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2098" name="Freeform 2097"/>
                <p:cNvSpPr/>
                <p:nvPr/>
              </p:nvSpPr>
              <p:spPr>
                <a:xfrm>
                  <a:off x="981790" y="524618"/>
                  <a:ext cx="45296" cy="4528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5296" h="45285">
                      <a:moveTo>
                        <a:pt x="-98" y="22448"/>
                      </a:moveTo>
                      <a:cubicBezTo>
                        <a:pt x="-98" y="9964"/>
                        <a:pt x="10025" y="-156"/>
                        <a:pt x="22512" y="-156"/>
                      </a:cubicBezTo>
                      <a:cubicBezTo>
                        <a:pt x="34999" y="-156"/>
                        <a:pt x="45121" y="9964"/>
                        <a:pt x="45121" y="22448"/>
                      </a:cubicBezTo>
                      <a:cubicBezTo>
                        <a:pt x="45121" y="34931"/>
                        <a:pt x="34999" y="45051"/>
                        <a:pt x="22512" y="45051"/>
                      </a:cubicBezTo>
                      <a:cubicBezTo>
                        <a:pt x="10025" y="45051"/>
                        <a:pt x="-98" y="34931"/>
                        <a:pt x="-98" y="22448"/>
                      </a:cubicBezTo>
                      <a:close/>
                    </a:path>
                  </a:pathLst>
                </a:custGeom>
                <a:solidFill>
                  <a:srgbClr val="FFFDF3">
                    <a:alpha val="55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2099" name="Freeform 2098"/>
                <p:cNvSpPr/>
                <p:nvPr/>
              </p:nvSpPr>
              <p:spPr>
                <a:xfrm>
                  <a:off x="775181" y="752052"/>
                  <a:ext cx="152839" cy="14257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2839" h="142576">
                      <a:moveTo>
                        <a:pt x="65168" y="38488"/>
                      </a:moveTo>
                      <a:cubicBezTo>
                        <a:pt x="65168" y="38488"/>
                        <a:pt x="48959" y="-156"/>
                        <a:pt x="95093" y="-156"/>
                      </a:cubicBezTo>
                      <a:cubicBezTo>
                        <a:pt x="141227" y="-156"/>
                        <a:pt x="102575" y="48460"/>
                        <a:pt x="102575" y="48460"/>
                      </a:cubicBezTo>
                      <a:cubicBezTo>
                        <a:pt x="102575" y="48460"/>
                        <a:pt x="160554" y="29138"/>
                        <a:pt x="152449" y="73391"/>
                      </a:cubicBezTo>
                      <a:cubicBezTo>
                        <a:pt x="144345" y="117644"/>
                        <a:pt x="98834" y="89596"/>
                        <a:pt x="98834" y="89596"/>
                      </a:cubicBezTo>
                      <a:cubicBezTo>
                        <a:pt x="98834" y="89596"/>
                        <a:pt x="126265" y="110788"/>
                        <a:pt x="112549" y="128240"/>
                      </a:cubicBezTo>
                      <a:cubicBezTo>
                        <a:pt x="98834" y="145692"/>
                        <a:pt x="70156" y="145692"/>
                        <a:pt x="65168" y="136965"/>
                      </a:cubicBezTo>
                      <a:cubicBezTo>
                        <a:pt x="60181" y="128240"/>
                        <a:pt x="61428" y="104555"/>
                        <a:pt x="65168" y="97075"/>
                      </a:cubicBezTo>
                      <a:cubicBezTo>
                        <a:pt x="68909" y="89596"/>
                        <a:pt x="51453" y="131980"/>
                        <a:pt x="31503" y="128240"/>
                      </a:cubicBezTo>
                      <a:cubicBezTo>
                        <a:pt x="11553" y="124500"/>
                        <a:pt x="-10890" y="105801"/>
                        <a:pt x="5319" y="89596"/>
                      </a:cubicBezTo>
                      <a:cubicBezTo>
                        <a:pt x="21528" y="73391"/>
                        <a:pt x="30256" y="73391"/>
                        <a:pt x="31503" y="73391"/>
                      </a:cubicBezTo>
                      <a:cubicBezTo>
                        <a:pt x="31503" y="73391"/>
                        <a:pt x="-2162" y="64665"/>
                        <a:pt x="5319" y="42227"/>
                      </a:cubicBezTo>
                      <a:cubicBezTo>
                        <a:pt x="12800" y="19789"/>
                        <a:pt x="35243" y="3584"/>
                        <a:pt x="65168" y="38488"/>
                      </a:cubicBezTo>
                      <a:close/>
                    </a:path>
                  </a:pathLst>
                </a:custGeom>
                <a:solidFill>
                  <a:srgbClr val="ECDADA">
                    <a:alpha val="69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2100" name="Freeform 2099"/>
                <p:cNvSpPr/>
                <p:nvPr/>
              </p:nvSpPr>
              <p:spPr>
                <a:xfrm>
                  <a:off x="828953" y="802594"/>
                  <a:ext cx="45296" cy="4528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5296" h="45285">
                      <a:moveTo>
                        <a:pt x="-98" y="22448"/>
                      </a:moveTo>
                      <a:cubicBezTo>
                        <a:pt x="-98" y="9964"/>
                        <a:pt x="10025" y="-156"/>
                        <a:pt x="22512" y="-156"/>
                      </a:cubicBezTo>
                      <a:cubicBezTo>
                        <a:pt x="34999" y="-156"/>
                        <a:pt x="45121" y="9964"/>
                        <a:pt x="45121" y="22448"/>
                      </a:cubicBezTo>
                      <a:cubicBezTo>
                        <a:pt x="45121" y="34931"/>
                        <a:pt x="34999" y="45051"/>
                        <a:pt x="22512" y="45051"/>
                      </a:cubicBezTo>
                      <a:cubicBezTo>
                        <a:pt x="10025" y="45051"/>
                        <a:pt x="-98" y="34931"/>
                        <a:pt x="-98" y="22448"/>
                      </a:cubicBezTo>
                      <a:close/>
                    </a:path>
                  </a:pathLst>
                </a:custGeom>
                <a:solidFill>
                  <a:srgbClr val="FFFADA">
                    <a:alpha val="61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2101" name="Freeform 2100"/>
                <p:cNvSpPr/>
                <p:nvPr/>
              </p:nvSpPr>
              <p:spPr>
                <a:xfrm>
                  <a:off x="1385607" y="948005"/>
                  <a:ext cx="152839" cy="14257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2839" h="142576">
                      <a:moveTo>
                        <a:pt x="65168" y="38488"/>
                      </a:moveTo>
                      <a:cubicBezTo>
                        <a:pt x="65168" y="38488"/>
                        <a:pt x="48959" y="-156"/>
                        <a:pt x="95093" y="-156"/>
                      </a:cubicBezTo>
                      <a:cubicBezTo>
                        <a:pt x="141227" y="-156"/>
                        <a:pt x="102575" y="48460"/>
                        <a:pt x="102575" y="48460"/>
                      </a:cubicBezTo>
                      <a:cubicBezTo>
                        <a:pt x="102575" y="48460"/>
                        <a:pt x="160554" y="29138"/>
                        <a:pt x="152449" y="73391"/>
                      </a:cubicBezTo>
                      <a:cubicBezTo>
                        <a:pt x="144345" y="117644"/>
                        <a:pt x="98834" y="89596"/>
                        <a:pt x="98834" y="89596"/>
                      </a:cubicBezTo>
                      <a:cubicBezTo>
                        <a:pt x="98834" y="89596"/>
                        <a:pt x="126265" y="110788"/>
                        <a:pt x="112549" y="128240"/>
                      </a:cubicBezTo>
                      <a:cubicBezTo>
                        <a:pt x="98834" y="145692"/>
                        <a:pt x="70156" y="145692"/>
                        <a:pt x="65168" y="136965"/>
                      </a:cubicBezTo>
                      <a:cubicBezTo>
                        <a:pt x="60181" y="128240"/>
                        <a:pt x="61428" y="104555"/>
                        <a:pt x="65168" y="97075"/>
                      </a:cubicBezTo>
                      <a:cubicBezTo>
                        <a:pt x="68909" y="89596"/>
                        <a:pt x="51453" y="131980"/>
                        <a:pt x="31503" y="128240"/>
                      </a:cubicBezTo>
                      <a:cubicBezTo>
                        <a:pt x="11553" y="124500"/>
                        <a:pt x="-10890" y="105801"/>
                        <a:pt x="5319" y="89596"/>
                      </a:cubicBezTo>
                      <a:cubicBezTo>
                        <a:pt x="21528" y="73391"/>
                        <a:pt x="30256" y="73391"/>
                        <a:pt x="31503" y="73391"/>
                      </a:cubicBezTo>
                      <a:cubicBezTo>
                        <a:pt x="31503" y="73391"/>
                        <a:pt x="-2162" y="64665"/>
                        <a:pt x="5319" y="42227"/>
                      </a:cubicBezTo>
                      <a:cubicBezTo>
                        <a:pt x="12800" y="19789"/>
                        <a:pt x="35243" y="3584"/>
                        <a:pt x="65168" y="38488"/>
                      </a:cubicBezTo>
                      <a:close/>
                    </a:path>
                  </a:pathLst>
                </a:custGeom>
                <a:solidFill>
                  <a:srgbClr val="ECDADA">
                    <a:alpha val="77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2102" name="Freeform 2101"/>
                <p:cNvSpPr/>
                <p:nvPr/>
              </p:nvSpPr>
              <p:spPr>
                <a:xfrm>
                  <a:off x="1439378" y="998552"/>
                  <a:ext cx="45296" cy="4528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5296" h="45285">
                      <a:moveTo>
                        <a:pt x="-98" y="22448"/>
                      </a:moveTo>
                      <a:cubicBezTo>
                        <a:pt x="-98" y="9964"/>
                        <a:pt x="10025" y="-156"/>
                        <a:pt x="22512" y="-156"/>
                      </a:cubicBezTo>
                      <a:cubicBezTo>
                        <a:pt x="34999" y="-156"/>
                        <a:pt x="45121" y="9964"/>
                        <a:pt x="45121" y="22448"/>
                      </a:cubicBezTo>
                      <a:cubicBezTo>
                        <a:pt x="45121" y="34931"/>
                        <a:pt x="34999" y="45051"/>
                        <a:pt x="22512" y="45051"/>
                      </a:cubicBezTo>
                      <a:cubicBezTo>
                        <a:pt x="10025" y="45051"/>
                        <a:pt x="-98" y="34931"/>
                        <a:pt x="-98" y="22448"/>
                      </a:cubicBezTo>
                      <a:close/>
                    </a:path>
                  </a:pathLst>
                </a:custGeom>
                <a:solidFill>
                  <a:srgbClr val="FFFBE7">
                    <a:alpha val="83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2103" name="Freeform 2102"/>
                <p:cNvSpPr/>
                <p:nvPr/>
              </p:nvSpPr>
              <p:spPr>
                <a:xfrm>
                  <a:off x="1952619" y="545361"/>
                  <a:ext cx="152839" cy="14257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2839" h="142576">
                      <a:moveTo>
                        <a:pt x="65168" y="38488"/>
                      </a:moveTo>
                      <a:cubicBezTo>
                        <a:pt x="65168" y="38488"/>
                        <a:pt x="48959" y="-156"/>
                        <a:pt x="95093" y="-156"/>
                      </a:cubicBezTo>
                      <a:cubicBezTo>
                        <a:pt x="141227" y="-156"/>
                        <a:pt x="102575" y="48460"/>
                        <a:pt x="102575" y="48460"/>
                      </a:cubicBezTo>
                      <a:cubicBezTo>
                        <a:pt x="102575" y="48460"/>
                        <a:pt x="160554" y="29138"/>
                        <a:pt x="152449" y="73391"/>
                      </a:cubicBezTo>
                      <a:cubicBezTo>
                        <a:pt x="144345" y="117644"/>
                        <a:pt x="98834" y="89596"/>
                        <a:pt x="98834" y="89596"/>
                      </a:cubicBezTo>
                      <a:cubicBezTo>
                        <a:pt x="98834" y="89596"/>
                        <a:pt x="126265" y="110788"/>
                        <a:pt x="112549" y="128240"/>
                      </a:cubicBezTo>
                      <a:cubicBezTo>
                        <a:pt x="98834" y="145692"/>
                        <a:pt x="70156" y="145692"/>
                        <a:pt x="65168" y="136965"/>
                      </a:cubicBezTo>
                      <a:cubicBezTo>
                        <a:pt x="60181" y="128240"/>
                        <a:pt x="61428" y="104555"/>
                        <a:pt x="65168" y="97075"/>
                      </a:cubicBezTo>
                      <a:cubicBezTo>
                        <a:pt x="68909" y="89596"/>
                        <a:pt x="51453" y="131980"/>
                        <a:pt x="31503" y="128240"/>
                      </a:cubicBezTo>
                      <a:cubicBezTo>
                        <a:pt x="11553" y="124500"/>
                        <a:pt x="-10890" y="105801"/>
                        <a:pt x="5319" y="89596"/>
                      </a:cubicBezTo>
                      <a:cubicBezTo>
                        <a:pt x="21528" y="73391"/>
                        <a:pt x="30256" y="73391"/>
                        <a:pt x="31503" y="73391"/>
                      </a:cubicBezTo>
                      <a:cubicBezTo>
                        <a:pt x="31503" y="73391"/>
                        <a:pt x="-2162" y="64665"/>
                        <a:pt x="5319" y="42227"/>
                      </a:cubicBezTo>
                      <a:cubicBezTo>
                        <a:pt x="12800" y="19789"/>
                        <a:pt x="35243" y="3584"/>
                        <a:pt x="65168" y="38488"/>
                      </a:cubicBezTo>
                      <a:close/>
                    </a:path>
                  </a:pathLst>
                </a:custGeom>
                <a:solidFill>
                  <a:srgbClr val="ECDADA">
                    <a:alpha val="80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2104" name="Freeform 2103"/>
                <p:cNvSpPr/>
                <p:nvPr/>
              </p:nvSpPr>
              <p:spPr>
                <a:xfrm>
                  <a:off x="2006390" y="595904"/>
                  <a:ext cx="45296" cy="4528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5296" h="45285">
                      <a:moveTo>
                        <a:pt x="-98" y="22448"/>
                      </a:moveTo>
                      <a:cubicBezTo>
                        <a:pt x="-98" y="9964"/>
                        <a:pt x="10025" y="-156"/>
                        <a:pt x="22512" y="-156"/>
                      </a:cubicBezTo>
                      <a:cubicBezTo>
                        <a:pt x="34999" y="-156"/>
                        <a:pt x="45121" y="9964"/>
                        <a:pt x="45121" y="22448"/>
                      </a:cubicBezTo>
                      <a:cubicBezTo>
                        <a:pt x="45121" y="34931"/>
                        <a:pt x="34999" y="45051"/>
                        <a:pt x="22512" y="45051"/>
                      </a:cubicBezTo>
                      <a:cubicBezTo>
                        <a:pt x="10025" y="45051"/>
                        <a:pt x="-98" y="34931"/>
                        <a:pt x="-98" y="22448"/>
                      </a:cubicBezTo>
                      <a:close/>
                    </a:path>
                  </a:pathLst>
                </a:custGeom>
                <a:solidFill>
                  <a:srgbClr val="FFFADA">
                    <a:alpha val="58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2105" name="Freeform 2104"/>
                <p:cNvSpPr/>
                <p:nvPr/>
              </p:nvSpPr>
              <p:spPr>
                <a:xfrm>
                  <a:off x="1538444" y="545361"/>
                  <a:ext cx="152839" cy="14257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2839" h="142576">
                      <a:moveTo>
                        <a:pt x="65168" y="38488"/>
                      </a:moveTo>
                      <a:cubicBezTo>
                        <a:pt x="65168" y="38488"/>
                        <a:pt x="48959" y="-156"/>
                        <a:pt x="95093" y="-156"/>
                      </a:cubicBezTo>
                      <a:cubicBezTo>
                        <a:pt x="141227" y="-156"/>
                        <a:pt x="102575" y="48460"/>
                        <a:pt x="102575" y="48460"/>
                      </a:cubicBezTo>
                      <a:cubicBezTo>
                        <a:pt x="102575" y="48460"/>
                        <a:pt x="160554" y="29138"/>
                        <a:pt x="152449" y="73391"/>
                      </a:cubicBezTo>
                      <a:cubicBezTo>
                        <a:pt x="144345" y="117644"/>
                        <a:pt x="98834" y="89596"/>
                        <a:pt x="98834" y="89596"/>
                      </a:cubicBezTo>
                      <a:cubicBezTo>
                        <a:pt x="98834" y="89596"/>
                        <a:pt x="126265" y="110788"/>
                        <a:pt x="112549" y="128240"/>
                      </a:cubicBezTo>
                      <a:cubicBezTo>
                        <a:pt x="98834" y="145692"/>
                        <a:pt x="70156" y="145692"/>
                        <a:pt x="65168" y="136965"/>
                      </a:cubicBezTo>
                      <a:cubicBezTo>
                        <a:pt x="60181" y="128240"/>
                        <a:pt x="61428" y="104555"/>
                        <a:pt x="65168" y="97075"/>
                      </a:cubicBezTo>
                      <a:cubicBezTo>
                        <a:pt x="68909" y="89596"/>
                        <a:pt x="51453" y="131980"/>
                        <a:pt x="31503" y="128240"/>
                      </a:cubicBezTo>
                      <a:cubicBezTo>
                        <a:pt x="11553" y="124500"/>
                        <a:pt x="-10890" y="105801"/>
                        <a:pt x="5319" y="89596"/>
                      </a:cubicBezTo>
                      <a:cubicBezTo>
                        <a:pt x="21528" y="73391"/>
                        <a:pt x="30256" y="73391"/>
                        <a:pt x="31503" y="73391"/>
                      </a:cubicBezTo>
                      <a:cubicBezTo>
                        <a:pt x="31503" y="73391"/>
                        <a:pt x="-2162" y="64665"/>
                        <a:pt x="5319" y="42227"/>
                      </a:cubicBezTo>
                      <a:cubicBezTo>
                        <a:pt x="12800" y="19789"/>
                        <a:pt x="35243" y="3584"/>
                        <a:pt x="65168" y="38488"/>
                      </a:cubicBezTo>
                      <a:close/>
                    </a:path>
                  </a:pathLst>
                </a:custGeom>
                <a:solidFill>
                  <a:srgbClr val="ECDADA">
                    <a:alpha val="73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2106" name="Freeform 2105"/>
                <p:cNvSpPr/>
                <p:nvPr/>
              </p:nvSpPr>
              <p:spPr>
                <a:xfrm>
                  <a:off x="1592215" y="595904"/>
                  <a:ext cx="45296" cy="4528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5296" h="45285">
                      <a:moveTo>
                        <a:pt x="-98" y="22448"/>
                      </a:moveTo>
                      <a:cubicBezTo>
                        <a:pt x="-98" y="9964"/>
                        <a:pt x="10025" y="-156"/>
                        <a:pt x="22512" y="-156"/>
                      </a:cubicBezTo>
                      <a:cubicBezTo>
                        <a:pt x="34999" y="-156"/>
                        <a:pt x="45121" y="9964"/>
                        <a:pt x="45121" y="22448"/>
                      </a:cubicBezTo>
                      <a:cubicBezTo>
                        <a:pt x="45121" y="34931"/>
                        <a:pt x="34999" y="45051"/>
                        <a:pt x="22512" y="45051"/>
                      </a:cubicBezTo>
                      <a:cubicBezTo>
                        <a:pt x="10025" y="45051"/>
                        <a:pt x="-98" y="34931"/>
                        <a:pt x="-98" y="22448"/>
                      </a:cubicBezTo>
                      <a:close/>
                    </a:path>
                  </a:pathLst>
                </a:custGeom>
                <a:solidFill>
                  <a:srgbClr val="FFF8CB">
                    <a:alpha val="39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2107" name="Freeform 2106"/>
                <p:cNvSpPr/>
                <p:nvPr/>
              </p:nvSpPr>
              <p:spPr>
                <a:xfrm>
                  <a:off x="698759" y="1019292"/>
                  <a:ext cx="152839" cy="14257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2839" h="142576">
                      <a:moveTo>
                        <a:pt x="65168" y="38488"/>
                      </a:moveTo>
                      <a:cubicBezTo>
                        <a:pt x="65168" y="38488"/>
                        <a:pt x="48959" y="-156"/>
                        <a:pt x="95093" y="-156"/>
                      </a:cubicBezTo>
                      <a:cubicBezTo>
                        <a:pt x="141227" y="-156"/>
                        <a:pt x="102575" y="48460"/>
                        <a:pt x="102575" y="48460"/>
                      </a:cubicBezTo>
                      <a:cubicBezTo>
                        <a:pt x="102575" y="48460"/>
                        <a:pt x="160554" y="29138"/>
                        <a:pt x="152449" y="73391"/>
                      </a:cubicBezTo>
                      <a:cubicBezTo>
                        <a:pt x="144345" y="117644"/>
                        <a:pt x="98834" y="89596"/>
                        <a:pt x="98834" y="89596"/>
                      </a:cubicBezTo>
                      <a:cubicBezTo>
                        <a:pt x="98834" y="89596"/>
                        <a:pt x="126265" y="110788"/>
                        <a:pt x="112549" y="128240"/>
                      </a:cubicBezTo>
                      <a:cubicBezTo>
                        <a:pt x="98834" y="145692"/>
                        <a:pt x="70156" y="145692"/>
                        <a:pt x="65168" y="136965"/>
                      </a:cubicBezTo>
                      <a:cubicBezTo>
                        <a:pt x="60181" y="128240"/>
                        <a:pt x="61428" y="104555"/>
                        <a:pt x="65168" y="97075"/>
                      </a:cubicBezTo>
                      <a:cubicBezTo>
                        <a:pt x="68909" y="89596"/>
                        <a:pt x="51453" y="131980"/>
                        <a:pt x="31503" y="128240"/>
                      </a:cubicBezTo>
                      <a:cubicBezTo>
                        <a:pt x="11553" y="124500"/>
                        <a:pt x="-10890" y="105801"/>
                        <a:pt x="5319" y="89596"/>
                      </a:cubicBezTo>
                      <a:cubicBezTo>
                        <a:pt x="21528" y="73391"/>
                        <a:pt x="30256" y="73391"/>
                        <a:pt x="31503" y="73391"/>
                      </a:cubicBezTo>
                      <a:cubicBezTo>
                        <a:pt x="31503" y="73391"/>
                        <a:pt x="-2162" y="64665"/>
                        <a:pt x="5319" y="42227"/>
                      </a:cubicBezTo>
                      <a:cubicBezTo>
                        <a:pt x="12800" y="19789"/>
                        <a:pt x="35243" y="3584"/>
                        <a:pt x="65168" y="38488"/>
                      </a:cubicBezTo>
                      <a:close/>
                    </a:path>
                  </a:pathLst>
                </a:custGeom>
                <a:solidFill>
                  <a:srgbClr val="ECDADA">
                    <a:alpha val="69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2108" name="Freeform 2107"/>
                <p:cNvSpPr/>
                <p:nvPr/>
              </p:nvSpPr>
              <p:spPr>
                <a:xfrm>
                  <a:off x="752530" y="1069831"/>
                  <a:ext cx="45296" cy="4528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5296" h="45285">
                      <a:moveTo>
                        <a:pt x="-98" y="22448"/>
                      </a:moveTo>
                      <a:cubicBezTo>
                        <a:pt x="-98" y="9964"/>
                        <a:pt x="10025" y="-156"/>
                        <a:pt x="22512" y="-156"/>
                      </a:cubicBezTo>
                      <a:cubicBezTo>
                        <a:pt x="34999" y="-156"/>
                        <a:pt x="45121" y="9964"/>
                        <a:pt x="45121" y="22448"/>
                      </a:cubicBezTo>
                      <a:cubicBezTo>
                        <a:pt x="45121" y="34931"/>
                        <a:pt x="34999" y="45051"/>
                        <a:pt x="22512" y="45051"/>
                      </a:cubicBezTo>
                      <a:cubicBezTo>
                        <a:pt x="10025" y="45051"/>
                        <a:pt x="-98" y="34931"/>
                        <a:pt x="-98" y="22448"/>
                      </a:cubicBezTo>
                      <a:close/>
                    </a:path>
                  </a:pathLst>
                </a:custGeom>
                <a:solidFill>
                  <a:srgbClr val="FFFADA">
                    <a:alpha val="85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2109" name="Freeform 2108"/>
                <p:cNvSpPr/>
                <p:nvPr/>
              </p:nvSpPr>
              <p:spPr>
                <a:xfrm>
                  <a:off x="205742" y="998249"/>
                  <a:ext cx="118323" cy="11300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8323" h="113004">
                      <a:moveTo>
                        <a:pt x="-160" y="-186"/>
                      </a:moveTo>
                      <a:cubicBezTo>
                        <a:pt x="-160" y="-186"/>
                        <a:pt x="20362" y="113004"/>
                        <a:pt x="92190" y="113004"/>
                      </a:cubicBezTo>
                      <a:cubicBezTo>
                        <a:pt x="164017" y="113004"/>
                        <a:pt x="71667" y="-186"/>
                        <a:pt x="-160" y="-186"/>
                      </a:cubicBezTo>
                      <a:close/>
                    </a:path>
                  </a:pathLst>
                </a:custGeom>
                <a:solidFill>
                  <a:srgbClr val="B60717">
                    <a:alpha val="10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2110" name="Freeform 2109"/>
                <p:cNvSpPr/>
                <p:nvPr/>
              </p:nvSpPr>
              <p:spPr>
                <a:xfrm rot="-10800000">
                  <a:off x="639600" y="1306011"/>
                  <a:ext cx="118323" cy="11300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8323" h="113004">
                      <a:moveTo>
                        <a:pt x="-160" y="-186"/>
                      </a:moveTo>
                      <a:cubicBezTo>
                        <a:pt x="-160" y="-186"/>
                        <a:pt x="20362" y="113004"/>
                        <a:pt x="92190" y="113004"/>
                      </a:cubicBezTo>
                      <a:cubicBezTo>
                        <a:pt x="164017" y="113004"/>
                        <a:pt x="71667" y="-186"/>
                        <a:pt x="-160" y="-186"/>
                      </a:cubicBezTo>
                      <a:close/>
                    </a:path>
                  </a:pathLst>
                </a:custGeom>
                <a:solidFill>
                  <a:srgbClr val="B60717">
                    <a:alpha val="6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2111" name="Freeform 2110"/>
                <p:cNvSpPr/>
                <p:nvPr/>
              </p:nvSpPr>
              <p:spPr>
                <a:xfrm>
                  <a:off x="1267291" y="1362513"/>
                  <a:ext cx="118323" cy="11300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8323" h="113004">
                      <a:moveTo>
                        <a:pt x="-160" y="-186"/>
                      </a:moveTo>
                      <a:cubicBezTo>
                        <a:pt x="-160" y="-186"/>
                        <a:pt x="20362" y="113004"/>
                        <a:pt x="92190" y="113004"/>
                      </a:cubicBezTo>
                      <a:cubicBezTo>
                        <a:pt x="164017" y="113004"/>
                        <a:pt x="71667" y="-186"/>
                        <a:pt x="-160" y="-186"/>
                      </a:cubicBezTo>
                      <a:close/>
                    </a:path>
                  </a:pathLst>
                </a:custGeom>
                <a:solidFill>
                  <a:srgbClr val="B60717">
                    <a:alpha val="4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2112" name="Freeform 2111"/>
                <p:cNvSpPr/>
                <p:nvPr/>
              </p:nvSpPr>
              <p:spPr>
                <a:xfrm>
                  <a:off x="1077774" y="1090580"/>
                  <a:ext cx="62245" cy="5650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2245" h="56502">
                      <a:moveTo>
                        <a:pt x="-84" y="-93"/>
                      </a:moveTo>
                      <a:cubicBezTo>
                        <a:pt x="-84" y="-93"/>
                        <a:pt x="10712" y="56502"/>
                        <a:pt x="48497" y="56502"/>
                      </a:cubicBezTo>
                      <a:cubicBezTo>
                        <a:pt x="86283" y="56502"/>
                        <a:pt x="37701" y="-93"/>
                        <a:pt x="-84" y="-93"/>
                      </a:cubicBezTo>
                      <a:close/>
                    </a:path>
                  </a:pathLst>
                </a:custGeom>
                <a:solidFill>
                  <a:srgbClr val="B60717">
                    <a:alpha val="10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2113" name="Freeform 2112"/>
                <p:cNvSpPr/>
                <p:nvPr/>
              </p:nvSpPr>
              <p:spPr>
                <a:xfrm rot="-2700000">
                  <a:off x="945284" y="1838959"/>
                  <a:ext cx="118308" cy="11301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8308" h="113018">
                      <a:moveTo>
                        <a:pt x="-160" y="-186"/>
                      </a:moveTo>
                      <a:cubicBezTo>
                        <a:pt x="-160" y="-186"/>
                        <a:pt x="20359" y="113018"/>
                        <a:pt x="92177" y="113018"/>
                      </a:cubicBezTo>
                      <a:cubicBezTo>
                        <a:pt x="163996" y="113018"/>
                        <a:pt x="71658" y="-186"/>
                        <a:pt x="-160" y="-186"/>
                      </a:cubicBezTo>
                      <a:close/>
                    </a:path>
                  </a:pathLst>
                </a:custGeom>
                <a:solidFill>
                  <a:srgbClr val="B60717">
                    <a:alpha val="3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2114" name="Freeform 2113"/>
                <p:cNvSpPr/>
                <p:nvPr/>
              </p:nvSpPr>
              <p:spPr>
                <a:xfrm rot="8100000">
                  <a:off x="1479287" y="2395407"/>
                  <a:ext cx="118308" cy="11301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8308" h="113018">
                      <a:moveTo>
                        <a:pt x="-160" y="-186"/>
                      </a:moveTo>
                      <a:cubicBezTo>
                        <a:pt x="-160" y="-186"/>
                        <a:pt x="20359" y="113018"/>
                        <a:pt x="92177" y="113018"/>
                      </a:cubicBezTo>
                      <a:cubicBezTo>
                        <a:pt x="163996" y="113018"/>
                        <a:pt x="71658" y="-186"/>
                        <a:pt x="-160" y="-186"/>
                      </a:cubicBezTo>
                      <a:close/>
                    </a:path>
                  </a:pathLst>
                </a:custGeom>
                <a:solidFill>
                  <a:srgbClr val="B60717">
                    <a:alpha val="4000"/>
                  </a:srgbClr>
                </a:solidFill>
                <a:ln w="7700" cap="flat">
                  <a:noFill/>
                  <a:bevel/>
                </a:ln>
              </p:spPr>
            </p:sp>
          </p:grpSp>
        </p:grpSp>
        <p:sp>
          <p:nvSpPr>
            <p:cNvPr id="3925" name="FlexibleLine"/>
            <p:cNvSpPr/>
            <p:nvPr/>
          </p:nvSpPr>
          <p:spPr>
            <a:xfrm>
              <a:off x="1420695" y="3830437"/>
              <a:ext cx="1520750" cy="2052050"/>
            </a:xfrm>
            <a:custGeom>
              <a:avLst/>
              <a:gdLst/>
              <a:ahLst/>
              <a:cxnLst/>
              <a:rect l="0" t="0" r="0" b="0"/>
              <a:pathLst>
                <a:path w="1520750" h="2052050" fill="none">
                  <a:moveTo>
                    <a:pt x="0" y="0"/>
                  </a:moveTo>
                  <a:cubicBezTo>
                    <a:pt x="0" y="-923422"/>
                    <a:pt x="836413" y="-2052050"/>
                    <a:pt x="1520750" y="-2052050"/>
                  </a:cubicBezTo>
                </a:path>
              </a:pathLst>
            </a:custGeom>
            <a:noFill/>
            <a:ln w="7700" cap="flat">
              <a:solidFill>
                <a:srgbClr val="38868D"/>
              </a:solidFill>
              <a:bevel/>
            </a:ln>
          </p:spPr>
        </p:sp>
        <p:sp>
          <p:nvSpPr>
            <p:cNvPr id="3926" name="FlexibleLine"/>
            <p:cNvSpPr/>
            <p:nvPr/>
          </p:nvSpPr>
          <p:spPr>
            <a:xfrm>
              <a:off x="1420695" y="3830437"/>
              <a:ext cx="1520750" cy="1328250"/>
            </a:xfrm>
            <a:custGeom>
              <a:avLst/>
              <a:gdLst/>
              <a:ahLst/>
              <a:cxnLst/>
              <a:rect l="0" t="0" r="0" b="0"/>
              <a:pathLst>
                <a:path w="1520750" h="1328250" fill="none">
                  <a:moveTo>
                    <a:pt x="0" y="0"/>
                  </a:moveTo>
                  <a:cubicBezTo>
                    <a:pt x="0" y="-597713"/>
                    <a:pt x="836413" y="-1328250"/>
                    <a:pt x="1520750" y="-1328250"/>
                  </a:cubicBezTo>
                </a:path>
              </a:pathLst>
            </a:custGeom>
            <a:noFill/>
            <a:ln w="7700" cap="flat">
              <a:solidFill>
                <a:srgbClr val="38868D"/>
              </a:solidFill>
              <a:bevel/>
            </a:ln>
          </p:spPr>
        </p:sp>
        <p:sp>
          <p:nvSpPr>
            <p:cNvPr id="3927" name="FlexibleLine"/>
            <p:cNvSpPr/>
            <p:nvPr/>
          </p:nvSpPr>
          <p:spPr>
            <a:xfrm>
              <a:off x="1420695" y="3830437"/>
              <a:ext cx="1520750" cy="481250"/>
            </a:xfrm>
            <a:custGeom>
              <a:avLst/>
              <a:gdLst/>
              <a:ahLst/>
              <a:cxnLst/>
              <a:rect l="0" t="0" r="0" b="0"/>
              <a:pathLst>
                <a:path w="1520750" h="481250" fill="none">
                  <a:moveTo>
                    <a:pt x="0" y="0"/>
                  </a:moveTo>
                  <a:cubicBezTo>
                    <a:pt x="0" y="-216563"/>
                    <a:pt x="836413" y="-481250"/>
                    <a:pt x="1520750" y="-481250"/>
                  </a:cubicBezTo>
                </a:path>
              </a:pathLst>
            </a:custGeom>
            <a:noFill/>
            <a:ln w="7700" cap="flat">
              <a:solidFill>
                <a:srgbClr val="38868D"/>
              </a:solidFill>
              <a:bevel/>
            </a:ln>
          </p:spPr>
        </p:sp>
        <p:sp>
          <p:nvSpPr>
            <p:cNvPr id="3928" name="FlexibleLine"/>
            <p:cNvSpPr/>
            <p:nvPr/>
          </p:nvSpPr>
          <p:spPr>
            <a:xfrm>
              <a:off x="1420695" y="3830437"/>
              <a:ext cx="1520750" cy="488950"/>
            </a:xfrm>
            <a:custGeom>
              <a:avLst/>
              <a:gdLst/>
              <a:ahLst/>
              <a:cxnLst/>
              <a:rect l="0" t="0" r="0" b="0"/>
              <a:pathLst>
                <a:path w="1520750" h="488950" fill="none">
                  <a:moveTo>
                    <a:pt x="0" y="0"/>
                  </a:moveTo>
                  <a:cubicBezTo>
                    <a:pt x="0" y="220027"/>
                    <a:pt x="836413" y="488950"/>
                    <a:pt x="1520750" y="488950"/>
                  </a:cubicBezTo>
                </a:path>
              </a:pathLst>
            </a:custGeom>
            <a:noFill/>
            <a:ln w="7700" cap="flat">
              <a:solidFill>
                <a:srgbClr val="38868D"/>
              </a:solidFill>
              <a:bevel/>
            </a:ln>
          </p:spPr>
        </p:sp>
        <p:sp>
          <p:nvSpPr>
            <p:cNvPr id="3929" name="FlexibleLine"/>
            <p:cNvSpPr/>
            <p:nvPr/>
          </p:nvSpPr>
          <p:spPr>
            <a:xfrm>
              <a:off x="1420695" y="3830437"/>
              <a:ext cx="1520750" cy="1212750"/>
            </a:xfrm>
            <a:custGeom>
              <a:avLst/>
              <a:gdLst/>
              <a:ahLst/>
              <a:cxnLst/>
              <a:rect l="0" t="0" r="0" b="0"/>
              <a:pathLst>
                <a:path w="1520750" h="1212750" fill="none">
                  <a:moveTo>
                    <a:pt x="0" y="0"/>
                  </a:moveTo>
                  <a:cubicBezTo>
                    <a:pt x="0" y="545737"/>
                    <a:pt x="836413" y="1212750"/>
                    <a:pt x="1520750" y="1212750"/>
                  </a:cubicBezTo>
                </a:path>
              </a:pathLst>
            </a:custGeom>
            <a:noFill/>
            <a:ln w="7700" cap="flat">
              <a:solidFill>
                <a:srgbClr val="38868D"/>
              </a:solidFill>
              <a:bevel/>
            </a:ln>
          </p:spPr>
        </p:sp>
        <p:sp>
          <p:nvSpPr>
            <p:cNvPr id="3930" name="FlexibleLine"/>
            <p:cNvSpPr/>
            <p:nvPr/>
          </p:nvSpPr>
          <p:spPr>
            <a:xfrm>
              <a:off x="1420695" y="3830437"/>
              <a:ext cx="1520750" cy="2059750"/>
            </a:xfrm>
            <a:custGeom>
              <a:avLst/>
              <a:gdLst/>
              <a:ahLst/>
              <a:cxnLst/>
              <a:rect l="0" t="0" r="0" b="0"/>
              <a:pathLst>
                <a:path w="1520750" h="2059750" fill="none">
                  <a:moveTo>
                    <a:pt x="0" y="0"/>
                  </a:moveTo>
                  <a:cubicBezTo>
                    <a:pt x="0" y="926887"/>
                    <a:pt x="836413" y="2059750"/>
                    <a:pt x="1520750" y="2059750"/>
                  </a:cubicBezTo>
                </a:path>
              </a:pathLst>
            </a:custGeom>
            <a:noFill/>
            <a:ln w="7700" cap="flat">
              <a:solidFill>
                <a:srgbClr val="38868D"/>
              </a:solidFill>
              <a:bevel/>
            </a:ln>
          </p:spPr>
        </p:sp>
        <p:sp>
          <p:nvSpPr>
            <p:cNvPr id="3931" name="FlexibleLine"/>
            <p:cNvSpPr/>
            <p:nvPr/>
          </p:nvSpPr>
          <p:spPr>
            <a:xfrm>
              <a:off x="3950145" y="1778387"/>
              <a:ext cx="400400" cy="177100"/>
            </a:xfrm>
            <a:custGeom>
              <a:avLst/>
              <a:gdLst/>
              <a:ahLst/>
              <a:cxnLst/>
              <a:rect l="0" t="0" r="0" b="0"/>
              <a:pathLst>
                <a:path w="400400" h="177100" fill="none">
                  <a:moveTo>
                    <a:pt x="0" y="0"/>
                  </a:moveTo>
                  <a:cubicBezTo>
                    <a:pt x="0" y="-79695"/>
                    <a:pt x="220220" y="-177100"/>
                    <a:pt x="400400" y="-177100"/>
                  </a:cubicBezTo>
                </a:path>
              </a:pathLst>
            </a:custGeom>
            <a:noFill/>
            <a:ln w="7700" cap="flat">
              <a:solidFill>
                <a:srgbClr val="38868D"/>
              </a:solidFill>
              <a:bevel/>
            </a:ln>
          </p:spPr>
        </p:sp>
        <p:sp>
          <p:nvSpPr>
            <p:cNvPr id="3932" name="FlexibleLine"/>
            <p:cNvSpPr/>
            <p:nvPr/>
          </p:nvSpPr>
          <p:spPr>
            <a:xfrm>
              <a:off x="3950145" y="1778387"/>
              <a:ext cx="400400" cy="69300"/>
            </a:xfrm>
            <a:custGeom>
              <a:avLst/>
              <a:gdLst/>
              <a:ahLst/>
              <a:cxnLst/>
              <a:rect l="0" t="0" r="0" b="0"/>
              <a:pathLst>
                <a:path w="400400" h="69300" fill="none">
                  <a:moveTo>
                    <a:pt x="0" y="0"/>
                  </a:moveTo>
                  <a:cubicBezTo>
                    <a:pt x="0" y="31185"/>
                    <a:pt x="220220" y="69300"/>
                    <a:pt x="400400" y="69300"/>
                  </a:cubicBezTo>
                </a:path>
              </a:pathLst>
            </a:custGeom>
            <a:noFill/>
            <a:ln w="7700" cap="flat">
              <a:solidFill>
                <a:srgbClr val="38868D"/>
              </a:solidFill>
              <a:bevel/>
            </a:ln>
          </p:spPr>
        </p:sp>
        <p:sp>
          <p:nvSpPr>
            <p:cNvPr id="3933" name="FlexibleLine"/>
            <p:cNvSpPr/>
            <p:nvPr/>
          </p:nvSpPr>
          <p:spPr>
            <a:xfrm>
              <a:off x="3950145" y="1778387"/>
              <a:ext cx="400400" cy="315700"/>
            </a:xfrm>
            <a:custGeom>
              <a:avLst/>
              <a:gdLst/>
              <a:ahLst/>
              <a:cxnLst/>
              <a:rect l="0" t="0" r="0" b="0"/>
              <a:pathLst>
                <a:path w="400400" h="315700" fill="none">
                  <a:moveTo>
                    <a:pt x="0" y="0"/>
                  </a:moveTo>
                  <a:cubicBezTo>
                    <a:pt x="0" y="142065"/>
                    <a:pt x="220220" y="315700"/>
                    <a:pt x="400400" y="315700"/>
                  </a:cubicBezTo>
                </a:path>
              </a:pathLst>
            </a:custGeom>
            <a:noFill/>
            <a:ln w="7700" cap="flat">
              <a:solidFill>
                <a:srgbClr val="38868D"/>
              </a:solidFill>
              <a:bevel/>
            </a:ln>
          </p:spPr>
        </p:sp>
        <p:sp>
          <p:nvSpPr>
            <p:cNvPr id="3934" name="FlexibleLine"/>
            <p:cNvSpPr/>
            <p:nvPr/>
          </p:nvSpPr>
          <p:spPr>
            <a:xfrm>
              <a:off x="4096445" y="2502187"/>
              <a:ext cx="400400" cy="53900"/>
            </a:xfrm>
            <a:custGeom>
              <a:avLst/>
              <a:gdLst/>
              <a:ahLst/>
              <a:cxnLst/>
              <a:rect l="0" t="0" r="0" b="0"/>
              <a:pathLst>
                <a:path w="400400" h="53900" fill="none">
                  <a:moveTo>
                    <a:pt x="0" y="0"/>
                  </a:moveTo>
                  <a:cubicBezTo>
                    <a:pt x="0" y="-24255"/>
                    <a:pt x="220220" y="-53900"/>
                    <a:pt x="400400" y="-53900"/>
                  </a:cubicBezTo>
                </a:path>
              </a:pathLst>
            </a:custGeom>
            <a:noFill/>
            <a:ln w="7700" cap="flat">
              <a:solidFill>
                <a:srgbClr val="38868D"/>
              </a:solidFill>
              <a:bevel/>
            </a:ln>
          </p:spPr>
        </p:sp>
        <p:sp>
          <p:nvSpPr>
            <p:cNvPr id="3935" name="FlexibleLine"/>
            <p:cNvSpPr/>
            <p:nvPr/>
          </p:nvSpPr>
          <p:spPr>
            <a:xfrm>
              <a:off x="4096445" y="2502187"/>
              <a:ext cx="400400" cy="192500"/>
            </a:xfrm>
            <a:custGeom>
              <a:avLst/>
              <a:gdLst/>
              <a:ahLst/>
              <a:cxnLst/>
              <a:rect l="0" t="0" r="0" b="0"/>
              <a:pathLst>
                <a:path w="400400" h="192500" fill="none">
                  <a:moveTo>
                    <a:pt x="0" y="0"/>
                  </a:moveTo>
                  <a:cubicBezTo>
                    <a:pt x="0" y="86625"/>
                    <a:pt x="220220" y="192500"/>
                    <a:pt x="400400" y="192500"/>
                  </a:cubicBezTo>
                </a:path>
              </a:pathLst>
            </a:custGeom>
            <a:noFill/>
            <a:ln w="7700" cap="flat">
              <a:solidFill>
                <a:srgbClr val="38868D"/>
              </a:solidFill>
              <a:bevel/>
            </a:ln>
          </p:spPr>
        </p:sp>
        <p:sp>
          <p:nvSpPr>
            <p:cNvPr id="3936" name="FlexibleLine"/>
            <p:cNvSpPr/>
            <p:nvPr/>
          </p:nvSpPr>
          <p:spPr>
            <a:xfrm>
              <a:off x="4150345" y="3349187"/>
              <a:ext cx="400400" cy="300300"/>
            </a:xfrm>
            <a:custGeom>
              <a:avLst/>
              <a:gdLst/>
              <a:ahLst/>
              <a:cxnLst/>
              <a:rect l="0" t="0" r="0" b="0"/>
              <a:pathLst>
                <a:path w="400400" h="300300" fill="none">
                  <a:moveTo>
                    <a:pt x="0" y="0"/>
                  </a:moveTo>
                  <a:cubicBezTo>
                    <a:pt x="0" y="-135135"/>
                    <a:pt x="220220" y="-300300"/>
                    <a:pt x="400400" y="-300300"/>
                  </a:cubicBezTo>
                </a:path>
              </a:pathLst>
            </a:custGeom>
            <a:noFill/>
            <a:ln w="7700" cap="flat">
              <a:solidFill>
                <a:srgbClr val="38868D"/>
              </a:solidFill>
              <a:bevel/>
            </a:ln>
          </p:spPr>
        </p:sp>
        <p:sp>
          <p:nvSpPr>
            <p:cNvPr id="3937" name="FlexibleLine"/>
            <p:cNvSpPr/>
            <p:nvPr/>
          </p:nvSpPr>
          <p:spPr>
            <a:xfrm>
              <a:off x="4150345" y="3349187"/>
              <a:ext cx="400400" cy="53900"/>
            </a:xfrm>
            <a:custGeom>
              <a:avLst/>
              <a:gdLst/>
              <a:ahLst/>
              <a:cxnLst/>
              <a:rect l="0" t="0" r="0" b="0"/>
              <a:pathLst>
                <a:path w="400400" h="53900" fill="none">
                  <a:moveTo>
                    <a:pt x="0" y="0"/>
                  </a:moveTo>
                  <a:cubicBezTo>
                    <a:pt x="0" y="-24255"/>
                    <a:pt x="220220" y="-53900"/>
                    <a:pt x="400400" y="-53900"/>
                  </a:cubicBezTo>
                </a:path>
              </a:pathLst>
            </a:custGeom>
            <a:noFill/>
            <a:ln w="7700" cap="flat">
              <a:solidFill>
                <a:srgbClr val="38868D"/>
              </a:solidFill>
              <a:bevel/>
            </a:ln>
          </p:spPr>
        </p:sp>
        <p:sp>
          <p:nvSpPr>
            <p:cNvPr id="3938" name="FlexibleLine"/>
            <p:cNvSpPr/>
            <p:nvPr/>
          </p:nvSpPr>
          <p:spPr>
            <a:xfrm>
              <a:off x="4150345" y="3349187"/>
              <a:ext cx="400400" cy="192500"/>
            </a:xfrm>
            <a:custGeom>
              <a:avLst/>
              <a:gdLst/>
              <a:ahLst/>
              <a:cxnLst/>
              <a:rect l="0" t="0" r="0" b="0"/>
              <a:pathLst>
                <a:path w="400400" h="192500" fill="none">
                  <a:moveTo>
                    <a:pt x="0" y="0"/>
                  </a:moveTo>
                  <a:cubicBezTo>
                    <a:pt x="0" y="86625"/>
                    <a:pt x="220220" y="192500"/>
                    <a:pt x="400400" y="192500"/>
                  </a:cubicBezTo>
                </a:path>
              </a:pathLst>
            </a:custGeom>
            <a:noFill/>
            <a:ln w="7700" cap="flat">
              <a:solidFill>
                <a:srgbClr val="38868D"/>
              </a:solidFill>
              <a:bevel/>
            </a:ln>
          </p:spPr>
        </p:sp>
        <p:sp>
          <p:nvSpPr>
            <p:cNvPr id="3939" name="FlexibleLine"/>
            <p:cNvSpPr/>
            <p:nvPr/>
          </p:nvSpPr>
          <p:spPr>
            <a:xfrm>
              <a:off x="4150345" y="3349187"/>
              <a:ext cx="400400" cy="438900"/>
            </a:xfrm>
            <a:custGeom>
              <a:avLst/>
              <a:gdLst/>
              <a:ahLst/>
              <a:cxnLst/>
              <a:rect l="0" t="0" r="0" b="0"/>
              <a:pathLst>
                <a:path w="400400" h="438900" fill="none">
                  <a:moveTo>
                    <a:pt x="0" y="0"/>
                  </a:moveTo>
                  <a:cubicBezTo>
                    <a:pt x="0" y="197505"/>
                    <a:pt x="220220" y="438900"/>
                    <a:pt x="400400" y="438900"/>
                  </a:cubicBezTo>
                </a:path>
              </a:pathLst>
            </a:custGeom>
            <a:noFill/>
            <a:ln w="7700" cap="flat">
              <a:solidFill>
                <a:srgbClr val="38868D"/>
              </a:solidFill>
              <a:bevel/>
            </a:ln>
          </p:spPr>
        </p:sp>
        <p:sp>
          <p:nvSpPr>
            <p:cNvPr id="3940" name="FlexibleLine"/>
            <p:cNvSpPr/>
            <p:nvPr/>
          </p:nvSpPr>
          <p:spPr>
            <a:xfrm>
              <a:off x="4535345" y="4319387"/>
              <a:ext cx="400400" cy="177100"/>
            </a:xfrm>
            <a:custGeom>
              <a:avLst/>
              <a:gdLst/>
              <a:ahLst/>
              <a:cxnLst/>
              <a:rect l="0" t="0" r="0" b="0"/>
              <a:pathLst>
                <a:path w="400400" h="177100" fill="none">
                  <a:moveTo>
                    <a:pt x="0" y="0"/>
                  </a:moveTo>
                  <a:cubicBezTo>
                    <a:pt x="0" y="-79695"/>
                    <a:pt x="220220" y="-177100"/>
                    <a:pt x="400400" y="-177100"/>
                  </a:cubicBezTo>
                </a:path>
              </a:pathLst>
            </a:custGeom>
            <a:noFill/>
            <a:ln w="7700" cap="flat">
              <a:solidFill>
                <a:srgbClr val="38868D"/>
              </a:solidFill>
              <a:bevel/>
            </a:ln>
          </p:spPr>
        </p:sp>
        <p:sp>
          <p:nvSpPr>
            <p:cNvPr id="3941" name="FlexibleLine"/>
            <p:cNvSpPr/>
            <p:nvPr/>
          </p:nvSpPr>
          <p:spPr>
            <a:xfrm>
              <a:off x="4535345" y="4319387"/>
              <a:ext cx="400400" cy="69300"/>
            </a:xfrm>
            <a:custGeom>
              <a:avLst/>
              <a:gdLst/>
              <a:ahLst/>
              <a:cxnLst/>
              <a:rect l="0" t="0" r="0" b="0"/>
              <a:pathLst>
                <a:path w="400400" h="69300" fill="none">
                  <a:moveTo>
                    <a:pt x="0" y="0"/>
                  </a:moveTo>
                  <a:cubicBezTo>
                    <a:pt x="0" y="31185"/>
                    <a:pt x="220220" y="69300"/>
                    <a:pt x="400400" y="69300"/>
                  </a:cubicBezTo>
                </a:path>
              </a:pathLst>
            </a:custGeom>
            <a:noFill/>
            <a:ln w="7700" cap="flat">
              <a:solidFill>
                <a:srgbClr val="38868D"/>
              </a:solidFill>
              <a:bevel/>
            </a:ln>
          </p:spPr>
        </p:sp>
        <p:sp>
          <p:nvSpPr>
            <p:cNvPr id="3942" name="FlexibleLine"/>
            <p:cNvSpPr/>
            <p:nvPr/>
          </p:nvSpPr>
          <p:spPr>
            <a:xfrm>
              <a:off x="4535345" y="4319387"/>
              <a:ext cx="400400" cy="315700"/>
            </a:xfrm>
            <a:custGeom>
              <a:avLst/>
              <a:gdLst/>
              <a:ahLst/>
              <a:cxnLst/>
              <a:rect l="0" t="0" r="0" b="0"/>
              <a:pathLst>
                <a:path w="400400" h="315700" fill="none">
                  <a:moveTo>
                    <a:pt x="0" y="0"/>
                  </a:moveTo>
                  <a:cubicBezTo>
                    <a:pt x="0" y="142065"/>
                    <a:pt x="220220" y="315700"/>
                    <a:pt x="400400" y="315700"/>
                  </a:cubicBezTo>
                </a:path>
              </a:pathLst>
            </a:custGeom>
            <a:noFill/>
            <a:ln w="7700" cap="flat">
              <a:solidFill>
                <a:srgbClr val="38868D"/>
              </a:solidFill>
              <a:bevel/>
            </a:ln>
          </p:spPr>
        </p:sp>
        <p:sp>
          <p:nvSpPr>
            <p:cNvPr id="3943" name="FlexibleLine"/>
            <p:cNvSpPr/>
            <p:nvPr/>
          </p:nvSpPr>
          <p:spPr>
            <a:xfrm>
              <a:off x="3996345" y="5043187"/>
              <a:ext cx="400400" cy="53900"/>
            </a:xfrm>
            <a:custGeom>
              <a:avLst/>
              <a:gdLst/>
              <a:ahLst/>
              <a:cxnLst/>
              <a:rect l="0" t="0" r="0" b="0"/>
              <a:pathLst>
                <a:path w="400400" h="53900" fill="none">
                  <a:moveTo>
                    <a:pt x="0" y="0"/>
                  </a:moveTo>
                  <a:cubicBezTo>
                    <a:pt x="0" y="-24255"/>
                    <a:pt x="220220" y="-53900"/>
                    <a:pt x="400400" y="-53900"/>
                  </a:cubicBezTo>
                </a:path>
              </a:pathLst>
            </a:custGeom>
            <a:noFill/>
            <a:ln w="7700" cap="flat">
              <a:solidFill>
                <a:srgbClr val="38868D"/>
              </a:solidFill>
              <a:bevel/>
            </a:ln>
          </p:spPr>
        </p:sp>
        <p:sp>
          <p:nvSpPr>
            <p:cNvPr id="3944" name="FlexibleLine"/>
            <p:cNvSpPr/>
            <p:nvPr/>
          </p:nvSpPr>
          <p:spPr>
            <a:xfrm>
              <a:off x="3996345" y="5043187"/>
              <a:ext cx="400400" cy="192500"/>
            </a:xfrm>
            <a:custGeom>
              <a:avLst/>
              <a:gdLst/>
              <a:ahLst/>
              <a:cxnLst/>
              <a:rect l="0" t="0" r="0" b="0"/>
              <a:pathLst>
                <a:path w="400400" h="192500" fill="none">
                  <a:moveTo>
                    <a:pt x="0" y="0"/>
                  </a:moveTo>
                  <a:cubicBezTo>
                    <a:pt x="0" y="86625"/>
                    <a:pt x="220220" y="192500"/>
                    <a:pt x="400400" y="192500"/>
                  </a:cubicBezTo>
                </a:path>
              </a:pathLst>
            </a:custGeom>
            <a:noFill/>
            <a:ln w="7700" cap="flat">
              <a:solidFill>
                <a:srgbClr val="38868D"/>
              </a:solidFill>
              <a:bevel/>
            </a:ln>
          </p:spPr>
        </p:sp>
        <p:sp>
          <p:nvSpPr>
            <p:cNvPr id="3945" name="FlexibleLine"/>
            <p:cNvSpPr/>
            <p:nvPr/>
          </p:nvSpPr>
          <p:spPr>
            <a:xfrm>
              <a:off x="3973245" y="5890187"/>
              <a:ext cx="400400" cy="300300"/>
            </a:xfrm>
            <a:custGeom>
              <a:avLst/>
              <a:gdLst/>
              <a:ahLst/>
              <a:cxnLst/>
              <a:rect l="0" t="0" r="0" b="0"/>
              <a:pathLst>
                <a:path w="400400" h="300300" fill="none">
                  <a:moveTo>
                    <a:pt x="0" y="0"/>
                  </a:moveTo>
                  <a:cubicBezTo>
                    <a:pt x="0" y="-135135"/>
                    <a:pt x="220220" y="-300300"/>
                    <a:pt x="400400" y="-300300"/>
                  </a:cubicBezTo>
                </a:path>
              </a:pathLst>
            </a:custGeom>
            <a:noFill/>
            <a:ln w="7700" cap="flat">
              <a:solidFill>
                <a:srgbClr val="38868D"/>
              </a:solidFill>
              <a:bevel/>
            </a:ln>
          </p:spPr>
        </p:sp>
        <p:sp>
          <p:nvSpPr>
            <p:cNvPr id="3946" name="FlexibleLine"/>
            <p:cNvSpPr/>
            <p:nvPr/>
          </p:nvSpPr>
          <p:spPr>
            <a:xfrm>
              <a:off x="3973245" y="5890187"/>
              <a:ext cx="400400" cy="53900"/>
            </a:xfrm>
            <a:custGeom>
              <a:avLst/>
              <a:gdLst/>
              <a:ahLst/>
              <a:cxnLst/>
              <a:rect l="0" t="0" r="0" b="0"/>
              <a:pathLst>
                <a:path w="400400" h="53900" fill="none">
                  <a:moveTo>
                    <a:pt x="0" y="0"/>
                  </a:moveTo>
                  <a:cubicBezTo>
                    <a:pt x="0" y="-24255"/>
                    <a:pt x="220220" y="-53900"/>
                    <a:pt x="400400" y="-53900"/>
                  </a:cubicBezTo>
                </a:path>
              </a:pathLst>
            </a:custGeom>
            <a:noFill/>
            <a:ln w="7700" cap="flat">
              <a:solidFill>
                <a:srgbClr val="38868D"/>
              </a:solidFill>
              <a:bevel/>
            </a:ln>
          </p:spPr>
        </p:sp>
        <p:sp>
          <p:nvSpPr>
            <p:cNvPr id="3947" name="FlexibleLine"/>
            <p:cNvSpPr/>
            <p:nvPr/>
          </p:nvSpPr>
          <p:spPr>
            <a:xfrm>
              <a:off x="3973245" y="5890187"/>
              <a:ext cx="400400" cy="192500"/>
            </a:xfrm>
            <a:custGeom>
              <a:avLst/>
              <a:gdLst/>
              <a:ahLst/>
              <a:cxnLst/>
              <a:rect l="0" t="0" r="0" b="0"/>
              <a:pathLst>
                <a:path w="400400" h="192500" fill="none">
                  <a:moveTo>
                    <a:pt x="0" y="0"/>
                  </a:moveTo>
                  <a:cubicBezTo>
                    <a:pt x="0" y="86625"/>
                    <a:pt x="220220" y="192500"/>
                    <a:pt x="400400" y="192500"/>
                  </a:cubicBezTo>
                </a:path>
              </a:pathLst>
            </a:custGeom>
            <a:noFill/>
            <a:ln w="7700" cap="flat">
              <a:solidFill>
                <a:srgbClr val="38868D"/>
              </a:solidFill>
              <a:bevel/>
            </a:ln>
          </p:spPr>
        </p:sp>
        <p:sp>
          <p:nvSpPr>
            <p:cNvPr id="3948" name="FlexibleLine"/>
            <p:cNvSpPr/>
            <p:nvPr/>
          </p:nvSpPr>
          <p:spPr>
            <a:xfrm>
              <a:off x="3973245" y="5890187"/>
              <a:ext cx="400400" cy="438900"/>
            </a:xfrm>
            <a:custGeom>
              <a:avLst/>
              <a:gdLst/>
              <a:ahLst/>
              <a:cxnLst/>
              <a:rect l="0" t="0" r="0" b="0"/>
              <a:pathLst>
                <a:path w="400400" h="438900" fill="none">
                  <a:moveTo>
                    <a:pt x="0" y="0"/>
                  </a:moveTo>
                  <a:cubicBezTo>
                    <a:pt x="0" y="197505"/>
                    <a:pt x="220220" y="438900"/>
                    <a:pt x="400400" y="438900"/>
                  </a:cubicBezTo>
                </a:path>
              </a:pathLst>
            </a:custGeom>
            <a:noFill/>
            <a:ln w="7700" cap="flat">
              <a:solidFill>
                <a:srgbClr val="38868D"/>
              </a:solidFill>
              <a:bevel/>
            </a:ln>
          </p:spPr>
        </p:sp>
        <p:sp>
          <p:nvSpPr>
            <p:cNvPr id="5866" name="Text 5866"/>
            <p:cNvSpPr txBox="1"/>
            <p:nvPr/>
          </p:nvSpPr>
          <p:spPr>
            <a:xfrm>
              <a:off x="2733545" y="318210"/>
              <a:ext cx="4789400" cy="385000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2184" dirty="0" smtClean="0">
                  <a:solidFill>
                    <a:srgbClr val="303030"/>
                  </a:solidFill>
                  <a:latin typeface="Arial"/>
                </a:rPr>
                <a:t>4.</a:t>
              </a:r>
              <a:r>
                <a:rPr lang="en-US" sz="2184" dirty="0" smtClean="0">
                  <a:solidFill>
                    <a:srgbClr val="303030"/>
                  </a:solidFill>
                  <a:latin typeface="Arial"/>
                </a:rPr>
                <a:t>3</a:t>
              </a:r>
              <a:r>
                <a:rPr sz="2184" dirty="0" smtClean="0">
                  <a:solidFill>
                    <a:srgbClr val="303030"/>
                  </a:solidFill>
                  <a:latin typeface="Arial"/>
                </a:rPr>
                <a:t> </a:t>
              </a:r>
              <a:r>
                <a:rPr sz="2184" dirty="0">
                  <a:solidFill>
                    <a:srgbClr val="303030"/>
                  </a:solidFill>
                  <a:latin typeface="Arial"/>
                </a:rPr>
                <a:t>Mind Map Examples - Business</a:t>
              </a:r>
            </a:p>
          </p:txBody>
        </p:sp>
        <p:grpSp>
          <p:nvGrpSpPr>
            <p:cNvPr id="3949" name="Main Idea"/>
            <p:cNvGrpSpPr/>
            <p:nvPr/>
          </p:nvGrpSpPr>
          <p:grpSpPr>
            <a:xfrm>
              <a:off x="700745" y="3664887"/>
              <a:ext cx="1439900" cy="331100"/>
              <a:chOff x="700745" y="3664887"/>
              <a:chExt cx="1439900" cy="331100"/>
            </a:xfrm>
          </p:grpSpPr>
          <p:sp>
            <p:nvSpPr>
              <p:cNvPr id="3950" name="Rectangle balloon"/>
              <p:cNvSpPr/>
              <p:nvPr/>
            </p:nvSpPr>
            <p:spPr>
              <a:xfrm>
                <a:off x="700745" y="3664887"/>
                <a:ext cx="1439900" cy="331100"/>
              </a:xfrm>
              <a:custGeom>
                <a:avLst/>
                <a:gdLst/>
                <a:ahLst/>
                <a:cxnLst/>
                <a:rect l="0" t="0" r="0" b="0"/>
                <a:pathLst>
                  <a:path w="1439900" h="331100">
                    <a:moveTo>
                      <a:pt x="59598" y="0"/>
                    </a:moveTo>
                    <a:lnTo>
                      <a:pt x="1380302" y="0"/>
                    </a:lnTo>
                    <a:cubicBezTo>
                      <a:pt x="1413220" y="0"/>
                      <a:pt x="1439900" y="26682"/>
                      <a:pt x="1439900" y="59598"/>
                    </a:cubicBezTo>
                    <a:lnTo>
                      <a:pt x="1439900" y="271502"/>
                    </a:lnTo>
                    <a:cubicBezTo>
                      <a:pt x="1439900" y="304418"/>
                      <a:pt x="1413220" y="331100"/>
                      <a:pt x="1380302" y="331100"/>
                    </a:cubicBezTo>
                    <a:lnTo>
                      <a:pt x="59598" y="331100"/>
                    </a:lnTo>
                    <a:cubicBezTo>
                      <a:pt x="26682" y="331100"/>
                      <a:pt x="0" y="304418"/>
                      <a:pt x="0" y="271502"/>
                    </a:cubicBezTo>
                    <a:lnTo>
                      <a:pt x="0" y="59598"/>
                    </a:lnTo>
                    <a:cubicBezTo>
                      <a:pt x="0" y="26682"/>
                      <a:pt x="26682" y="0"/>
                      <a:pt x="5959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23100" cap="flat">
                <a:solidFill>
                  <a:srgbClr val="936F6F"/>
                </a:solidFill>
                <a:bevel/>
              </a:ln>
            </p:spPr>
          </p:sp>
          <p:grpSp>
            <p:nvGrpSpPr>
              <p:cNvPr id="3952" name="Shopping Cart"/>
              <p:cNvGrpSpPr/>
              <p:nvPr/>
            </p:nvGrpSpPr>
            <p:grpSpPr>
              <a:xfrm>
                <a:off x="793145" y="3738037"/>
                <a:ext cx="184800" cy="184800"/>
                <a:chOff x="793145" y="3738037"/>
                <a:chExt cx="184800" cy="184800"/>
              </a:xfrm>
            </p:grpSpPr>
            <p:sp>
              <p:nvSpPr>
                <p:cNvPr id="3953" name="Freeform 3952"/>
                <p:cNvSpPr/>
                <p:nvPr/>
              </p:nvSpPr>
              <p:spPr>
                <a:xfrm>
                  <a:off x="807384" y="3845224"/>
                  <a:ext cx="156323" cy="7759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6323" h="77597">
                      <a:moveTo>
                        <a:pt x="295" y="0"/>
                      </a:moveTo>
                      <a:lnTo>
                        <a:pt x="155907" y="0"/>
                      </a:lnTo>
                      <a:cubicBezTo>
                        <a:pt x="158669" y="0"/>
                        <a:pt x="144141" y="77597"/>
                        <a:pt x="141378" y="77597"/>
                      </a:cubicBezTo>
                      <a:lnTo>
                        <a:pt x="14635" y="77597"/>
                      </a:lnTo>
                      <a:cubicBezTo>
                        <a:pt x="11871" y="77597"/>
                        <a:pt x="-2468" y="0"/>
                        <a:pt x="295" y="0"/>
                      </a:cubicBezTo>
                      <a:close/>
                    </a:path>
                  </a:pathLst>
                </a:custGeom>
                <a:solidFill>
                  <a:srgbClr val="C03030"/>
                </a:solidFill>
                <a:ln w="2500" cap="flat">
                  <a:noFill/>
                  <a:bevel/>
                </a:ln>
              </p:spPr>
            </p:sp>
            <p:sp>
              <p:nvSpPr>
                <p:cNvPr id="3954" name="Freeform 3953"/>
                <p:cNvSpPr/>
                <p:nvPr/>
              </p:nvSpPr>
              <p:spPr>
                <a:xfrm>
                  <a:off x="833844" y="3865632"/>
                  <a:ext cx="19770" cy="3634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770" h="36348">
                      <a:moveTo>
                        <a:pt x="0" y="0"/>
                      </a:moveTo>
                      <a:lnTo>
                        <a:pt x="19770" y="0"/>
                      </a:lnTo>
                      <a:lnTo>
                        <a:pt x="19770" y="36348"/>
                      </a:lnTo>
                      <a:lnTo>
                        <a:pt x="0" y="3634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DA300"/>
                </a:solidFill>
                <a:ln w="2500" cap="flat">
                  <a:noFill/>
                  <a:bevel/>
                </a:ln>
              </p:spPr>
            </p:sp>
            <p:sp>
              <p:nvSpPr>
                <p:cNvPr id="3955" name="Freeform 3954"/>
                <p:cNvSpPr/>
                <p:nvPr/>
              </p:nvSpPr>
              <p:spPr>
                <a:xfrm>
                  <a:off x="875660" y="3865632"/>
                  <a:ext cx="19770" cy="3634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770" h="36348">
                      <a:moveTo>
                        <a:pt x="0" y="0"/>
                      </a:moveTo>
                      <a:lnTo>
                        <a:pt x="19770" y="0"/>
                      </a:lnTo>
                      <a:lnTo>
                        <a:pt x="19770" y="36348"/>
                      </a:lnTo>
                      <a:lnTo>
                        <a:pt x="0" y="3634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DA300"/>
                </a:solidFill>
                <a:ln w="2500" cap="flat">
                  <a:noFill/>
                  <a:bevel/>
                </a:ln>
              </p:spPr>
            </p:sp>
            <p:sp>
              <p:nvSpPr>
                <p:cNvPr id="3956" name="Freeform 3955"/>
                <p:cNvSpPr/>
                <p:nvPr/>
              </p:nvSpPr>
              <p:spPr>
                <a:xfrm flipH="1">
                  <a:off x="917668" y="3865632"/>
                  <a:ext cx="19770" cy="3634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770" h="36348">
                      <a:moveTo>
                        <a:pt x="0" y="0"/>
                      </a:moveTo>
                      <a:lnTo>
                        <a:pt x="19770" y="0"/>
                      </a:lnTo>
                      <a:lnTo>
                        <a:pt x="19770" y="36348"/>
                      </a:lnTo>
                      <a:lnTo>
                        <a:pt x="0" y="3634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DA300"/>
                </a:solidFill>
                <a:ln w="2500" cap="flat">
                  <a:noFill/>
                  <a:bevel/>
                </a:ln>
              </p:spPr>
            </p:sp>
            <p:sp>
              <p:nvSpPr>
                <p:cNvPr id="3957" name="Freeform 3956"/>
                <p:cNvSpPr/>
                <p:nvPr/>
              </p:nvSpPr>
              <p:spPr>
                <a:xfrm>
                  <a:off x="810345" y="3846663"/>
                  <a:ext cx="150400" cy="7141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0400" h="71411">
                      <a:moveTo>
                        <a:pt x="334" y="0"/>
                      </a:moveTo>
                      <a:lnTo>
                        <a:pt x="150400" y="0"/>
                      </a:lnTo>
                      <a:cubicBezTo>
                        <a:pt x="152833" y="0"/>
                        <a:pt x="104446" y="20813"/>
                        <a:pt x="79667" y="34509"/>
                      </a:cubicBezTo>
                      <a:cubicBezTo>
                        <a:pt x="54889" y="48205"/>
                        <a:pt x="14141" y="71411"/>
                        <a:pt x="14141" y="71411"/>
                      </a:cubicBezTo>
                      <a:cubicBezTo>
                        <a:pt x="11480" y="71411"/>
                        <a:pt x="-2327" y="0"/>
                        <a:pt x="334" y="0"/>
                      </a:cubicBezTo>
                      <a:close/>
                    </a:path>
                  </a:pathLst>
                </a:custGeom>
                <a:solidFill>
                  <a:srgbClr val="FFFFFF">
                    <a:alpha val="10000"/>
                  </a:srgbClr>
                </a:solidFill>
                <a:ln w="2500" cap="flat">
                  <a:noFill/>
                  <a:bevel/>
                </a:ln>
              </p:spPr>
            </p:sp>
            <p:sp>
              <p:nvSpPr>
                <p:cNvPr id="3958" name="Freeform 3957"/>
                <p:cNvSpPr/>
                <p:nvPr/>
              </p:nvSpPr>
              <p:spPr>
                <a:xfrm>
                  <a:off x="810283" y="3846663"/>
                  <a:ext cx="150525" cy="7138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0525" h="71383">
                      <a:moveTo>
                        <a:pt x="285" y="0"/>
                      </a:moveTo>
                      <a:lnTo>
                        <a:pt x="150125" y="0"/>
                      </a:lnTo>
                      <a:cubicBezTo>
                        <a:pt x="152785" y="0"/>
                        <a:pt x="138795" y="71383"/>
                        <a:pt x="136134" y="71383"/>
                      </a:cubicBezTo>
                      <a:lnTo>
                        <a:pt x="14092" y="71383"/>
                      </a:lnTo>
                      <a:cubicBezTo>
                        <a:pt x="11431" y="71383"/>
                        <a:pt x="-2376" y="0"/>
                        <a:pt x="285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FFFF">
                        <a:alpha val="17000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5400000" scaled="0"/>
                </a:gradFill>
                <a:ln w="2500" cap="flat">
                  <a:noFill/>
                  <a:bevel/>
                </a:ln>
              </p:spPr>
            </p:sp>
            <p:sp>
              <p:nvSpPr>
                <p:cNvPr id="3959" name="Freeform 3958"/>
                <p:cNvSpPr/>
                <p:nvPr/>
              </p:nvSpPr>
              <p:spPr>
                <a:xfrm>
                  <a:off x="821130" y="3772863"/>
                  <a:ext cx="54490" cy="5293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4490" h="52935">
                      <a:moveTo>
                        <a:pt x="0" y="0"/>
                      </a:moveTo>
                      <a:lnTo>
                        <a:pt x="54490" y="0"/>
                      </a:lnTo>
                      <a:lnTo>
                        <a:pt x="54490" y="52935"/>
                      </a:lnTo>
                      <a:lnTo>
                        <a:pt x="0" y="5293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AF00"/>
                </a:solidFill>
                <a:ln w="2500" cap="flat">
                  <a:noFill/>
                  <a:bevel/>
                </a:ln>
              </p:spPr>
            </p:sp>
            <p:sp>
              <p:nvSpPr>
                <p:cNvPr id="3960" name="Freeform 3959"/>
                <p:cNvSpPr/>
                <p:nvPr/>
              </p:nvSpPr>
              <p:spPr>
                <a:xfrm>
                  <a:off x="882939" y="3792631"/>
                  <a:ext cx="71256" cy="3316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1256" h="33167">
                      <a:moveTo>
                        <a:pt x="0" y="0"/>
                      </a:moveTo>
                      <a:lnTo>
                        <a:pt x="71256" y="0"/>
                      </a:lnTo>
                      <a:lnTo>
                        <a:pt x="71256" y="33167"/>
                      </a:lnTo>
                      <a:lnTo>
                        <a:pt x="0" y="3316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BF28"/>
                </a:solidFill>
                <a:ln w="2500" cap="flat">
                  <a:noFill/>
                  <a:bevel/>
                </a:ln>
              </p:spPr>
            </p:sp>
            <p:sp>
              <p:nvSpPr>
                <p:cNvPr id="3961" name="Freeform 3960"/>
                <p:cNvSpPr/>
                <p:nvPr/>
              </p:nvSpPr>
              <p:spPr>
                <a:xfrm>
                  <a:off x="821130" y="3772863"/>
                  <a:ext cx="54516" cy="5294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4516" h="52941">
                      <a:moveTo>
                        <a:pt x="0" y="0"/>
                      </a:moveTo>
                      <a:lnTo>
                        <a:pt x="54516" y="0"/>
                      </a:lnTo>
                      <a:cubicBezTo>
                        <a:pt x="54516" y="0"/>
                        <a:pt x="47652" y="19547"/>
                        <a:pt x="34999" y="32189"/>
                      </a:cubicBezTo>
                      <a:cubicBezTo>
                        <a:pt x="22346" y="44832"/>
                        <a:pt x="0" y="52941"/>
                        <a:pt x="0" y="52941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>
                    <a:alpha val="22000"/>
                  </a:srgbClr>
                </a:solidFill>
                <a:ln w="2500" cap="flat">
                  <a:noFill/>
                  <a:bevel/>
                </a:ln>
              </p:spPr>
            </p:sp>
            <p:sp>
              <p:nvSpPr>
                <p:cNvPr id="3962" name="Freeform 3961"/>
                <p:cNvSpPr/>
                <p:nvPr/>
              </p:nvSpPr>
              <p:spPr>
                <a:xfrm>
                  <a:off x="882938" y="3792631"/>
                  <a:ext cx="71271" cy="3318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1271" h="33187">
                      <a:moveTo>
                        <a:pt x="0" y="0"/>
                      </a:moveTo>
                      <a:lnTo>
                        <a:pt x="71271" y="0"/>
                      </a:lnTo>
                      <a:cubicBezTo>
                        <a:pt x="71271" y="0"/>
                        <a:pt x="64923" y="10578"/>
                        <a:pt x="43308" y="21641"/>
                      </a:cubicBezTo>
                      <a:cubicBezTo>
                        <a:pt x="21693" y="32703"/>
                        <a:pt x="0" y="33187"/>
                        <a:pt x="0" y="33187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>
                    <a:alpha val="23000"/>
                  </a:srgbClr>
                </a:solidFill>
                <a:ln w="2500" cap="flat">
                  <a:noFill/>
                  <a:bevel/>
                </a:ln>
              </p:spPr>
            </p:sp>
            <p:sp>
              <p:nvSpPr>
                <p:cNvPr id="3963" name="Freeform 3962"/>
                <p:cNvSpPr/>
                <p:nvPr/>
              </p:nvSpPr>
              <p:spPr>
                <a:xfrm>
                  <a:off x="793145" y="3823353"/>
                  <a:ext cx="184800" cy="2585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4800" h="25851">
                      <a:moveTo>
                        <a:pt x="6667" y="0"/>
                      </a:moveTo>
                      <a:lnTo>
                        <a:pt x="177945" y="0"/>
                      </a:lnTo>
                      <a:cubicBezTo>
                        <a:pt x="181679" y="0"/>
                        <a:pt x="184800" y="5787"/>
                        <a:pt x="184800" y="12925"/>
                      </a:cubicBezTo>
                      <a:lnTo>
                        <a:pt x="184800" y="12925"/>
                      </a:lnTo>
                      <a:cubicBezTo>
                        <a:pt x="184800" y="20064"/>
                        <a:pt x="181679" y="25851"/>
                        <a:pt x="177945" y="25851"/>
                      </a:cubicBezTo>
                      <a:lnTo>
                        <a:pt x="6667" y="25851"/>
                      </a:lnTo>
                      <a:cubicBezTo>
                        <a:pt x="2933" y="25851"/>
                        <a:pt x="0" y="20064"/>
                        <a:pt x="0" y="12925"/>
                      </a:cubicBezTo>
                      <a:lnTo>
                        <a:pt x="0" y="12925"/>
                      </a:lnTo>
                      <a:cubicBezTo>
                        <a:pt x="0" y="5787"/>
                        <a:pt x="2933" y="0"/>
                        <a:pt x="6667" y="0"/>
                      </a:cubicBezTo>
                      <a:close/>
                    </a:path>
                  </a:pathLst>
                </a:custGeom>
                <a:solidFill>
                  <a:srgbClr val="B32D2D"/>
                </a:solidFill>
                <a:ln w="2500" cap="flat">
                  <a:noFill/>
                  <a:bevel/>
                </a:ln>
              </p:spPr>
            </p:sp>
            <p:sp>
              <p:nvSpPr>
                <p:cNvPr id="3964" name="Freeform 3963"/>
                <p:cNvSpPr/>
                <p:nvPr/>
              </p:nvSpPr>
              <p:spPr>
                <a:xfrm>
                  <a:off x="795079" y="3825018"/>
                  <a:ext cx="181568" cy="2165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1568" h="21651">
                      <a:moveTo>
                        <a:pt x="6550" y="0"/>
                      </a:moveTo>
                      <a:lnTo>
                        <a:pt x="174832" y="0"/>
                      </a:lnTo>
                      <a:cubicBezTo>
                        <a:pt x="178501" y="0"/>
                        <a:pt x="181568" y="4847"/>
                        <a:pt x="181568" y="10825"/>
                      </a:cubicBezTo>
                      <a:lnTo>
                        <a:pt x="181568" y="10825"/>
                      </a:lnTo>
                      <a:cubicBezTo>
                        <a:pt x="181568" y="16804"/>
                        <a:pt x="178501" y="21651"/>
                        <a:pt x="174832" y="21651"/>
                      </a:cubicBezTo>
                      <a:lnTo>
                        <a:pt x="6550" y="21651"/>
                      </a:lnTo>
                      <a:cubicBezTo>
                        <a:pt x="2882" y="21651"/>
                        <a:pt x="0" y="16804"/>
                        <a:pt x="0" y="10825"/>
                      </a:cubicBezTo>
                      <a:lnTo>
                        <a:pt x="0" y="10825"/>
                      </a:lnTo>
                      <a:cubicBezTo>
                        <a:pt x="0" y="4847"/>
                        <a:pt x="2882" y="0"/>
                        <a:pt x="6550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FFFF">
                        <a:alpha val="26000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5400000" scaled="0"/>
                </a:gradFill>
                <a:ln w="2500" cap="flat">
                  <a:noFill/>
                  <a:bevel/>
                </a:ln>
              </p:spPr>
            </p:sp>
            <p:sp>
              <p:nvSpPr>
                <p:cNvPr id="3965" name="Freeform 3964"/>
                <p:cNvSpPr/>
                <p:nvPr/>
              </p:nvSpPr>
              <p:spPr>
                <a:xfrm>
                  <a:off x="797672" y="3825008"/>
                  <a:ext cx="174440" cy="1007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74440" h="10071">
                      <a:moveTo>
                        <a:pt x="6293" y="0"/>
                      </a:moveTo>
                      <a:lnTo>
                        <a:pt x="167969" y="0"/>
                      </a:lnTo>
                      <a:cubicBezTo>
                        <a:pt x="171494" y="0"/>
                        <a:pt x="174440" y="2254"/>
                        <a:pt x="174440" y="5036"/>
                      </a:cubicBezTo>
                      <a:lnTo>
                        <a:pt x="174440" y="5036"/>
                      </a:lnTo>
                      <a:cubicBezTo>
                        <a:pt x="174440" y="7817"/>
                        <a:pt x="171494" y="10071"/>
                        <a:pt x="167969" y="10071"/>
                      </a:cubicBezTo>
                      <a:lnTo>
                        <a:pt x="6293" y="10071"/>
                      </a:lnTo>
                      <a:cubicBezTo>
                        <a:pt x="2769" y="10071"/>
                        <a:pt x="0" y="7817"/>
                        <a:pt x="0" y="5036"/>
                      </a:cubicBezTo>
                      <a:lnTo>
                        <a:pt x="0" y="5036"/>
                      </a:lnTo>
                      <a:cubicBezTo>
                        <a:pt x="0" y="2254"/>
                        <a:pt x="2769" y="0"/>
                        <a:pt x="629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18000"/>
                  </a:srgbClr>
                </a:solidFill>
                <a:ln w="2500" cap="flat">
                  <a:noFill/>
                  <a:bevel/>
                </a:ln>
              </p:spPr>
            </p:sp>
            <p:grpSp>
              <p:nvGrpSpPr>
                <p:cNvPr id="3966" name="Group 3965"/>
                <p:cNvGrpSpPr/>
                <p:nvPr/>
              </p:nvGrpSpPr>
              <p:grpSpPr>
                <a:xfrm>
                  <a:off x="822207" y="3738037"/>
                  <a:ext cx="64302" cy="101487"/>
                  <a:chOff x="822207" y="3738037"/>
                  <a:chExt cx="64302" cy="101487"/>
                </a:xfrm>
              </p:grpSpPr>
              <p:grpSp>
                <p:nvGrpSpPr>
                  <p:cNvPr id="3967" name="Group 3966"/>
                  <p:cNvGrpSpPr/>
                  <p:nvPr/>
                </p:nvGrpSpPr>
                <p:grpSpPr>
                  <a:xfrm>
                    <a:off x="822207" y="3738037"/>
                    <a:ext cx="64302" cy="101487"/>
                    <a:chOff x="822207" y="3738037"/>
                    <a:chExt cx="64302" cy="101487"/>
                  </a:xfrm>
                </p:grpSpPr>
                <p:sp>
                  <p:nvSpPr>
                    <p:cNvPr id="3968" name="Freeform 3967"/>
                    <p:cNvSpPr/>
                    <p:nvPr/>
                  </p:nvSpPr>
                  <p:spPr>
                    <a:xfrm>
                      <a:off x="822167" y="3745917"/>
                      <a:ext cx="56985" cy="93597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6985" h="93597">
                          <a:moveTo>
                            <a:pt x="458" y="87227"/>
                          </a:moveTo>
                          <a:cubicBezTo>
                            <a:pt x="458" y="87227"/>
                            <a:pt x="-1316" y="90845"/>
                            <a:pt x="2029" y="92946"/>
                          </a:cubicBezTo>
                          <a:cubicBezTo>
                            <a:pt x="5374" y="95021"/>
                            <a:pt x="7718" y="91451"/>
                            <a:pt x="7718" y="91451"/>
                          </a:cubicBezTo>
                          <a:lnTo>
                            <a:pt x="56445" y="6395"/>
                          </a:lnTo>
                          <a:cubicBezTo>
                            <a:pt x="56445" y="6395"/>
                            <a:pt x="58327" y="2436"/>
                            <a:pt x="54956" y="546"/>
                          </a:cubicBezTo>
                          <a:cubicBezTo>
                            <a:pt x="51584" y="-1345"/>
                            <a:pt x="49185" y="2170"/>
                            <a:pt x="49185" y="2170"/>
                          </a:cubicBezTo>
                          <a:lnTo>
                            <a:pt x="458" y="87227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2500" cap="flat">
                      <a:noFill/>
                      <a:bevel/>
                    </a:ln>
                  </p:spPr>
                </p:sp>
                <p:sp>
                  <p:nvSpPr>
                    <p:cNvPr id="3969" name="Freeform 3968"/>
                    <p:cNvSpPr/>
                    <p:nvPr/>
                  </p:nvSpPr>
                  <p:spPr>
                    <a:xfrm>
                      <a:off x="864514" y="3738054"/>
                      <a:ext cx="21981" cy="22153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1981" h="22153">
                          <a:moveTo>
                            <a:pt x="-24" y="11047"/>
                          </a:moveTo>
                          <a:cubicBezTo>
                            <a:pt x="-24" y="4923"/>
                            <a:pt x="4902" y="-41"/>
                            <a:pt x="10991" y="-41"/>
                          </a:cubicBezTo>
                          <a:cubicBezTo>
                            <a:pt x="17055" y="-41"/>
                            <a:pt x="21981" y="4923"/>
                            <a:pt x="21981" y="11047"/>
                          </a:cubicBezTo>
                          <a:cubicBezTo>
                            <a:pt x="21981" y="17172"/>
                            <a:pt x="17055" y="22153"/>
                            <a:pt x="10991" y="22153"/>
                          </a:cubicBezTo>
                          <a:cubicBezTo>
                            <a:pt x="4902" y="22153"/>
                            <a:pt x="-24" y="17172"/>
                            <a:pt x="-24" y="11047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2500" cap="flat">
                      <a:noFill/>
                      <a:bevel/>
                    </a:ln>
                  </p:spPr>
                </p:sp>
              </p:grpSp>
              <p:sp>
                <p:nvSpPr>
                  <p:cNvPr id="3970" name="Freeform 3969"/>
                  <p:cNvSpPr/>
                  <p:nvPr/>
                </p:nvSpPr>
                <p:spPr>
                  <a:xfrm>
                    <a:off x="822217" y="3755942"/>
                    <a:ext cx="51946" cy="8361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1946" h="83610">
                        <a:moveTo>
                          <a:pt x="409" y="77201"/>
                        </a:moveTo>
                        <a:cubicBezTo>
                          <a:pt x="409" y="77201"/>
                          <a:pt x="-1365" y="80820"/>
                          <a:pt x="1980" y="82920"/>
                        </a:cubicBezTo>
                        <a:cubicBezTo>
                          <a:pt x="5325" y="84995"/>
                          <a:pt x="7669" y="81426"/>
                          <a:pt x="7669" y="81426"/>
                        </a:cubicBezTo>
                        <a:lnTo>
                          <a:pt x="51946" y="4177"/>
                        </a:lnTo>
                        <a:cubicBezTo>
                          <a:pt x="51946" y="4177"/>
                          <a:pt x="51307" y="4382"/>
                          <a:pt x="47936" y="2491"/>
                        </a:cubicBezTo>
                        <a:cubicBezTo>
                          <a:pt x="44564" y="601"/>
                          <a:pt x="44683" y="0"/>
                          <a:pt x="44683" y="0"/>
                        </a:cubicBezTo>
                        <a:lnTo>
                          <a:pt x="409" y="77201"/>
                        </a:lnTo>
                        <a:close/>
                      </a:path>
                    </a:pathLst>
                  </a:custGeom>
                  <a:solidFill>
                    <a:srgbClr val="FFFFFF">
                      <a:alpha val="14000"/>
                    </a:srgbClr>
                  </a:solidFill>
                  <a:ln w="2500" cap="flat">
                    <a:noFill/>
                    <a:bevel/>
                  </a:ln>
                </p:spPr>
              </p:sp>
              <p:sp>
                <p:nvSpPr>
                  <p:cNvPr id="3971" name="Freeform 3970"/>
                  <p:cNvSpPr/>
                  <p:nvPr/>
                </p:nvSpPr>
                <p:spPr>
                  <a:xfrm>
                    <a:off x="864514" y="3738053"/>
                    <a:ext cx="21981" cy="2215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1981" h="22153">
                        <a:moveTo>
                          <a:pt x="-24" y="11047"/>
                        </a:moveTo>
                        <a:cubicBezTo>
                          <a:pt x="-24" y="4923"/>
                          <a:pt x="4902" y="-41"/>
                          <a:pt x="10991" y="-41"/>
                        </a:cubicBezTo>
                        <a:cubicBezTo>
                          <a:pt x="17055" y="-41"/>
                          <a:pt x="21981" y="4923"/>
                          <a:pt x="21981" y="11047"/>
                        </a:cubicBezTo>
                        <a:cubicBezTo>
                          <a:pt x="21981" y="17172"/>
                          <a:pt x="17055" y="22153"/>
                          <a:pt x="10991" y="22153"/>
                        </a:cubicBezTo>
                        <a:cubicBezTo>
                          <a:pt x="4902" y="22153"/>
                          <a:pt x="-24" y="17172"/>
                          <a:pt x="-24" y="11047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14000"/>
                    </a:srgbClr>
                  </a:solidFill>
                  <a:ln w="2500" cap="flat">
                    <a:noFill/>
                    <a:bevel/>
                  </a:ln>
                </p:spPr>
              </p:sp>
              <p:sp>
                <p:nvSpPr>
                  <p:cNvPr id="3972" name="Freeform 3971"/>
                  <p:cNvSpPr/>
                  <p:nvPr/>
                </p:nvSpPr>
                <p:spPr>
                  <a:xfrm>
                    <a:off x="823194" y="3758484"/>
                    <a:ext cx="46064" cy="7748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6064" h="77486">
                        <a:moveTo>
                          <a:pt x="45163" y="119"/>
                        </a:moveTo>
                        <a:lnTo>
                          <a:pt x="45391" y="251"/>
                        </a:lnTo>
                        <a:cubicBezTo>
                          <a:pt x="46064" y="651"/>
                          <a:pt x="46313" y="1552"/>
                          <a:pt x="45888" y="2289"/>
                        </a:cubicBezTo>
                        <a:lnTo>
                          <a:pt x="2893" y="76699"/>
                        </a:lnTo>
                        <a:cubicBezTo>
                          <a:pt x="2467" y="77486"/>
                          <a:pt x="1543" y="77737"/>
                          <a:pt x="850" y="77336"/>
                        </a:cubicBezTo>
                        <a:lnTo>
                          <a:pt x="622" y="77205"/>
                        </a:lnTo>
                        <a:cubicBezTo>
                          <a:pt x="-72" y="76805"/>
                          <a:pt x="-273" y="75856"/>
                          <a:pt x="153" y="75119"/>
                        </a:cubicBezTo>
                        <a:lnTo>
                          <a:pt x="43148" y="709"/>
                        </a:lnTo>
                        <a:cubicBezTo>
                          <a:pt x="43574" y="0"/>
                          <a:pt x="44469" y="-281"/>
                          <a:pt x="45163" y="119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2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3973" name="Freeform 3972"/>
                  <p:cNvSpPr/>
                  <p:nvPr/>
                </p:nvSpPr>
                <p:spPr>
                  <a:xfrm>
                    <a:off x="864481" y="3739891"/>
                    <a:ext cx="15785" cy="1590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5785" h="15909">
                        <a:moveTo>
                          <a:pt x="-18" y="7934"/>
                        </a:moveTo>
                        <a:cubicBezTo>
                          <a:pt x="-18" y="3536"/>
                          <a:pt x="3520" y="-30"/>
                          <a:pt x="7893" y="-30"/>
                        </a:cubicBezTo>
                        <a:cubicBezTo>
                          <a:pt x="12248" y="-30"/>
                          <a:pt x="15785" y="3536"/>
                          <a:pt x="15785" y="7934"/>
                        </a:cubicBezTo>
                        <a:cubicBezTo>
                          <a:pt x="15785" y="12332"/>
                          <a:pt x="12248" y="15909"/>
                          <a:pt x="7893" y="15909"/>
                        </a:cubicBezTo>
                        <a:cubicBezTo>
                          <a:pt x="3520" y="15909"/>
                          <a:pt x="-18" y="12332"/>
                          <a:pt x="-18" y="7934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14000"/>
                    </a:srgbClr>
                  </a:solidFill>
                  <a:ln w="2500" cap="flat">
                    <a:noFill/>
                    <a:bevel/>
                  </a:ln>
                </p:spPr>
              </p:sp>
            </p:grpSp>
            <p:grpSp>
              <p:nvGrpSpPr>
                <p:cNvPr id="3974" name="Group 3973"/>
                <p:cNvGrpSpPr/>
                <p:nvPr/>
              </p:nvGrpSpPr>
              <p:grpSpPr>
                <a:xfrm>
                  <a:off x="886114" y="3738037"/>
                  <a:ext cx="64846" cy="101585"/>
                  <a:chOff x="886114" y="3738037"/>
                  <a:chExt cx="64846" cy="101585"/>
                </a:xfrm>
              </p:grpSpPr>
              <p:grpSp>
                <p:nvGrpSpPr>
                  <p:cNvPr id="3975" name="Group 3974"/>
                  <p:cNvGrpSpPr/>
                  <p:nvPr/>
                </p:nvGrpSpPr>
                <p:grpSpPr>
                  <a:xfrm>
                    <a:off x="886114" y="3738037"/>
                    <a:ext cx="64846" cy="101585"/>
                    <a:chOff x="886114" y="3738037"/>
                    <a:chExt cx="64846" cy="101585"/>
                  </a:xfrm>
                </p:grpSpPr>
                <p:sp>
                  <p:nvSpPr>
                    <p:cNvPr id="3976" name="Freeform 3975"/>
                    <p:cNvSpPr/>
                    <p:nvPr/>
                  </p:nvSpPr>
                  <p:spPr>
                    <a:xfrm flipH="1">
                      <a:off x="893915" y="3746012"/>
                      <a:ext cx="56985" cy="9359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6985" h="93596">
                          <a:moveTo>
                            <a:pt x="458" y="87226"/>
                          </a:moveTo>
                          <a:cubicBezTo>
                            <a:pt x="458" y="87226"/>
                            <a:pt x="-1316" y="90845"/>
                            <a:pt x="2029" y="92945"/>
                          </a:cubicBezTo>
                          <a:cubicBezTo>
                            <a:pt x="5374" y="95020"/>
                            <a:pt x="7718" y="91451"/>
                            <a:pt x="7718" y="91451"/>
                          </a:cubicBezTo>
                          <a:lnTo>
                            <a:pt x="56445" y="6395"/>
                          </a:lnTo>
                          <a:cubicBezTo>
                            <a:pt x="56445" y="6395"/>
                            <a:pt x="58327" y="2436"/>
                            <a:pt x="54956" y="546"/>
                          </a:cubicBezTo>
                          <a:cubicBezTo>
                            <a:pt x="51584" y="-1345"/>
                            <a:pt x="49185" y="2170"/>
                            <a:pt x="49185" y="2170"/>
                          </a:cubicBezTo>
                          <a:lnTo>
                            <a:pt x="458" y="87226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2500" cap="flat">
                      <a:noFill/>
                      <a:bevel/>
                    </a:ln>
                  </p:spPr>
                </p:sp>
                <p:sp>
                  <p:nvSpPr>
                    <p:cNvPr id="3977" name="Freeform 3976"/>
                    <p:cNvSpPr/>
                    <p:nvPr/>
                  </p:nvSpPr>
                  <p:spPr>
                    <a:xfrm>
                      <a:off x="886127" y="3738054"/>
                      <a:ext cx="21981" cy="22153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1981" h="22153">
                          <a:moveTo>
                            <a:pt x="-24" y="11047"/>
                          </a:moveTo>
                          <a:cubicBezTo>
                            <a:pt x="-24" y="4923"/>
                            <a:pt x="4902" y="-41"/>
                            <a:pt x="10991" y="-41"/>
                          </a:cubicBezTo>
                          <a:cubicBezTo>
                            <a:pt x="17055" y="-41"/>
                            <a:pt x="21981" y="4923"/>
                            <a:pt x="21981" y="11047"/>
                          </a:cubicBezTo>
                          <a:cubicBezTo>
                            <a:pt x="21981" y="17172"/>
                            <a:pt x="17055" y="22153"/>
                            <a:pt x="10991" y="22153"/>
                          </a:cubicBezTo>
                          <a:cubicBezTo>
                            <a:pt x="4902" y="22153"/>
                            <a:pt x="-24" y="17172"/>
                            <a:pt x="-24" y="11047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2500" cap="flat">
                      <a:noFill/>
                      <a:bevel/>
                    </a:ln>
                  </p:spPr>
                </p:sp>
              </p:grpSp>
              <p:sp>
                <p:nvSpPr>
                  <p:cNvPr id="3978" name="Freeform 3977"/>
                  <p:cNvSpPr/>
                  <p:nvPr/>
                </p:nvSpPr>
                <p:spPr>
                  <a:xfrm flipH="1">
                    <a:off x="898954" y="3755543"/>
                    <a:ext cx="51896" cy="8410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1896" h="84103">
                        <a:moveTo>
                          <a:pt x="409" y="77695"/>
                        </a:moveTo>
                        <a:cubicBezTo>
                          <a:pt x="409" y="77695"/>
                          <a:pt x="-1365" y="81314"/>
                          <a:pt x="1980" y="83414"/>
                        </a:cubicBezTo>
                        <a:cubicBezTo>
                          <a:pt x="5325" y="85489"/>
                          <a:pt x="7669" y="81920"/>
                          <a:pt x="7669" y="81920"/>
                        </a:cubicBezTo>
                        <a:lnTo>
                          <a:pt x="51896" y="4217"/>
                        </a:lnTo>
                        <a:cubicBezTo>
                          <a:pt x="51896" y="4217"/>
                          <a:pt x="50961" y="4570"/>
                          <a:pt x="47590" y="2679"/>
                        </a:cubicBezTo>
                        <a:cubicBezTo>
                          <a:pt x="44218" y="788"/>
                          <a:pt x="44637" y="0"/>
                          <a:pt x="44637" y="0"/>
                        </a:cubicBezTo>
                        <a:lnTo>
                          <a:pt x="409" y="77695"/>
                        </a:lnTo>
                        <a:close/>
                      </a:path>
                    </a:pathLst>
                  </a:custGeom>
                  <a:solidFill>
                    <a:srgbClr val="FFFFFF">
                      <a:alpha val="14000"/>
                    </a:srgbClr>
                  </a:solidFill>
                  <a:ln w="2500" cap="flat">
                    <a:noFill/>
                    <a:bevel/>
                  </a:ln>
                </p:spPr>
              </p:sp>
              <p:sp>
                <p:nvSpPr>
                  <p:cNvPr id="3979" name="Freeform 3978"/>
                  <p:cNvSpPr/>
                  <p:nvPr/>
                </p:nvSpPr>
                <p:spPr>
                  <a:xfrm>
                    <a:off x="886127" y="3738053"/>
                    <a:ext cx="21981" cy="2215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1981" h="22153">
                        <a:moveTo>
                          <a:pt x="-24" y="11047"/>
                        </a:moveTo>
                        <a:cubicBezTo>
                          <a:pt x="-24" y="4923"/>
                          <a:pt x="4902" y="-41"/>
                          <a:pt x="10991" y="-41"/>
                        </a:cubicBezTo>
                        <a:cubicBezTo>
                          <a:pt x="17055" y="-41"/>
                          <a:pt x="21981" y="4923"/>
                          <a:pt x="21981" y="11047"/>
                        </a:cubicBezTo>
                        <a:cubicBezTo>
                          <a:pt x="21981" y="17172"/>
                          <a:pt x="17055" y="22153"/>
                          <a:pt x="10991" y="22153"/>
                        </a:cubicBezTo>
                        <a:cubicBezTo>
                          <a:pt x="4902" y="22153"/>
                          <a:pt x="-24" y="17172"/>
                          <a:pt x="-24" y="11047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14000"/>
                    </a:srgbClr>
                  </a:solidFill>
                  <a:ln w="2500" cap="flat">
                    <a:noFill/>
                    <a:bevel/>
                  </a:ln>
                </p:spPr>
              </p:sp>
              <p:sp>
                <p:nvSpPr>
                  <p:cNvPr id="3980" name="Freeform 3979"/>
                  <p:cNvSpPr/>
                  <p:nvPr/>
                </p:nvSpPr>
                <p:spPr>
                  <a:xfrm flipH="1">
                    <a:off x="903452" y="3758484"/>
                    <a:ext cx="46064" cy="7748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6064" h="77486">
                        <a:moveTo>
                          <a:pt x="45163" y="119"/>
                        </a:moveTo>
                        <a:lnTo>
                          <a:pt x="45391" y="251"/>
                        </a:lnTo>
                        <a:cubicBezTo>
                          <a:pt x="46064" y="651"/>
                          <a:pt x="46313" y="1552"/>
                          <a:pt x="45888" y="2289"/>
                        </a:cubicBezTo>
                        <a:lnTo>
                          <a:pt x="2893" y="76699"/>
                        </a:lnTo>
                        <a:cubicBezTo>
                          <a:pt x="2467" y="77486"/>
                          <a:pt x="1543" y="77737"/>
                          <a:pt x="850" y="77336"/>
                        </a:cubicBezTo>
                        <a:lnTo>
                          <a:pt x="622" y="77205"/>
                        </a:lnTo>
                        <a:cubicBezTo>
                          <a:pt x="-72" y="76805"/>
                          <a:pt x="-273" y="75856"/>
                          <a:pt x="153" y="75118"/>
                        </a:cubicBezTo>
                        <a:lnTo>
                          <a:pt x="43148" y="709"/>
                        </a:lnTo>
                        <a:cubicBezTo>
                          <a:pt x="43574" y="0"/>
                          <a:pt x="44469" y="-281"/>
                          <a:pt x="45163" y="119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2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3981" name="Freeform 3980"/>
                  <p:cNvSpPr/>
                  <p:nvPr/>
                </p:nvSpPr>
                <p:spPr>
                  <a:xfrm>
                    <a:off x="892323" y="3739891"/>
                    <a:ext cx="15785" cy="1590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5785" h="15909">
                        <a:moveTo>
                          <a:pt x="-18" y="7934"/>
                        </a:moveTo>
                        <a:cubicBezTo>
                          <a:pt x="-18" y="3536"/>
                          <a:pt x="3520" y="-30"/>
                          <a:pt x="7893" y="-30"/>
                        </a:cubicBezTo>
                        <a:cubicBezTo>
                          <a:pt x="12248" y="-30"/>
                          <a:pt x="15785" y="3536"/>
                          <a:pt x="15785" y="7934"/>
                        </a:cubicBezTo>
                        <a:cubicBezTo>
                          <a:pt x="15785" y="12332"/>
                          <a:pt x="12248" y="15909"/>
                          <a:pt x="7893" y="15909"/>
                        </a:cubicBezTo>
                        <a:cubicBezTo>
                          <a:pt x="3520" y="15909"/>
                          <a:pt x="-18" y="12332"/>
                          <a:pt x="-18" y="7934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14000"/>
                    </a:srgbClr>
                  </a:solidFill>
                  <a:ln w="2500" cap="flat">
                    <a:noFill/>
                    <a:bevel/>
                  </a:ln>
                </p:spPr>
              </p:sp>
            </p:grpSp>
          </p:grpSp>
          <p:sp>
            <p:nvSpPr>
              <p:cNvPr id="5867" name="Text 5867"/>
              <p:cNvSpPr txBox="1"/>
              <p:nvPr/>
            </p:nvSpPr>
            <p:spPr>
              <a:xfrm>
                <a:off x="1008745" y="3757287"/>
                <a:ext cx="1108800" cy="1463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936">
                    <a:solidFill>
                      <a:srgbClr val="6E5252"/>
                    </a:solidFill>
                    <a:latin typeface="Tahoma"/>
                  </a:rPr>
                  <a:t>Internet Marketing</a:t>
                </a:r>
              </a:p>
            </p:txBody>
          </p:sp>
        </p:grpSp>
        <p:grpSp>
          <p:nvGrpSpPr>
            <p:cNvPr id="3982" name="Main Topic"/>
            <p:cNvGrpSpPr/>
            <p:nvPr/>
          </p:nvGrpSpPr>
          <p:grpSpPr>
            <a:xfrm>
              <a:off x="2941445" y="1639787"/>
              <a:ext cx="1008700" cy="277200"/>
              <a:chOff x="2941445" y="1639787"/>
              <a:chExt cx="1008700" cy="277200"/>
            </a:xfrm>
          </p:grpSpPr>
          <p:sp>
            <p:nvSpPr>
              <p:cNvPr id="3983" name="Rectangle balloon"/>
              <p:cNvSpPr/>
              <p:nvPr/>
            </p:nvSpPr>
            <p:spPr>
              <a:xfrm>
                <a:off x="2941445" y="1639787"/>
                <a:ext cx="1008700" cy="277200"/>
              </a:xfrm>
              <a:custGeom>
                <a:avLst/>
                <a:gdLst/>
                <a:ahLst/>
                <a:cxnLst/>
                <a:rect l="0" t="0" r="0" b="0"/>
                <a:pathLst>
                  <a:path w="1008700" h="277200">
                    <a:moveTo>
                      <a:pt x="49896" y="0"/>
                    </a:moveTo>
                    <a:lnTo>
                      <a:pt x="958804" y="0"/>
                    </a:lnTo>
                    <a:cubicBezTo>
                      <a:pt x="986362" y="0"/>
                      <a:pt x="1008700" y="22338"/>
                      <a:pt x="1008700" y="49896"/>
                    </a:cubicBezTo>
                    <a:lnTo>
                      <a:pt x="1008700" y="227304"/>
                    </a:lnTo>
                    <a:cubicBezTo>
                      <a:pt x="1008700" y="254862"/>
                      <a:pt x="986362" y="277200"/>
                      <a:pt x="958804" y="277200"/>
                    </a:cubicBezTo>
                    <a:lnTo>
                      <a:pt x="49896" y="277200"/>
                    </a:lnTo>
                    <a:cubicBezTo>
                      <a:pt x="22338" y="277200"/>
                      <a:pt x="0" y="254862"/>
                      <a:pt x="0" y="227304"/>
                    </a:cubicBezTo>
                    <a:lnTo>
                      <a:pt x="0" y="49896"/>
                    </a:lnTo>
                    <a:cubicBezTo>
                      <a:pt x="0" y="22338"/>
                      <a:pt x="22338" y="0"/>
                      <a:pt x="4989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23100" cap="flat">
                <a:solidFill>
                  <a:srgbClr val="5B94BD"/>
                </a:solidFill>
                <a:bevel/>
              </a:ln>
            </p:spPr>
          </p:sp>
          <p:grpSp>
            <p:nvGrpSpPr>
              <p:cNvPr id="3985" name="Idea"/>
              <p:cNvGrpSpPr/>
              <p:nvPr/>
            </p:nvGrpSpPr>
            <p:grpSpPr>
              <a:xfrm>
                <a:off x="3010745" y="1670587"/>
                <a:ext cx="154000" cy="215600"/>
                <a:chOff x="3010745" y="1670587"/>
                <a:chExt cx="154000" cy="215600"/>
              </a:xfrm>
            </p:grpSpPr>
            <p:sp>
              <p:nvSpPr>
                <p:cNvPr id="3986" name="Freeform 3985"/>
                <p:cNvSpPr/>
                <p:nvPr/>
              </p:nvSpPr>
              <p:spPr>
                <a:xfrm>
                  <a:off x="3041545" y="1793370"/>
                  <a:ext cx="92400" cy="9270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2400" h="92708">
                      <a:moveTo>
                        <a:pt x="5815" y="0"/>
                      </a:moveTo>
                      <a:lnTo>
                        <a:pt x="86804" y="0"/>
                      </a:lnTo>
                      <a:cubicBezTo>
                        <a:pt x="86804" y="0"/>
                        <a:pt x="86804" y="16830"/>
                        <a:pt x="86804" y="16830"/>
                      </a:cubicBezTo>
                      <a:cubicBezTo>
                        <a:pt x="94619" y="16830"/>
                        <a:pt x="93822" y="29070"/>
                        <a:pt x="86768" y="29070"/>
                      </a:cubicBezTo>
                      <a:cubicBezTo>
                        <a:pt x="86768" y="29070"/>
                        <a:pt x="86804" y="37230"/>
                        <a:pt x="86768" y="37230"/>
                      </a:cubicBezTo>
                      <a:cubicBezTo>
                        <a:pt x="93859" y="37230"/>
                        <a:pt x="93859" y="50053"/>
                        <a:pt x="86804" y="49980"/>
                      </a:cubicBezTo>
                      <a:cubicBezTo>
                        <a:pt x="86804" y="50744"/>
                        <a:pt x="86804" y="58394"/>
                        <a:pt x="86804" y="58394"/>
                      </a:cubicBezTo>
                      <a:cubicBezTo>
                        <a:pt x="94451" y="58394"/>
                        <a:pt x="93859" y="70890"/>
                        <a:pt x="86804" y="70890"/>
                      </a:cubicBezTo>
                      <a:cubicBezTo>
                        <a:pt x="86804" y="70890"/>
                        <a:pt x="84911" y="73470"/>
                        <a:pt x="80268" y="76515"/>
                      </a:cubicBezTo>
                      <a:cubicBezTo>
                        <a:pt x="75626" y="79559"/>
                        <a:pt x="66678" y="81377"/>
                        <a:pt x="66678" y="81377"/>
                      </a:cubicBezTo>
                      <a:cubicBezTo>
                        <a:pt x="66678" y="81377"/>
                        <a:pt x="66762" y="92708"/>
                        <a:pt x="57899" y="92708"/>
                      </a:cubicBezTo>
                      <a:cubicBezTo>
                        <a:pt x="49036" y="92708"/>
                        <a:pt x="43971" y="92708"/>
                        <a:pt x="35108" y="92708"/>
                      </a:cubicBezTo>
                      <a:cubicBezTo>
                        <a:pt x="26244" y="92708"/>
                        <a:pt x="25906" y="81377"/>
                        <a:pt x="25906" y="81377"/>
                      </a:cubicBezTo>
                      <a:cubicBezTo>
                        <a:pt x="25906" y="81377"/>
                        <a:pt x="16151" y="80465"/>
                        <a:pt x="11448" y="76515"/>
                      </a:cubicBezTo>
                      <a:cubicBezTo>
                        <a:pt x="6745" y="72565"/>
                        <a:pt x="5815" y="65279"/>
                        <a:pt x="5815" y="65279"/>
                      </a:cubicBezTo>
                      <a:cubicBezTo>
                        <a:pt x="-1865" y="65279"/>
                        <a:pt x="-2118" y="53804"/>
                        <a:pt x="5815" y="53804"/>
                      </a:cubicBezTo>
                      <a:cubicBezTo>
                        <a:pt x="5815" y="53804"/>
                        <a:pt x="5815" y="41819"/>
                        <a:pt x="5815" y="41819"/>
                      </a:cubicBezTo>
                      <a:cubicBezTo>
                        <a:pt x="-1612" y="41819"/>
                        <a:pt x="-1865" y="30344"/>
                        <a:pt x="5815" y="30344"/>
                      </a:cubicBezTo>
                      <a:cubicBezTo>
                        <a:pt x="5815" y="30344"/>
                        <a:pt x="5815" y="20654"/>
                        <a:pt x="5815" y="20144"/>
                      </a:cubicBezTo>
                      <a:cubicBezTo>
                        <a:pt x="-1612" y="20144"/>
                        <a:pt x="-1865" y="9180"/>
                        <a:pt x="5815" y="9180"/>
                      </a:cubicBezTo>
                      <a:cubicBezTo>
                        <a:pt x="5815" y="9180"/>
                        <a:pt x="5815" y="0"/>
                        <a:pt x="5815" y="0"/>
                      </a:cubicBezTo>
                      <a:close/>
                    </a:path>
                  </a:pathLst>
                </a:custGeom>
                <a:solidFill>
                  <a:srgbClr val="BCBCBC"/>
                </a:solidFill>
                <a:ln w="7700" cap="flat">
                  <a:noFill/>
                  <a:bevel/>
                </a:ln>
              </p:spPr>
            </p:sp>
            <p:sp>
              <p:nvSpPr>
                <p:cNvPr id="3987" name="Freeform 3986"/>
                <p:cNvSpPr/>
                <p:nvPr/>
              </p:nvSpPr>
              <p:spPr>
                <a:xfrm>
                  <a:off x="3010745" y="1670587"/>
                  <a:ext cx="154000" cy="1540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4000" h="154000">
                      <a:moveTo>
                        <a:pt x="0" y="77000"/>
                      </a:moveTo>
                      <a:cubicBezTo>
                        <a:pt x="0" y="34474"/>
                        <a:pt x="34474" y="0"/>
                        <a:pt x="77000" y="0"/>
                      </a:cubicBezTo>
                      <a:cubicBezTo>
                        <a:pt x="119526" y="0"/>
                        <a:pt x="154000" y="34474"/>
                        <a:pt x="154000" y="77000"/>
                      </a:cubicBezTo>
                      <a:cubicBezTo>
                        <a:pt x="154000" y="119526"/>
                        <a:pt x="119526" y="154000"/>
                        <a:pt x="77000" y="154000"/>
                      </a:cubicBezTo>
                      <a:cubicBezTo>
                        <a:pt x="34474" y="154000"/>
                        <a:pt x="0" y="119526"/>
                        <a:pt x="0" y="77000"/>
                      </a:cubicBezTo>
                      <a:close/>
                    </a:path>
                  </a:pathLst>
                </a:custGeom>
                <a:solidFill>
                  <a:srgbClr val="FFAF00"/>
                </a:solidFill>
                <a:ln w="7700" cap="flat">
                  <a:noFill/>
                  <a:bevel/>
                </a:ln>
              </p:spPr>
            </p:sp>
            <p:sp>
              <p:nvSpPr>
                <p:cNvPr id="3988" name="Freeform 3987"/>
                <p:cNvSpPr/>
                <p:nvPr/>
              </p:nvSpPr>
              <p:spPr>
                <a:xfrm>
                  <a:off x="3047705" y="1687835"/>
                  <a:ext cx="80080" cy="3018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0080" h="30184">
                      <a:moveTo>
                        <a:pt x="0" y="30184"/>
                      </a:moveTo>
                      <a:cubicBezTo>
                        <a:pt x="0" y="13503"/>
                        <a:pt x="17887" y="0"/>
                        <a:pt x="40040" y="0"/>
                      </a:cubicBezTo>
                      <a:cubicBezTo>
                        <a:pt x="62126" y="0"/>
                        <a:pt x="80080" y="13503"/>
                        <a:pt x="80080" y="30184"/>
                      </a:cubicBezTo>
                      <a:cubicBezTo>
                        <a:pt x="71906" y="19652"/>
                        <a:pt x="56665" y="12063"/>
                        <a:pt x="40040" y="11718"/>
                      </a:cubicBezTo>
                      <a:cubicBezTo>
                        <a:pt x="23703" y="11718"/>
                        <a:pt x="8817" y="17237"/>
                        <a:pt x="0" y="3018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7700" cap="flat">
                  <a:noFill/>
                  <a:bevel/>
                </a:ln>
              </p:spPr>
            </p:sp>
          </p:grpSp>
          <p:sp>
            <p:nvSpPr>
              <p:cNvPr id="5868" name="Text 5868"/>
              <p:cNvSpPr txBox="1"/>
              <p:nvPr/>
            </p:nvSpPr>
            <p:spPr>
              <a:xfrm>
                <a:off x="3195545" y="1716787"/>
                <a:ext cx="754600" cy="1232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80">
                    <a:solidFill>
                      <a:srgbClr val="436F8E"/>
                    </a:solidFill>
                    <a:latin typeface="Tahoma"/>
                  </a:rPr>
                  <a:t>Marketing Plan</a:t>
                </a:r>
              </a:p>
            </p:txBody>
          </p:sp>
        </p:grpSp>
        <p:grpSp>
          <p:nvGrpSpPr>
            <p:cNvPr id="3989" name="Main Topic"/>
            <p:cNvGrpSpPr/>
            <p:nvPr/>
          </p:nvGrpSpPr>
          <p:grpSpPr>
            <a:xfrm>
              <a:off x="2941445" y="2371287"/>
              <a:ext cx="1155000" cy="261800"/>
              <a:chOff x="2941445" y="2371287"/>
              <a:chExt cx="1155000" cy="261800"/>
            </a:xfrm>
          </p:grpSpPr>
          <p:sp>
            <p:nvSpPr>
              <p:cNvPr id="3990" name="Rectangle balloon"/>
              <p:cNvSpPr/>
              <p:nvPr/>
            </p:nvSpPr>
            <p:spPr>
              <a:xfrm>
                <a:off x="2941445" y="2371287"/>
                <a:ext cx="1155000" cy="261800"/>
              </a:xfrm>
              <a:custGeom>
                <a:avLst/>
                <a:gdLst/>
                <a:ahLst/>
                <a:cxnLst/>
                <a:rect l="0" t="0" r="0" b="0"/>
                <a:pathLst>
                  <a:path w="1155000" h="261800">
                    <a:moveTo>
                      <a:pt x="47124" y="0"/>
                    </a:moveTo>
                    <a:lnTo>
                      <a:pt x="1107876" y="0"/>
                    </a:lnTo>
                    <a:cubicBezTo>
                      <a:pt x="1133902" y="0"/>
                      <a:pt x="1155000" y="21097"/>
                      <a:pt x="1155000" y="47124"/>
                    </a:cubicBezTo>
                    <a:lnTo>
                      <a:pt x="1155000" y="214676"/>
                    </a:lnTo>
                    <a:cubicBezTo>
                      <a:pt x="1155000" y="240703"/>
                      <a:pt x="1133902" y="261800"/>
                      <a:pt x="1107876" y="261800"/>
                    </a:cubicBezTo>
                    <a:lnTo>
                      <a:pt x="47124" y="261800"/>
                    </a:lnTo>
                    <a:cubicBezTo>
                      <a:pt x="21097" y="261800"/>
                      <a:pt x="0" y="240703"/>
                      <a:pt x="0" y="214676"/>
                    </a:cubicBezTo>
                    <a:lnTo>
                      <a:pt x="0" y="47124"/>
                    </a:lnTo>
                    <a:cubicBezTo>
                      <a:pt x="0" y="21097"/>
                      <a:pt x="21097" y="0"/>
                      <a:pt x="4712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23100" cap="flat">
                <a:solidFill>
                  <a:srgbClr val="5B94BD"/>
                </a:solidFill>
                <a:bevel/>
              </a:ln>
            </p:spPr>
          </p:sp>
          <p:grpSp>
            <p:nvGrpSpPr>
              <p:cNvPr id="3992" name="Shake hands"/>
              <p:cNvGrpSpPr/>
              <p:nvPr/>
            </p:nvGrpSpPr>
            <p:grpSpPr>
              <a:xfrm>
                <a:off x="3010745" y="2417487"/>
                <a:ext cx="231000" cy="169400"/>
                <a:chOff x="3010745" y="2417487"/>
                <a:chExt cx="231000" cy="169400"/>
              </a:xfrm>
            </p:grpSpPr>
            <p:sp>
              <p:nvSpPr>
                <p:cNvPr id="3993" name="Freeform 3992"/>
                <p:cNvSpPr/>
                <p:nvPr/>
              </p:nvSpPr>
              <p:spPr>
                <a:xfrm>
                  <a:off x="3192430" y="2445655"/>
                  <a:ext cx="49293" cy="10458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9293" h="104586">
                      <a:moveTo>
                        <a:pt x="0" y="16796"/>
                      </a:moveTo>
                      <a:cubicBezTo>
                        <a:pt x="0" y="16796"/>
                        <a:pt x="0" y="13274"/>
                        <a:pt x="2065" y="12732"/>
                      </a:cubicBezTo>
                      <a:cubicBezTo>
                        <a:pt x="4129" y="12191"/>
                        <a:pt x="49293" y="0"/>
                        <a:pt x="49293" y="0"/>
                      </a:cubicBezTo>
                      <a:lnTo>
                        <a:pt x="48088" y="99609"/>
                      </a:lnTo>
                      <a:cubicBezTo>
                        <a:pt x="48088" y="99609"/>
                        <a:pt x="30281" y="105026"/>
                        <a:pt x="25894" y="104586"/>
                      </a:cubicBezTo>
                      <a:cubicBezTo>
                        <a:pt x="21506" y="103943"/>
                        <a:pt x="18667" y="99067"/>
                        <a:pt x="18667" y="99067"/>
                      </a:cubicBezTo>
                      <a:lnTo>
                        <a:pt x="0" y="16796"/>
                      </a:lnTo>
                      <a:close/>
                    </a:path>
                  </a:pathLst>
                </a:custGeom>
                <a:solidFill>
                  <a:srgbClr val="3F3F3F"/>
                </a:solidFill>
                <a:ln w="7700" cap="flat">
                  <a:noFill/>
                  <a:bevel/>
                </a:ln>
              </p:spPr>
            </p:sp>
            <p:sp>
              <p:nvSpPr>
                <p:cNvPr id="3994" name="Freeform 3993"/>
                <p:cNvSpPr/>
                <p:nvPr/>
              </p:nvSpPr>
              <p:spPr>
                <a:xfrm>
                  <a:off x="3098483" y="2449794"/>
                  <a:ext cx="114118" cy="9060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4118" h="90601">
                      <a:moveTo>
                        <a:pt x="100685" y="21249"/>
                      </a:moveTo>
                      <a:cubicBezTo>
                        <a:pt x="96556" y="21032"/>
                        <a:pt x="91188" y="20166"/>
                        <a:pt x="88917" y="19515"/>
                      </a:cubicBezTo>
                      <a:cubicBezTo>
                        <a:pt x="86646" y="18865"/>
                        <a:pt x="68374" y="10521"/>
                        <a:pt x="60529" y="5320"/>
                      </a:cubicBezTo>
                      <a:cubicBezTo>
                        <a:pt x="57059" y="1636"/>
                        <a:pt x="46180" y="-843"/>
                        <a:pt x="43289" y="227"/>
                      </a:cubicBezTo>
                      <a:cubicBezTo>
                        <a:pt x="40399" y="1297"/>
                        <a:pt x="23882" y="5212"/>
                        <a:pt x="21611" y="5212"/>
                      </a:cubicBezTo>
                      <a:cubicBezTo>
                        <a:pt x="19340" y="5212"/>
                        <a:pt x="5945" y="24933"/>
                        <a:pt x="1597" y="29268"/>
                      </a:cubicBezTo>
                      <a:cubicBezTo>
                        <a:pt x="-2752" y="33602"/>
                        <a:pt x="1791" y="41838"/>
                        <a:pt x="14798" y="40104"/>
                      </a:cubicBezTo>
                      <a:cubicBezTo>
                        <a:pt x="27805" y="38370"/>
                        <a:pt x="34618" y="27317"/>
                        <a:pt x="34618" y="27317"/>
                      </a:cubicBezTo>
                      <a:cubicBezTo>
                        <a:pt x="34618" y="27317"/>
                        <a:pt x="46386" y="28401"/>
                        <a:pt x="48864" y="26234"/>
                      </a:cubicBezTo>
                      <a:cubicBezTo>
                        <a:pt x="50928" y="40321"/>
                        <a:pt x="73226" y="62860"/>
                        <a:pt x="93252" y="56142"/>
                      </a:cubicBezTo>
                      <a:cubicBezTo>
                        <a:pt x="88917" y="58526"/>
                        <a:pt x="85200" y="57659"/>
                        <a:pt x="85200" y="57659"/>
                      </a:cubicBezTo>
                      <a:cubicBezTo>
                        <a:pt x="85200" y="57659"/>
                        <a:pt x="107499" y="79981"/>
                        <a:pt x="106260" y="90601"/>
                      </a:cubicBezTo>
                      <a:cubicBezTo>
                        <a:pt x="110802" y="88867"/>
                        <a:pt x="114118" y="82799"/>
                        <a:pt x="114118" y="82799"/>
                      </a:cubicBezTo>
                      <a:cubicBezTo>
                        <a:pt x="114118" y="82799"/>
                        <a:pt x="108737" y="38154"/>
                        <a:pt x="100685" y="21249"/>
                      </a:cubicBezTo>
                      <a:close/>
                    </a:path>
                  </a:pathLst>
                </a:custGeom>
                <a:solidFill>
                  <a:srgbClr val="F7D8AA"/>
                </a:solidFill>
                <a:ln w="7700" cap="flat">
                  <a:solidFill>
                    <a:srgbClr val="D0855B"/>
                  </a:solidFill>
                  <a:bevel/>
                </a:ln>
              </p:spPr>
            </p:sp>
            <p:sp>
              <p:nvSpPr>
                <p:cNvPr id="3995" name="Freeform 3994"/>
                <p:cNvSpPr/>
                <p:nvPr/>
              </p:nvSpPr>
              <p:spPr>
                <a:xfrm>
                  <a:off x="3010745" y="2417480"/>
                  <a:ext cx="57293" cy="13013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7293" h="130136">
                      <a:moveTo>
                        <a:pt x="0" y="0"/>
                      </a:moveTo>
                      <a:cubicBezTo>
                        <a:pt x="1419" y="1490"/>
                        <a:pt x="57293" y="33592"/>
                        <a:pt x="57293" y="33592"/>
                      </a:cubicBezTo>
                      <a:lnTo>
                        <a:pt x="11441" y="130136"/>
                      </a:lnTo>
                      <a:lnTo>
                        <a:pt x="774" y="12705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6C6C6C"/>
                </a:solidFill>
                <a:ln w="7700" cap="flat">
                  <a:noFill/>
                  <a:bevel/>
                </a:ln>
              </p:spPr>
            </p:sp>
            <p:sp>
              <p:nvSpPr>
                <p:cNvPr id="3996" name="Freeform 3995"/>
                <p:cNvSpPr/>
                <p:nvPr/>
              </p:nvSpPr>
              <p:spPr>
                <a:xfrm>
                  <a:off x="3029327" y="2454324"/>
                  <a:ext cx="49631" cy="8154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9631" h="81542">
                      <a:moveTo>
                        <a:pt x="37163" y="0"/>
                      </a:moveTo>
                      <a:lnTo>
                        <a:pt x="48776" y="5418"/>
                      </a:lnTo>
                      <a:cubicBezTo>
                        <a:pt x="48776" y="5418"/>
                        <a:pt x="50893" y="6285"/>
                        <a:pt x="48416" y="10565"/>
                      </a:cubicBezTo>
                      <a:cubicBezTo>
                        <a:pt x="45938" y="14846"/>
                        <a:pt x="19442" y="75498"/>
                        <a:pt x="16603" y="78478"/>
                      </a:cubicBezTo>
                      <a:cubicBezTo>
                        <a:pt x="13764" y="81458"/>
                        <a:pt x="9033" y="81542"/>
                        <a:pt x="9033" y="81542"/>
                      </a:cubicBezTo>
                      <a:lnTo>
                        <a:pt x="0" y="77478"/>
                      </a:lnTo>
                      <a:lnTo>
                        <a:pt x="37163" y="0"/>
                      </a:lnTo>
                      <a:close/>
                    </a:path>
                  </a:pathLst>
                </a:custGeom>
                <a:solidFill>
                  <a:srgbClr val="8CC8CF"/>
                </a:solidFill>
                <a:ln w="7700" cap="flat">
                  <a:noFill/>
                  <a:bevel/>
                </a:ln>
              </p:spPr>
            </p:sp>
            <p:sp>
              <p:nvSpPr>
                <p:cNvPr id="3997" name="Freeform 3996"/>
                <p:cNvSpPr/>
                <p:nvPr/>
              </p:nvSpPr>
              <p:spPr>
                <a:xfrm>
                  <a:off x="3091507" y="2447974"/>
                  <a:ext cx="101537" cy="3211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1537" h="32119">
                      <a:moveTo>
                        <a:pt x="100202" y="21249"/>
                      </a:moveTo>
                      <a:cubicBezTo>
                        <a:pt x="96072" y="21032"/>
                        <a:pt x="90704" y="20165"/>
                        <a:pt x="88433" y="19515"/>
                      </a:cubicBezTo>
                      <a:cubicBezTo>
                        <a:pt x="86161" y="18865"/>
                        <a:pt x="67890" y="10521"/>
                        <a:pt x="60045" y="5320"/>
                      </a:cubicBezTo>
                      <a:cubicBezTo>
                        <a:pt x="56575" y="1636"/>
                        <a:pt x="45696" y="-843"/>
                        <a:pt x="42805" y="227"/>
                      </a:cubicBezTo>
                      <a:cubicBezTo>
                        <a:pt x="39915" y="1297"/>
                        <a:pt x="23398" y="5211"/>
                        <a:pt x="21127" y="5211"/>
                      </a:cubicBezTo>
                      <a:cubicBezTo>
                        <a:pt x="18856" y="5211"/>
                        <a:pt x="5462" y="24933"/>
                        <a:pt x="1113" y="29268"/>
                      </a:cubicBezTo>
                      <a:cubicBezTo>
                        <a:pt x="-3236" y="33602"/>
                        <a:pt x="6210" y="32453"/>
                        <a:pt x="9479" y="29382"/>
                      </a:cubicBezTo>
                      <a:cubicBezTo>
                        <a:pt x="14146" y="24999"/>
                        <a:pt x="24964" y="12225"/>
                        <a:pt x="24964" y="12225"/>
                      </a:cubicBezTo>
                      <a:cubicBezTo>
                        <a:pt x="24964" y="12225"/>
                        <a:pt x="46642" y="6446"/>
                        <a:pt x="50083" y="7529"/>
                      </a:cubicBezTo>
                      <a:cubicBezTo>
                        <a:pt x="55933" y="8252"/>
                        <a:pt x="80708" y="26673"/>
                        <a:pt x="86558" y="25590"/>
                      </a:cubicBezTo>
                      <a:cubicBezTo>
                        <a:pt x="92752" y="28299"/>
                        <a:pt x="101537" y="26854"/>
                        <a:pt x="101537" y="26854"/>
                      </a:cubicBezTo>
                      <a:cubicBezTo>
                        <a:pt x="101537" y="26854"/>
                        <a:pt x="101182" y="23964"/>
                        <a:pt x="100202" y="21249"/>
                      </a:cubicBezTo>
                      <a:close/>
                    </a:path>
                  </a:pathLst>
                </a:custGeom>
                <a:solidFill>
                  <a:srgbClr val="F8EDD0"/>
                </a:solidFill>
                <a:ln w="7700" cap="flat">
                  <a:noFill/>
                  <a:bevel/>
                </a:ln>
              </p:spPr>
            </p:sp>
            <p:sp>
              <p:nvSpPr>
                <p:cNvPr id="3998" name="Freeform 3997"/>
                <p:cNvSpPr/>
                <p:nvPr/>
              </p:nvSpPr>
              <p:spPr>
                <a:xfrm>
                  <a:off x="3091022" y="2470019"/>
                  <a:ext cx="114118" cy="6855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4118" h="68556">
                      <a:moveTo>
                        <a:pt x="106656" y="25939"/>
                      </a:moveTo>
                      <a:cubicBezTo>
                        <a:pt x="99085" y="33706"/>
                        <a:pt x="65535" y="31538"/>
                        <a:pt x="50911" y="0"/>
                      </a:cubicBezTo>
                      <a:cubicBezTo>
                        <a:pt x="47470" y="1739"/>
                        <a:pt x="35426" y="2100"/>
                        <a:pt x="31985" y="475"/>
                      </a:cubicBezTo>
                      <a:cubicBezTo>
                        <a:pt x="29233" y="11491"/>
                        <a:pt x="3425" y="14923"/>
                        <a:pt x="1597" y="7223"/>
                      </a:cubicBezTo>
                      <a:cubicBezTo>
                        <a:pt x="-2752" y="11557"/>
                        <a:pt x="1791" y="19793"/>
                        <a:pt x="14798" y="18059"/>
                      </a:cubicBezTo>
                      <a:cubicBezTo>
                        <a:pt x="27805" y="16325"/>
                        <a:pt x="34618" y="5272"/>
                        <a:pt x="34618" y="5272"/>
                      </a:cubicBezTo>
                      <a:cubicBezTo>
                        <a:pt x="34618" y="5272"/>
                        <a:pt x="46386" y="6356"/>
                        <a:pt x="48864" y="4189"/>
                      </a:cubicBezTo>
                      <a:cubicBezTo>
                        <a:pt x="50928" y="18276"/>
                        <a:pt x="73226" y="40815"/>
                        <a:pt x="93252" y="34096"/>
                      </a:cubicBezTo>
                      <a:cubicBezTo>
                        <a:pt x="88917" y="36481"/>
                        <a:pt x="85200" y="35614"/>
                        <a:pt x="85200" y="35614"/>
                      </a:cubicBezTo>
                      <a:cubicBezTo>
                        <a:pt x="85200" y="35614"/>
                        <a:pt x="107499" y="57936"/>
                        <a:pt x="106260" y="68556"/>
                      </a:cubicBezTo>
                      <a:cubicBezTo>
                        <a:pt x="110802" y="66822"/>
                        <a:pt x="114118" y="60753"/>
                        <a:pt x="114118" y="60753"/>
                      </a:cubicBezTo>
                      <a:cubicBezTo>
                        <a:pt x="114118" y="60753"/>
                        <a:pt x="109064" y="38582"/>
                        <a:pt x="106656" y="25939"/>
                      </a:cubicBezTo>
                      <a:close/>
                    </a:path>
                  </a:pathLst>
                </a:custGeom>
                <a:solidFill>
                  <a:srgbClr val="EAC195"/>
                </a:solidFill>
                <a:ln w="7700" cap="flat">
                  <a:noFill/>
                  <a:bevel/>
                </a:ln>
              </p:spPr>
            </p:sp>
            <p:sp>
              <p:nvSpPr>
                <p:cNvPr id="3999" name="Freeform 3998"/>
                <p:cNvSpPr/>
                <p:nvPr/>
              </p:nvSpPr>
              <p:spPr>
                <a:xfrm>
                  <a:off x="3050424" y="2453189"/>
                  <a:ext cx="147281" cy="13204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7281" h="132049">
                      <a:moveTo>
                        <a:pt x="119813" y="114915"/>
                      </a:moveTo>
                      <a:cubicBezTo>
                        <a:pt x="119606" y="120928"/>
                        <a:pt x="114444" y="124829"/>
                        <a:pt x="105154" y="122879"/>
                      </a:cubicBezTo>
                      <a:cubicBezTo>
                        <a:pt x="104534" y="130464"/>
                        <a:pt x="99992" y="132198"/>
                        <a:pt x="91320" y="132049"/>
                      </a:cubicBezTo>
                      <a:cubicBezTo>
                        <a:pt x="89050" y="131114"/>
                        <a:pt x="6671" y="80835"/>
                        <a:pt x="0" y="71515"/>
                      </a:cubicBezTo>
                      <a:cubicBezTo>
                        <a:pt x="1097" y="67398"/>
                        <a:pt x="30208" y="8246"/>
                        <a:pt x="27318" y="9316"/>
                      </a:cubicBezTo>
                      <a:cubicBezTo>
                        <a:pt x="26290" y="9696"/>
                        <a:pt x="33701" y="10261"/>
                        <a:pt x="36281" y="9178"/>
                      </a:cubicBezTo>
                      <a:cubicBezTo>
                        <a:pt x="46670" y="4816"/>
                        <a:pt x="63673" y="0"/>
                        <a:pt x="62210" y="0"/>
                      </a:cubicBezTo>
                      <a:cubicBezTo>
                        <a:pt x="59938" y="0"/>
                        <a:pt x="46543" y="19718"/>
                        <a:pt x="42196" y="24053"/>
                      </a:cubicBezTo>
                      <a:cubicBezTo>
                        <a:pt x="37847" y="28387"/>
                        <a:pt x="42389" y="36623"/>
                        <a:pt x="55396" y="34889"/>
                      </a:cubicBezTo>
                      <a:cubicBezTo>
                        <a:pt x="68404" y="33155"/>
                        <a:pt x="75217" y="22102"/>
                        <a:pt x="75217" y="22102"/>
                      </a:cubicBezTo>
                      <a:cubicBezTo>
                        <a:pt x="75217" y="22102"/>
                        <a:pt x="86985" y="23186"/>
                        <a:pt x="89462" y="21019"/>
                      </a:cubicBezTo>
                      <a:cubicBezTo>
                        <a:pt x="91527" y="35105"/>
                        <a:pt x="113824" y="57645"/>
                        <a:pt x="133851" y="50926"/>
                      </a:cubicBezTo>
                      <a:cubicBezTo>
                        <a:pt x="129516" y="53310"/>
                        <a:pt x="125799" y="52444"/>
                        <a:pt x="125799" y="52444"/>
                      </a:cubicBezTo>
                      <a:cubicBezTo>
                        <a:pt x="125799" y="52444"/>
                        <a:pt x="148100" y="74766"/>
                        <a:pt x="147281" y="85385"/>
                      </a:cubicBezTo>
                      <a:cubicBezTo>
                        <a:pt x="146653" y="99039"/>
                        <a:pt x="136535" y="100773"/>
                        <a:pt x="136535" y="100773"/>
                      </a:cubicBezTo>
                      <a:cubicBezTo>
                        <a:pt x="136535" y="100773"/>
                        <a:pt x="137362" y="117461"/>
                        <a:pt x="119813" y="114915"/>
                      </a:cubicBezTo>
                      <a:close/>
                    </a:path>
                  </a:pathLst>
                </a:custGeom>
                <a:solidFill>
                  <a:srgbClr val="F0D1BF"/>
                </a:solidFill>
                <a:ln w="7700" cap="flat">
                  <a:solidFill>
                    <a:srgbClr val="D0855B"/>
                  </a:solidFill>
                  <a:bevel/>
                </a:ln>
              </p:spPr>
            </p:sp>
            <p:sp>
              <p:nvSpPr>
                <p:cNvPr id="4000" name="Freeform 3999"/>
                <p:cNvSpPr/>
                <p:nvPr/>
              </p:nvSpPr>
              <p:spPr>
                <a:xfrm>
                  <a:off x="3050424" y="2505576"/>
                  <a:ext cx="147281" cy="7966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7281" h="79663">
                      <a:moveTo>
                        <a:pt x="119813" y="62528"/>
                      </a:moveTo>
                      <a:cubicBezTo>
                        <a:pt x="119606" y="68542"/>
                        <a:pt x="114444" y="72443"/>
                        <a:pt x="105154" y="70493"/>
                      </a:cubicBezTo>
                      <a:cubicBezTo>
                        <a:pt x="104534" y="78078"/>
                        <a:pt x="99992" y="79813"/>
                        <a:pt x="91320" y="79663"/>
                      </a:cubicBezTo>
                      <a:cubicBezTo>
                        <a:pt x="89050" y="78728"/>
                        <a:pt x="6671" y="28448"/>
                        <a:pt x="0" y="19129"/>
                      </a:cubicBezTo>
                      <a:cubicBezTo>
                        <a:pt x="226" y="18281"/>
                        <a:pt x="1639" y="15101"/>
                        <a:pt x="3716" y="10593"/>
                      </a:cubicBezTo>
                      <a:cubicBezTo>
                        <a:pt x="8562" y="16872"/>
                        <a:pt x="23633" y="40037"/>
                        <a:pt x="48153" y="30477"/>
                      </a:cubicBezTo>
                      <a:cubicBezTo>
                        <a:pt x="54175" y="28130"/>
                        <a:pt x="52787" y="42369"/>
                        <a:pt x="64498" y="37340"/>
                      </a:cubicBezTo>
                      <a:cubicBezTo>
                        <a:pt x="68283" y="35715"/>
                        <a:pt x="72756" y="51247"/>
                        <a:pt x="77918" y="45648"/>
                      </a:cubicBezTo>
                      <a:cubicBezTo>
                        <a:pt x="86176" y="53956"/>
                        <a:pt x="100801" y="44384"/>
                        <a:pt x="89789" y="30297"/>
                      </a:cubicBezTo>
                      <a:cubicBezTo>
                        <a:pt x="104929" y="36799"/>
                        <a:pt x="116285" y="27227"/>
                        <a:pt x="108887" y="15126"/>
                      </a:cubicBezTo>
                      <a:cubicBezTo>
                        <a:pt x="125404" y="20002"/>
                        <a:pt x="125799" y="0"/>
                        <a:pt x="125799" y="0"/>
                      </a:cubicBezTo>
                      <a:cubicBezTo>
                        <a:pt x="125799" y="0"/>
                        <a:pt x="148100" y="22380"/>
                        <a:pt x="147281" y="32999"/>
                      </a:cubicBezTo>
                      <a:cubicBezTo>
                        <a:pt x="146653" y="46653"/>
                        <a:pt x="136535" y="48387"/>
                        <a:pt x="136535" y="48387"/>
                      </a:cubicBezTo>
                      <a:cubicBezTo>
                        <a:pt x="136535" y="48387"/>
                        <a:pt x="137362" y="65075"/>
                        <a:pt x="119813" y="62528"/>
                      </a:cubicBezTo>
                      <a:close/>
                    </a:path>
                  </a:pathLst>
                </a:custGeom>
                <a:solidFill>
                  <a:srgbClr val="E5B69A"/>
                </a:solidFill>
                <a:ln w="7700" cap="flat">
                  <a:noFill/>
                  <a:bevel/>
                </a:ln>
              </p:spPr>
            </p:sp>
            <p:sp>
              <p:nvSpPr>
                <p:cNvPr id="4001" name="Freeform 4000"/>
                <p:cNvSpPr/>
                <p:nvPr/>
              </p:nvSpPr>
              <p:spPr>
                <a:xfrm>
                  <a:off x="3092974" y="2474218"/>
                  <a:ext cx="104731" cy="6435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4731" h="64357">
                      <a:moveTo>
                        <a:pt x="82854" y="37092"/>
                      </a:moveTo>
                      <a:cubicBezTo>
                        <a:pt x="70982" y="35467"/>
                        <a:pt x="51540" y="26075"/>
                        <a:pt x="45518" y="7654"/>
                      </a:cubicBezTo>
                      <a:cubicBezTo>
                        <a:pt x="42422" y="8196"/>
                        <a:pt x="37088" y="8196"/>
                        <a:pt x="34163" y="7654"/>
                      </a:cubicBezTo>
                      <a:cubicBezTo>
                        <a:pt x="32270" y="12711"/>
                        <a:pt x="24660" y="15207"/>
                        <a:pt x="14033" y="16323"/>
                      </a:cubicBezTo>
                      <a:cubicBezTo>
                        <a:pt x="10592" y="16684"/>
                        <a:pt x="1989" y="14697"/>
                        <a:pt x="0" y="10979"/>
                      </a:cubicBezTo>
                      <a:cubicBezTo>
                        <a:pt x="2283" y="13219"/>
                        <a:pt x="6583" y="14695"/>
                        <a:pt x="12846" y="13860"/>
                      </a:cubicBezTo>
                      <a:cubicBezTo>
                        <a:pt x="25853" y="12126"/>
                        <a:pt x="32666" y="1073"/>
                        <a:pt x="32666" y="1073"/>
                      </a:cubicBezTo>
                      <a:cubicBezTo>
                        <a:pt x="32666" y="1073"/>
                        <a:pt x="44434" y="2157"/>
                        <a:pt x="46912" y="0"/>
                      </a:cubicBezTo>
                      <a:cubicBezTo>
                        <a:pt x="48977" y="14077"/>
                        <a:pt x="71274" y="36616"/>
                        <a:pt x="91301" y="29898"/>
                      </a:cubicBezTo>
                      <a:cubicBezTo>
                        <a:pt x="86965" y="32282"/>
                        <a:pt x="83249" y="31415"/>
                        <a:pt x="83249" y="31415"/>
                      </a:cubicBezTo>
                      <a:cubicBezTo>
                        <a:pt x="83249" y="31415"/>
                        <a:pt x="105545" y="53737"/>
                        <a:pt x="104731" y="64357"/>
                      </a:cubicBezTo>
                      <a:cubicBezTo>
                        <a:pt x="103671" y="61293"/>
                        <a:pt x="100919" y="58223"/>
                        <a:pt x="100919" y="58223"/>
                      </a:cubicBezTo>
                      <a:cubicBezTo>
                        <a:pt x="100919" y="58223"/>
                        <a:pt x="91628" y="46664"/>
                        <a:pt x="82854" y="37092"/>
                      </a:cubicBezTo>
                      <a:close/>
                    </a:path>
                  </a:pathLst>
                </a:custGeom>
                <a:solidFill>
                  <a:srgbClr val="D5A87F">
                    <a:alpha val="80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4002" name="Freeform 4001"/>
                <p:cNvSpPr/>
                <p:nvPr/>
              </p:nvSpPr>
              <p:spPr>
                <a:xfrm>
                  <a:off x="3125798" y="2505576"/>
                  <a:ext cx="71906" cy="7966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1906" h="79663">
                      <a:moveTo>
                        <a:pt x="44437" y="62528"/>
                      </a:moveTo>
                      <a:cubicBezTo>
                        <a:pt x="44231" y="68542"/>
                        <a:pt x="39069" y="72443"/>
                        <a:pt x="29779" y="70493"/>
                      </a:cubicBezTo>
                      <a:cubicBezTo>
                        <a:pt x="29159" y="78078"/>
                        <a:pt x="24617" y="79813"/>
                        <a:pt x="15946" y="79663"/>
                      </a:cubicBezTo>
                      <a:cubicBezTo>
                        <a:pt x="15341" y="79414"/>
                        <a:pt x="9038" y="75655"/>
                        <a:pt x="0" y="70101"/>
                      </a:cubicBezTo>
                      <a:cubicBezTo>
                        <a:pt x="7762" y="72167"/>
                        <a:pt x="14071" y="76893"/>
                        <a:pt x="17168" y="77254"/>
                      </a:cubicBezTo>
                      <a:cubicBezTo>
                        <a:pt x="20851" y="77684"/>
                        <a:pt x="27146" y="73642"/>
                        <a:pt x="24738" y="68043"/>
                      </a:cubicBezTo>
                      <a:cubicBezTo>
                        <a:pt x="22446" y="62716"/>
                        <a:pt x="14881" y="56383"/>
                        <a:pt x="9597" y="49983"/>
                      </a:cubicBezTo>
                      <a:cubicBezTo>
                        <a:pt x="14728" y="53660"/>
                        <a:pt x="26286" y="66959"/>
                        <a:pt x="30071" y="67862"/>
                      </a:cubicBezTo>
                      <a:cubicBezTo>
                        <a:pt x="34889" y="69488"/>
                        <a:pt x="43502" y="65173"/>
                        <a:pt x="41599" y="59555"/>
                      </a:cubicBezTo>
                      <a:cubicBezTo>
                        <a:pt x="38846" y="51428"/>
                        <a:pt x="30759" y="45829"/>
                        <a:pt x="25082" y="38244"/>
                      </a:cubicBezTo>
                      <a:cubicBezTo>
                        <a:pt x="31620" y="42578"/>
                        <a:pt x="41986" y="54705"/>
                        <a:pt x="46416" y="56304"/>
                      </a:cubicBezTo>
                      <a:cubicBezTo>
                        <a:pt x="51922" y="58290"/>
                        <a:pt x="58287" y="53053"/>
                        <a:pt x="57599" y="47815"/>
                      </a:cubicBezTo>
                      <a:cubicBezTo>
                        <a:pt x="56739" y="41314"/>
                        <a:pt x="47276" y="31019"/>
                        <a:pt x="40738" y="22712"/>
                      </a:cubicBezTo>
                      <a:cubicBezTo>
                        <a:pt x="47104" y="26866"/>
                        <a:pt x="56478" y="40541"/>
                        <a:pt x="60180" y="41675"/>
                      </a:cubicBezTo>
                      <a:cubicBezTo>
                        <a:pt x="64309" y="42939"/>
                        <a:pt x="70372" y="35229"/>
                        <a:pt x="68438" y="29033"/>
                      </a:cubicBezTo>
                      <a:cubicBezTo>
                        <a:pt x="64709" y="17083"/>
                        <a:pt x="50424" y="0"/>
                        <a:pt x="50424" y="0"/>
                      </a:cubicBezTo>
                      <a:cubicBezTo>
                        <a:pt x="50424" y="0"/>
                        <a:pt x="72726" y="22380"/>
                        <a:pt x="71906" y="32999"/>
                      </a:cubicBezTo>
                      <a:cubicBezTo>
                        <a:pt x="71277" y="46653"/>
                        <a:pt x="61160" y="48387"/>
                        <a:pt x="61160" y="48387"/>
                      </a:cubicBezTo>
                      <a:cubicBezTo>
                        <a:pt x="61160" y="48387"/>
                        <a:pt x="61987" y="65075"/>
                        <a:pt x="44437" y="62528"/>
                      </a:cubicBezTo>
                      <a:close/>
                    </a:path>
                  </a:pathLst>
                </a:custGeom>
                <a:solidFill>
                  <a:srgbClr val="CC8559"/>
                </a:solidFill>
                <a:ln w="7700" cap="flat">
                  <a:noFill/>
                  <a:bevel/>
                </a:ln>
              </p:spPr>
            </p:sp>
            <p:sp>
              <p:nvSpPr>
                <p:cNvPr id="4003" name="Freeform 4002"/>
                <p:cNvSpPr/>
                <p:nvPr/>
              </p:nvSpPr>
              <p:spPr>
                <a:xfrm>
                  <a:off x="3075990" y="2453189"/>
                  <a:ext cx="36727" cy="1676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6727" h="16762">
                      <a:moveTo>
                        <a:pt x="0" y="15307"/>
                      </a:moveTo>
                      <a:cubicBezTo>
                        <a:pt x="1586" y="11427"/>
                        <a:pt x="2347" y="9095"/>
                        <a:pt x="1752" y="9315"/>
                      </a:cubicBezTo>
                      <a:cubicBezTo>
                        <a:pt x="724" y="9696"/>
                        <a:pt x="8135" y="10261"/>
                        <a:pt x="10716" y="9177"/>
                      </a:cubicBezTo>
                      <a:cubicBezTo>
                        <a:pt x="21104" y="4816"/>
                        <a:pt x="38107" y="0"/>
                        <a:pt x="36644" y="0"/>
                      </a:cubicBezTo>
                      <a:cubicBezTo>
                        <a:pt x="35356" y="0"/>
                        <a:pt x="30497" y="6332"/>
                        <a:pt x="25737" y="12608"/>
                      </a:cubicBezTo>
                      <a:cubicBezTo>
                        <a:pt x="14329" y="16762"/>
                        <a:pt x="4866" y="18027"/>
                        <a:pt x="0" y="15307"/>
                      </a:cubicBezTo>
                      <a:close/>
                    </a:path>
                  </a:pathLst>
                </a:custGeom>
                <a:solidFill>
                  <a:srgbClr val="FEE6DC"/>
                </a:solidFill>
                <a:ln w="7700" cap="flat">
                  <a:noFill/>
                  <a:bevel/>
                </a:ln>
              </p:spPr>
            </p:sp>
            <p:sp>
              <p:nvSpPr>
                <p:cNvPr id="4004" name="Freeform 4003"/>
                <p:cNvSpPr/>
                <p:nvPr/>
              </p:nvSpPr>
              <p:spPr>
                <a:xfrm>
                  <a:off x="3092619" y="2464082"/>
                  <a:ext cx="15856" cy="1396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856" h="13968">
                      <a:moveTo>
                        <a:pt x="0" y="13173"/>
                      </a:moveTo>
                      <a:cubicBezTo>
                        <a:pt x="0" y="13173"/>
                        <a:pt x="2000" y="11513"/>
                        <a:pt x="10646" y="0"/>
                      </a:cubicBezTo>
                      <a:cubicBezTo>
                        <a:pt x="13743" y="1490"/>
                        <a:pt x="16581" y="4605"/>
                        <a:pt x="15678" y="5689"/>
                      </a:cubicBezTo>
                      <a:cubicBezTo>
                        <a:pt x="10449" y="9924"/>
                        <a:pt x="7306" y="12500"/>
                        <a:pt x="3957" y="13681"/>
                      </a:cubicBezTo>
                      <a:cubicBezTo>
                        <a:pt x="1521" y="14540"/>
                        <a:pt x="0" y="13173"/>
                        <a:pt x="0" y="1317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3A67D"/>
                  </a:solidFill>
                  <a:bevel/>
                </a:ln>
              </p:spPr>
            </p:sp>
            <p:sp>
              <p:nvSpPr>
                <p:cNvPr id="4005" name="Freeform 4004"/>
                <p:cNvSpPr/>
                <p:nvPr/>
              </p:nvSpPr>
              <p:spPr>
                <a:xfrm>
                  <a:off x="3050424" y="2453189"/>
                  <a:ext cx="147281" cy="13204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7281" h="132049">
                      <a:moveTo>
                        <a:pt x="119813" y="114915"/>
                      </a:moveTo>
                      <a:cubicBezTo>
                        <a:pt x="119606" y="120928"/>
                        <a:pt x="114444" y="124829"/>
                        <a:pt x="105154" y="122879"/>
                      </a:cubicBezTo>
                      <a:cubicBezTo>
                        <a:pt x="104534" y="130464"/>
                        <a:pt x="99992" y="132198"/>
                        <a:pt x="91320" y="132049"/>
                      </a:cubicBezTo>
                      <a:cubicBezTo>
                        <a:pt x="89050" y="131114"/>
                        <a:pt x="6671" y="80835"/>
                        <a:pt x="0" y="71515"/>
                      </a:cubicBezTo>
                      <a:cubicBezTo>
                        <a:pt x="1097" y="67398"/>
                        <a:pt x="30208" y="8246"/>
                        <a:pt x="27318" y="9316"/>
                      </a:cubicBezTo>
                      <a:cubicBezTo>
                        <a:pt x="26290" y="9696"/>
                        <a:pt x="33701" y="10261"/>
                        <a:pt x="36281" y="9178"/>
                      </a:cubicBezTo>
                      <a:cubicBezTo>
                        <a:pt x="46670" y="4816"/>
                        <a:pt x="63673" y="0"/>
                        <a:pt x="62210" y="0"/>
                      </a:cubicBezTo>
                      <a:cubicBezTo>
                        <a:pt x="59938" y="0"/>
                        <a:pt x="46543" y="19718"/>
                        <a:pt x="42196" y="24053"/>
                      </a:cubicBezTo>
                      <a:cubicBezTo>
                        <a:pt x="37847" y="28387"/>
                        <a:pt x="42389" y="36623"/>
                        <a:pt x="55396" y="34889"/>
                      </a:cubicBezTo>
                      <a:cubicBezTo>
                        <a:pt x="68404" y="33155"/>
                        <a:pt x="75217" y="22102"/>
                        <a:pt x="75217" y="22102"/>
                      </a:cubicBezTo>
                      <a:cubicBezTo>
                        <a:pt x="75217" y="22102"/>
                        <a:pt x="86985" y="23186"/>
                        <a:pt x="89462" y="21019"/>
                      </a:cubicBezTo>
                      <a:cubicBezTo>
                        <a:pt x="91527" y="35105"/>
                        <a:pt x="113824" y="57645"/>
                        <a:pt x="133851" y="50926"/>
                      </a:cubicBezTo>
                      <a:cubicBezTo>
                        <a:pt x="129516" y="53310"/>
                        <a:pt x="125799" y="52444"/>
                        <a:pt x="125799" y="52444"/>
                      </a:cubicBezTo>
                      <a:cubicBezTo>
                        <a:pt x="125799" y="52444"/>
                        <a:pt x="148100" y="74766"/>
                        <a:pt x="147281" y="85385"/>
                      </a:cubicBezTo>
                      <a:cubicBezTo>
                        <a:pt x="146653" y="99039"/>
                        <a:pt x="136535" y="100773"/>
                        <a:pt x="136535" y="100773"/>
                      </a:cubicBezTo>
                      <a:cubicBezTo>
                        <a:pt x="136535" y="100773"/>
                        <a:pt x="137362" y="117461"/>
                        <a:pt x="119813" y="114915"/>
                      </a:cubicBezTo>
                      <a:close/>
                    </a:path>
                  </a:pathLst>
                </a:custGeom>
                <a:noFill/>
                <a:ln w="7700" cap="flat">
                  <a:solidFill>
                    <a:srgbClr val="C88459"/>
                  </a:solidFill>
                  <a:bevel/>
                </a:ln>
              </p:spPr>
            </p:sp>
            <p:sp>
              <p:nvSpPr>
                <p:cNvPr id="4006" name="Freeform 4005"/>
                <p:cNvSpPr/>
                <p:nvPr/>
              </p:nvSpPr>
              <p:spPr>
                <a:xfrm>
                  <a:off x="3109482" y="2549858"/>
                  <a:ext cx="21436" cy="3701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1436" h="37012">
                      <a:moveTo>
                        <a:pt x="21323" y="29677"/>
                      </a:moveTo>
                      <a:cubicBezTo>
                        <a:pt x="21323" y="29677"/>
                        <a:pt x="21527" y="33362"/>
                        <a:pt x="17191" y="35963"/>
                      </a:cubicBezTo>
                      <a:cubicBezTo>
                        <a:pt x="12855" y="38563"/>
                        <a:pt x="2739" y="36179"/>
                        <a:pt x="468" y="30978"/>
                      </a:cubicBezTo>
                      <a:cubicBezTo>
                        <a:pt x="-1803" y="25777"/>
                        <a:pt x="4390" y="9739"/>
                        <a:pt x="8313" y="3454"/>
                      </a:cubicBezTo>
                      <a:cubicBezTo>
                        <a:pt x="12236" y="-2831"/>
                        <a:pt x="20494" y="0"/>
                        <a:pt x="21323" y="7572"/>
                      </a:cubicBezTo>
                      <a:cubicBezTo>
                        <a:pt x="22146" y="15157"/>
                        <a:pt x="18533" y="26752"/>
                        <a:pt x="18533" y="26752"/>
                      </a:cubicBezTo>
                      <a:lnTo>
                        <a:pt x="21323" y="29677"/>
                      </a:lnTo>
                      <a:close/>
                    </a:path>
                  </a:pathLst>
                </a:custGeom>
                <a:solidFill>
                  <a:srgbClr val="F7D8AA"/>
                </a:solidFill>
                <a:ln w="7700" cap="flat">
                  <a:solidFill>
                    <a:srgbClr val="D0855B"/>
                  </a:solidFill>
                  <a:bevel/>
                </a:ln>
              </p:spPr>
            </p:sp>
            <p:sp>
              <p:nvSpPr>
                <p:cNvPr id="4007" name="Freeform 4006"/>
                <p:cNvSpPr/>
                <p:nvPr/>
              </p:nvSpPr>
              <p:spPr>
                <a:xfrm>
                  <a:off x="3092207" y="2542865"/>
                  <a:ext cx="25598" cy="4016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5598" h="40162">
                      <a:moveTo>
                        <a:pt x="17743" y="37970"/>
                      </a:moveTo>
                      <a:cubicBezTo>
                        <a:pt x="15471" y="32769"/>
                        <a:pt x="21665" y="16731"/>
                        <a:pt x="25598" y="10447"/>
                      </a:cubicBezTo>
                      <a:cubicBezTo>
                        <a:pt x="25382" y="321"/>
                        <a:pt x="15980" y="-3121"/>
                        <a:pt x="11755" y="3078"/>
                      </a:cubicBezTo>
                      <a:cubicBezTo>
                        <a:pt x="4865" y="13189"/>
                        <a:pt x="258" y="23235"/>
                        <a:pt x="0" y="28218"/>
                      </a:cubicBezTo>
                      <a:cubicBezTo>
                        <a:pt x="-426" y="36453"/>
                        <a:pt x="14233" y="44039"/>
                        <a:pt x="17743" y="37970"/>
                      </a:cubicBezTo>
                      <a:close/>
                    </a:path>
                  </a:pathLst>
                </a:custGeom>
                <a:solidFill>
                  <a:srgbClr val="F7D8AA"/>
                </a:solidFill>
                <a:ln w="7700" cap="flat">
                  <a:solidFill>
                    <a:srgbClr val="D0855B"/>
                  </a:solidFill>
                  <a:bevel/>
                </a:ln>
              </p:spPr>
            </p:sp>
            <p:sp>
              <p:nvSpPr>
                <p:cNvPr id="4008" name="Freeform 4007"/>
                <p:cNvSpPr/>
                <p:nvPr/>
              </p:nvSpPr>
              <p:spPr>
                <a:xfrm>
                  <a:off x="3066803" y="2530912"/>
                  <a:ext cx="21388" cy="2792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1388" h="27920">
                      <a:moveTo>
                        <a:pt x="11946" y="26633"/>
                      </a:moveTo>
                      <a:cubicBezTo>
                        <a:pt x="13964" y="23045"/>
                        <a:pt x="17236" y="15932"/>
                        <a:pt x="21365" y="9565"/>
                      </a:cubicBezTo>
                      <a:cubicBezTo>
                        <a:pt x="22011" y="-51"/>
                        <a:pt x="12720" y="-2490"/>
                        <a:pt x="9365" y="2522"/>
                      </a:cubicBezTo>
                      <a:cubicBezTo>
                        <a:pt x="6641" y="6591"/>
                        <a:pt x="2098" y="11967"/>
                        <a:pt x="203" y="17557"/>
                      </a:cubicBezTo>
                      <a:cubicBezTo>
                        <a:pt x="-1755" y="23334"/>
                        <a:pt x="9481" y="31013"/>
                        <a:pt x="11946" y="26633"/>
                      </a:cubicBezTo>
                      <a:close/>
                    </a:path>
                  </a:pathLst>
                </a:custGeom>
                <a:solidFill>
                  <a:srgbClr val="F7D8AA"/>
                </a:solidFill>
                <a:ln w="7700" cap="flat">
                  <a:solidFill>
                    <a:srgbClr val="D0855B"/>
                  </a:solidFill>
                  <a:bevel/>
                </a:ln>
              </p:spPr>
            </p:sp>
            <p:sp>
              <p:nvSpPr>
                <p:cNvPr id="4009" name="Freeform 4008"/>
                <p:cNvSpPr/>
                <p:nvPr/>
              </p:nvSpPr>
              <p:spPr>
                <a:xfrm>
                  <a:off x="3076932" y="2536465"/>
                  <a:ext cx="25308" cy="3784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5308" h="37842">
                      <a:moveTo>
                        <a:pt x="526" y="24059"/>
                      </a:moveTo>
                      <a:cubicBezTo>
                        <a:pt x="4262" y="15776"/>
                        <a:pt x="5334" y="13921"/>
                        <a:pt x="10978" y="4283"/>
                      </a:cubicBezTo>
                      <a:cubicBezTo>
                        <a:pt x="16630" y="-5368"/>
                        <a:pt x="29044" y="2793"/>
                        <a:pt x="24269" y="14035"/>
                      </a:cubicBezTo>
                      <a:cubicBezTo>
                        <a:pt x="19236" y="21350"/>
                        <a:pt x="15483" y="30372"/>
                        <a:pt x="15275" y="34618"/>
                      </a:cubicBezTo>
                      <a:cubicBezTo>
                        <a:pt x="14849" y="43293"/>
                        <a:pt x="-3334" y="32617"/>
                        <a:pt x="526" y="24059"/>
                      </a:cubicBezTo>
                      <a:close/>
                    </a:path>
                  </a:pathLst>
                </a:custGeom>
                <a:solidFill>
                  <a:srgbClr val="F7D8AA"/>
                </a:solidFill>
                <a:ln w="7700" cap="flat">
                  <a:solidFill>
                    <a:srgbClr val="D0855B"/>
                  </a:solidFill>
                  <a:bevel/>
                </a:ln>
              </p:spPr>
            </p:sp>
            <p:sp>
              <p:nvSpPr>
                <p:cNvPr id="4010" name="Freeform 4009"/>
                <p:cNvSpPr/>
                <p:nvPr/>
              </p:nvSpPr>
              <p:spPr>
                <a:xfrm>
                  <a:off x="3116250" y="2551297"/>
                  <a:ext cx="10500" cy="1696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500" h="16965">
                      <a:moveTo>
                        <a:pt x="48" y="12614"/>
                      </a:moveTo>
                      <a:cubicBezTo>
                        <a:pt x="-855" y="16271"/>
                        <a:pt x="8287" y="18055"/>
                        <a:pt x="8952" y="16271"/>
                      </a:cubicBezTo>
                      <a:cubicBezTo>
                        <a:pt x="10113" y="13156"/>
                        <a:pt x="10942" y="5035"/>
                        <a:pt x="10242" y="2726"/>
                      </a:cubicBezTo>
                      <a:cubicBezTo>
                        <a:pt x="9339" y="-254"/>
                        <a:pt x="4952" y="-931"/>
                        <a:pt x="4048" y="1371"/>
                      </a:cubicBezTo>
                      <a:cubicBezTo>
                        <a:pt x="2859" y="4403"/>
                        <a:pt x="499" y="10788"/>
                        <a:pt x="48" y="12614"/>
                      </a:cubicBezTo>
                      <a:close/>
                    </a:path>
                  </a:pathLst>
                </a:custGeom>
                <a:solidFill>
                  <a:srgbClr val="F8EDD0"/>
                </a:solidFill>
                <a:ln w="7700" cap="flat">
                  <a:solidFill>
                    <a:srgbClr val="D3A67D"/>
                  </a:solidFill>
                  <a:bevel/>
                </a:ln>
              </p:spPr>
            </p:sp>
            <p:sp>
              <p:nvSpPr>
                <p:cNvPr id="4011" name="Freeform 4010"/>
                <p:cNvSpPr/>
                <p:nvPr/>
              </p:nvSpPr>
              <p:spPr>
                <a:xfrm>
                  <a:off x="3100378" y="2545744"/>
                  <a:ext cx="13710" cy="1644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710" h="16441">
                      <a:moveTo>
                        <a:pt x="177" y="10582"/>
                      </a:moveTo>
                      <a:cubicBezTo>
                        <a:pt x="-1608" y="13862"/>
                        <a:pt x="9706" y="17784"/>
                        <a:pt x="10371" y="16000"/>
                      </a:cubicBezTo>
                      <a:cubicBezTo>
                        <a:pt x="11533" y="12884"/>
                        <a:pt x="14297" y="6253"/>
                        <a:pt x="13597" y="3945"/>
                      </a:cubicBezTo>
                      <a:cubicBezTo>
                        <a:pt x="12694" y="965"/>
                        <a:pt x="7085" y="-1231"/>
                        <a:pt x="5662" y="761"/>
                      </a:cubicBezTo>
                      <a:cubicBezTo>
                        <a:pt x="3726" y="3470"/>
                        <a:pt x="1210" y="8685"/>
                        <a:pt x="177" y="10582"/>
                      </a:cubicBezTo>
                      <a:close/>
                    </a:path>
                  </a:pathLst>
                </a:custGeom>
                <a:solidFill>
                  <a:srgbClr val="F8EDD0"/>
                </a:solidFill>
                <a:ln w="7700" cap="flat">
                  <a:solidFill>
                    <a:srgbClr val="D3A67D"/>
                  </a:solidFill>
                  <a:bevel/>
                </a:ln>
              </p:spPr>
            </p:sp>
            <p:sp>
              <p:nvSpPr>
                <p:cNvPr id="4012" name="Freeform 4011"/>
                <p:cNvSpPr/>
                <p:nvPr/>
              </p:nvSpPr>
              <p:spPr>
                <a:xfrm>
                  <a:off x="3084764" y="2538581"/>
                  <a:ext cx="14468" cy="1655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468" h="16559">
                      <a:moveTo>
                        <a:pt x="177" y="10701"/>
                      </a:moveTo>
                      <a:cubicBezTo>
                        <a:pt x="-1608" y="13981"/>
                        <a:pt x="9706" y="17903"/>
                        <a:pt x="10371" y="16119"/>
                      </a:cubicBezTo>
                      <a:cubicBezTo>
                        <a:pt x="11533" y="13004"/>
                        <a:pt x="15088" y="6253"/>
                        <a:pt x="14388" y="3945"/>
                      </a:cubicBezTo>
                      <a:cubicBezTo>
                        <a:pt x="13484" y="965"/>
                        <a:pt x="7875" y="-1231"/>
                        <a:pt x="6452" y="761"/>
                      </a:cubicBezTo>
                      <a:cubicBezTo>
                        <a:pt x="4516" y="3470"/>
                        <a:pt x="1210" y="8804"/>
                        <a:pt x="177" y="10701"/>
                      </a:cubicBezTo>
                      <a:close/>
                    </a:path>
                  </a:pathLst>
                </a:custGeom>
                <a:solidFill>
                  <a:srgbClr val="F8EDD0"/>
                </a:solidFill>
                <a:ln w="7700" cap="flat">
                  <a:solidFill>
                    <a:srgbClr val="D3A67D"/>
                  </a:solidFill>
                  <a:bevel/>
                </a:ln>
              </p:spPr>
            </p:sp>
            <p:sp>
              <p:nvSpPr>
                <p:cNvPr id="4013" name="Freeform 4012"/>
                <p:cNvSpPr/>
                <p:nvPr/>
              </p:nvSpPr>
              <p:spPr>
                <a:xfrm>
                  <a:off x="3072848" y="2532622"/>
                  <a:ext cx="13038" cy="1503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038" h="15035">
                      <a:moveTo>
                        <a:pt x="174" y="8557"/>
                      </a:moveTo>
                      <a:cubicBezTo>
                        <a:pt x="-1501" y="11633"/>
                        <a:pt x="8197" y="16230"/>
                        <a:pt x="9166" y="14749"/>
                      </a:cubicBezTo>
                      <a:cubicBezTo>
                        <a:pt x="11306" y="11479"/>
                        <a:pt x="13363" y="7922"/>
                        <a:pt x="13000" y="4493"/>
                      </a:cubicBezTo>
                      <a:cubicBezTo>
                        <a:pt x="12691" y="1579"/>
                        <a:pt x="7702" y="-2012"/>
                        <a:pt x="5135" y="1318"/>
                      </a:cubicBezTo>
                      <a:cubicBezTo>
                        <a:pt x="3232" y="3786"/>
                        <a:pt x="1142" y="6779"/>
                        <a:pt x="174" y="8557"/>
                      </a:cubicBezTo>
                      <a:close/>
                    </a:path>
                  </a:pathLst>
                </a:custGeom>
                <a:solidFill>
                  <a:srgbClr val="F8EDD0"/>
                </a:solidFill>
                <a:ln w="7700" cap="flat">
                  <a:solidFill>
                    <a:srgbClr val="D3A67D"/>
                  </a:solidFill>
                  <a:bevel/>
                </a:ln>
              </p:spPr>
            </p:sp>
            <p:sp>
              <p:nvSpPr>
                <p:cNvPr id="4014" name="Freeform 4013"/>
                <p:cNvSpPr/>
                <p:nvPr/>
              </p:nvSpPr>
              <p:spPr>
                <a:xfrm>
                  <a:off x="3091022" y="2447974"/>
                  <a:ext cx="114118" cy="9060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4118" h="90601">
                      <a:moveTo>
                        <a:pt x="100685" y="21249"/>
                      </a:moveTo>
                      <a:cubicBezTo>
                        <a:pt x="96556" y="21032"/>
                        <a:pt x="91188" y="20166"/>
                        <a:pt x="88917" y="19515"/>
                      </a:cubicBezTo>
                      <a:cubicBezTo>
                        <a:pt x="86646" y="18865"/>
                        <a:pt x="68374" y="10521"/>
                        <a:pt x="60529" y="5320"/>
                      </a:cubicBezTo>
                      <a:cubicBezTo>
                        <a:pt x="57059" y="1636"/>
                        <a:pt x="46180" y="-843"/>
                        <a:pt x="43289" y="227"/>
                      </a:cubicBezTo>
                      <a:cubicBezTo>
                        <a:pt x="40399" y="1297"/>
                        <a:pt x="23882" y="5212"/>
                        <a:pt x="21611" y="5212"/>
                      </a:cubicBezTo>
                      <a:cubicBezTo>
                        <a:pt x="19340" y="5212"/>
                        <a:pt x="5945" y="24933"/>
                        <a:pt x="1597" y="29268"/>
                      </a:cubicBezTo>
                      <a:cubicBezTo>
                        <a:pt x="-2752" y="33602"/>
                        <a:pt x="1791" y="41838"/>
                        <a:pt x="14798" y="40104"/>
                      </a:cubicBezTo>
                      <a:cubicBezTo>
                        <a:pt x="27805" y="38370"/>
                        <a:pt x="34618" y="27317"/>
                        <a:pt x="34618" y="27317"/>
                      </a:cubicBezTo>
                      <a:cubicBezTo>
                        <a:pt x="34618" y="27317"/>
                        <a:pt x="46386" y="28401"/>
                        <a:pt x="48864" y="26234"/>
                      </a:cubicBezTo>
                      <a:cubicBezTo>
                        <a:pt x="50928" y="40321"/>
                        <a:pt x="73226" y="62860"/>
                        <a:pt x="93252" y="56142"/>
                      </a:cubicBezTo>
                      <a:cubicBezTo>
                        <a:pt x="88917" y="58526"/>
                        <a:pt x="85200" y="57659"/>
                        <a:pt x="85200" y="57659"/>
                      </a:cubicBezTo>
                      <a:cubicBezTo>
                        <a:pt x="85200" y="57659"/>
                        <a:pt x="107499" y="79981"/>
                        <a:pt x="106260" y="90601"/>
                      </a:cubicBezTo>
                      <a:cubicBezTo>
                        <a:pt x="110802" y="88867"/>
                        <a:pt x="114118" y="82799"/>
                        <a:pt x="114118" y="82799"/>
                      </a:cubicBezTo>
                      <a:cubicBezTo>
                        <a:pt x="114118" y="82799"/>
                        <a:pt x="108737" y="38154"/>
                        <a:pt x="100685" y="21249"/>
                      </a:cubicBezTo>
                      <a:close/>
                    </a:path>
                  </a:pathLst>
                </a:custGeom>
                <a:noFill/>
                <a:ln w="7700" cap="flat">
                  <a:solidFill>
                    <a:srgbClr val="C88459"/>
                  </a:solidFill>
                  <a:bevel/>
                </a:ln>
              </p:spPr>
            </p:sp>
            <p:sp>
              <p:nvSpPr>
                <p:cNvPr id="4015" name="Freeform 4014"/>
                <p:cNvSpPr/>
                <p:nvPr/>
              </p:nvSpPr>
              <p:spPr>
                <a:xfrm>
                  <a:off x="3184172" y="2461096"/>
                  <a:ext cx="28566" cy="7842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8566" h="78427">
                      <a:moveTo>
                        <a:pt x="0" y="7050"/>
                      </a:moveTo>
                      <a:cubicBezTo>
                        <a:pt x="0" y="7050"/>
                        <a:pt x="-258" y="3606"/>
                        <a:pt x="1806" y="2709"/>
                      </a:cubicBezTo>
                      <a:cubicBezTo>
                        <a:pt x="3871" y="1812"/>
                        <a:pt x="6452" y="0"/>
                        <a:pt x="12904" y="0"/>
                      </a:cubicBezTo>
                      <a:cubicBezTo>
                        <a:pt x="19356" y="0"/>
                        <a:pt x="32861" y="74589"/>
                        <a:pt x="27270" y="77485"/>
                      </a:cubicBezTo>
                      <a:cubicBezTo>
                        <a:pt x="21678" y="80380"/>
                        <a:pt x="16603" y="75679"/>
                        <a:pt x="16603" y="75679"/>
                      </a:cubicBezTo>
                      <a:cubicBezTo>
                        <a:pt x="16603" y="75679"/>
                        <a:pt x="20216" y="72428"/>
                        <a:pt x="20969" y="69676"/>
                      </a:cubicBezTo>
                      <a:cubicBezTo>
                        <a:pt x="16431" y="29806"/>
                        <a:pt x="8000" y="8127"/>
                        <a:pt x="8000" y="8127"/>
                      </a:cubicBezTo>
                      <a:lnTo>
                        <a:pt x="0" y="7050"/>
                      </a:lnTo>
                      <a:close/>
                    </a:path>
                  </a:pathLst>
                </a:custGeom>
                <a:solidFill>
                  <a:srgbClr val="AAB1C6"/>
                </a:solidFill>
                <a:ln w="7700" cap="flat">
                  <a:noFill/>
                  <a:bevel/>
                </a:ln>
              </p:spPr>
            </p:sp>
            <p:sp>
              <p:nvSpPr>
                <p:cNvPr id="4016" name="Freeform 4015"/>
                <p:cNvSpPr/>
                <p:nvPr/>
              </p:nvSpPr>
              <p:spPr>
                <a:xfrm>
                  <a:off x="3134570" y="2507915"/>
                  <a:ext cx="20485" cy="1004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0485" h="10040">
                      <a:moveTo>
                        <a:pt x="0" y="0"/>
                      </a:moveTo>
                      <a:cubicBezTo>
                        <a:pt x="0" y="0"/>
                        <a:pt x="11975" y="2384"/>
                        <a:pt x="17136" y="4551"/>
                      </a:cubicBezTo>
                      <a:cubicBezTo>
                        <a:pt x="22298" y="6718"/>
                        <a:pt x="21265" y="11920"/>
                        <a:pt x="15485" y="9319"/>
                      </a:cubicBezTo>
                      <a:cubicBezTo>
                        <a:pt x="9704" y="6718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7E9E0"/>
                </a:solidFill>
                <a:ln w="7700" cap="flat">
                  <a:noFill/>
                  <a:bevel/>
                </a:ln>
              </p:spPr>
            </p:sp>
            <p:sp>
              <p:nvSpPr>
                <p:cNvPr id="4017" name="Freeform 4016"/>
                <p:cNvSpPr/>
                <p:nvPr/>
              </p:nvSpPr>
              <p:spPr>
                <a:xfrm>
                  <a:off x="3182262" y="2520051"/>
                  <a:ext cx="6823" cy="1291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823" h="12919">
                      <a:moveTo>
                        <a:pt x="0" y="0"/>
                      </a:moveTo>
                      <a:cubicBezTo>
                        <a:pt x="0" y="0"/>
                        <a:pt x="3923" y="10619"/>
                        <a:pt x="5781" y="12580"/>
                      </a:cubicBezTo>
                      <a:cubicBezTo>
                        <a:pt x="7639" y="14520"/>
                        <a:pt x="6813" y="7585"/>
                        <a:pt x="4749" y="4551"/>
                      </a:cubicBezTo>
                      <a:cubicBezTo>
                        <a:pt x="2684" y="1517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0D1BF"/>
                </a:solidFill>
                <a:ln w="7700" cap="flat">
                  <a:noFill/>
                  <a:bevel/>
                </a:ln>
              </p:spPr>
            </p:sp>
            <p:sp>
              <p:nvSpPr>
                <p:cNvPr id="4018" name="Freeform 4017"/>
                <p:cNvSpPr/>
                <p:nvPr/>
              </p:nvSpPr>
              <p:spPr>
                <a:xfrm>
                  <a:off x="3168591" y="2486364"/>
                  <a:ext cx="19662" cy="724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662" h="7247">
                      <a:moveTo>
                        <a:pt x="0" y="576"/>
                      </a:moveTo>
                      <a:cubicBezTo>
                        <a:pt x="0" y="-1519"/>
                        <a:pt x="7543" y="2695"/>
                        <a:pt x="12226" y="2695"/>
                      </a:cubicBezTo>
                      <a:cubicBezTo>
                        <a:pt x="16893" y="2695"/>
                        <a:pt x="19662" y="1359"/>
                        <a:pt x="19662" y="3454"/>
                      </a:cubicBezTo>
                      <a:cubicBezTo>
                        <a:pt x="19662" y="5549"/>
                        <a:pt x="15869" y="7247"/>
                        <a:pt x="11202" y="7247"/>
                      </a:cubicBezTo>
                      <a:cubicBezTo>
                        <a:pt x="6519" y="7247"/>
                        <a:pt x="0" y="2670"/>
                        <a:pt x="0" y="576"/>
                      </a:cubicBezTo>
                      <a:close/>
                    </a:path>
                  </a:pathLst>
                </a:custGeom>
                <a:solidFill>
                  <a:srgbClr val="F8ECD2"/>
                </a:solidFill>
                <a:ln w="7700" cap="flat">
                  <a:noFill/>
                  <a:bevel/>
                </a:ln>
              </p:spPr>
            </p:sp>
          </p:grpSp>
          <p:sp>
            <p:nvSpPr>
              <p:cNvPr id="5869" name="Text 5869"/>
              <p:cNvSpPr txBox="1"/>
              <p:nvPr/>
            </p:nvSpPr>
            <p:spPr>
              <a:xfrm>
                <a:off x="3272545" y="2440587"/>
                <a:ext cx="823900" cy="1232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80">
                    <a:solidFill>
                      <a:srgbClr val="436F8E"/>
                    </a:solidFill>
                    <a:latin typeface="Tahoma"/>
                  </a:rPr>
                  <a:t>Marketing Team</a:t>
                </a:r>
              </a:p>
            </p:txBody>
          </p:sp>
        </p:grpSp>
        <p:grpSp>
          <p:nvGrpSpPr>
            <p:cNvPr id="4019" name="Main Topic"/>
            <p:cNvGrpSpPr/>
            <p:nvPr/>
          </p:nvGrpSpPr>
          <p:grpSpPr>
            <a:xfrm>
              <a:off x="2941445" y="3218287"/>
              <a:ext cx="1208900" cy="261800"/>
              <a:chOff x="2941445" y="3218287"/>
              <a:chExt cx="1208900" cy="261800"/>
            </a:xfrm>
          </p:grpSpPr>
          <p:sp>
            <p:nvSpPr>
              <p:cNvPr id="4020" name="Rectangle balloon"/>
              <p:cNvSpPr/>
              <p:nvPr/>
            </p:nvSpPr>
            <p:spPr>
              <a:xfrm>
                <a:off x="2941445" y="3218287"/>
                <a:ext cx="1208900" cy="261800"/>
              </a:xfrm>
              <a:custGeom>
                <a:avLst/>
                <a:gdLst/>
                <a:ahLst/>
                <a:cxnLst/>
                <a:rect l="0" t="0" r="0" b="0"/>
                <a:pathLst>
                  <a:path w="1208900" h="261800">
                    <a:moveTo>
                      <a:pt x="47124" y="0"/>
                    </a:moveTo>
                    <a:lnTo>
                      <a:pt x="1161776" y="0"/>
                    </a:lnTo>
                    <a:cubicBezTo>
                      <a:pt x="1187802" y="0"/>
                      <a:pt x="1208900" y="21097"/>
                      <a:pt x="1208900" y="47124"/>
                    </a:cubicBezTo>
                    <a:lnTo>
                      <a:pt x="1208900" y="214676"/>
                    </a:lnTo>
                    <a:cubicBezTo>
                      <a:pt x="1208900" y="240703"/>
                      <a:pt x="1187802" y="261800"/>
                      <a:pt x="1161776" y="261800"/>
                    </a:cubicBezTo>
                    <a:lnTo>
                      <a:pt x="47124" y="261800"/>
                    </a:lnTo>
                    <a:cubicBezTo>
                      <a:pt x="21097" y="261800"/>
                      <a:pt x="0" y="240703"/>
                      <a:pt x="0" y="214676"/>
                    </a:cubicBezTo>
                    <a:lnTo>
                      <a:pt x="0" y="47124"/>
                    </a:lnTo>
                    <a:cubicBezTo>
                      <a:pt x="0" y="21097"/>
                      <a:pt x="21097" y="0"/>
                      <a:pt x="4712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23100" cap="flat">
                <a:solidFill>
                  <a:srgbClr val="5B94BD"/>
                </a:solidFill>
                <a:bevel/>
              </a:ln>
            </p:spPr>
          </p:sp>
          <p:grpSp>
            <p:nvGrpSpPr>
              <p:cNvPr id="4022" name="Home"/>
              <p:cNvGrpSpPr/>
              <p:nvPr/>
            </p:nvGrpSpPr>
            <p:grpSpPr>
              <a:xfrm>
                <a:off x="3010745" y="3264487"/>
                <a:ext cx="184800" cy="169400"/>
                <a:chOff x="3010745" y="3264487"/>
                <a:chExt cx="184800" cy="169400"/>
              </a:xfrm>
            </p:grpSpPr>
            <p:sp>
              <p:nvSpPr>
                <p:cNvPr id="4023" name="Freeform 4022"/>
                <p:cNvSpPr/>
                <p:nvPr/>
              </p:nvSpPr>
              <p:spPr>
                <a:xfrm>
                  <a:off x="3145100" y="3276879"/>
                  <a:ext cx="23929" cy="447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929" h="44722">
                      <a:moveTo>
                        <a:pt x="0" y="0"/>
                      </a:moveTo>
                      <a:lnTo>
                        <a:pt x="23929" y="0"/>
                      </a:lnTo>
                      <a:lnTo>
                        <a:pt x="23929" y="44722"/>
                      </a:lnTo>
                      <a:lnTo>
                        <a:pt x="0" y="2415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803900"/>
                </a:solidFill>
                <a:ln w="7700" cap="flat">
                  <a:solidFill>
                    <a:srgbClr val="8B4513"/>
                  </a:solidFill>
                  <a:bevel/>
                </a:ln>
              </p:spPr>
            </p:sp>
            <p:sp>
              <p:nvSpPr>
                <p:cNvPr id="4024" name="Freeform 4023"/>
                <p:cNvSpPr/>
                <p:nvPr/>
              </p:nvSpPr>
              <p:spPr>
                <a:xfrm>
                  <a:off x="3032838" y="3294948"/>
                  <a:ext cx="140210" cy="13893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0210" h="138935">
                      <a:moveTo>
                        <a:pt x="0" y="59361"/>
                      </a:moveTo>
                      <a:lnTo>
                        <a:pt x="69695" y="0"/>
                      </a:lnTo>
                      <a:lnTo>
                        <a:pt x="140210" y="60706"/>
                      </a:lnTo>
                      <a:lnTo>
                        <a:pt x="140210" y="138935"/>
                      </a:lnTo>
                      <a:lnTo>
                        <a:pt x="0" y="138935"/>
                      </a:lnTo>
                      <a:lnTo>
                        <a:pt x="0" y="59361"/>
                      </a:lnTo>
                      <a:close/>
                    </a:path>
                  </a:pathLst>
                </a:custGeom>
                <a:gradFill>
                  <a:gsLst>
                    <a:gs pos="10000">
                      <a:srgbClr val="F7F7F7"/>
                    </a:gs>
                    <a:gs pos="60000">
                      <a:srgbClr val="D9D9D9"/>
                    </a:gs>
                  </a:gsLst>
                  <a:lin ang="4200000" scaled="0"/>
                </a:gra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4025" name="Freeform 4024"/>
                <p:cNvSpPr/>
                <p:nvPr/>
              </p:nvSpPr>
              <p:spPr>
                <a:xfrm>
                  <a:off x="3010745" y="3264487"/>
                  <a:ext cx="184800" cy="9825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4800" h="98252">
                      <a:moveTo>
                        <a:pt x="3097" y="78997"/>
                      </a:moveTo>
                      <a:cubicBezTo>
                        <a:pt x="-2095" y="83796"/>
                        <a:pt x="0" y="90661"/>
                        <a:pt x="2775" y="93928"/>
                      </a:cubicBezTo>
                      <a:cubicBezTo>
                        <a:pt x="5524" y="97048"/>
                        <a:pt x="12119" y="100527"/>
                        <a:pt x="17736" y="96053"/>
                      </a:cubicBezTo>
                      <a:cubicBezTo>
                        <a:pt x="21633" y="92948"/>
                        <a:pt x="92020" y="31167"/>
                        <a:pt x="92400" y="31441"/>
                      </a:cubicBezTo>
                      <a:cubicBezTo>
                        <a:pt x="92020" y="31167"/>
                        <a:pt x="159246" y="90715"/>
                        <a:pt x="165730" y="95800"/>
                      </a:cubicBezTo>
                      <a:cubicBezTo>
                        <a:pt x="170855" y="99817"/>
                        <a:pt x="178167" y="97562"/>
                        <a:pt x="181725" y="93938"/>
                      </a:cubicBezTo>
                      <a:cubicBezTo>
                        <a:pt x="185192" y="90460"/>
                        <a:pt x="186218" y="83034"/>
                        <a:pt x="181725" y="78847"/>
                      </a:cubicBezTo>
                      <a:cubicBezTo>
                        <a:pt x="177480" y="74891"/>
                        <a:pt x="92022" y="0"/>
                        <a:pt x="92400" y="0"/>
                      </a:cubicBezTo>
                      <a:cubicBezTo>
                        <a:pt x="92022" y="0"/>
                        <a:pt x="7997" y="74467"/>
                        <a:pt x="3097" y="78997"/>
                      </a:cubicBezTo>
                      <a:close/>
                    </a:path>
                  </a:pathLst>
                </a:custGeom>
                <a:solidFill>
                  <a:srgbClr val="006FBD"/>
                </a:solidFill>
                <a:ln w="7700" cap="flat">
                  <a:solidFill>
                    <a:srgbClr val="006FBD"/>
                  </a:solidFill>
                  <a:bevel/>
                </a:ln>
              </p:spPr>
            </p:sp>
            <p:sp>
              <p:nvSpPr>
                <p:cNvPr id="4026" name="Freeform 4025"/>
                <p:cNvSpPr/>
                <p:nvPr/>
              </p:nvSpPr>
              <p:spPr>
                <a:xfrm>
                  <a:off x="3071729" y="3362739"/>
                  <a:ext cx="62832" cy="7114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2832" h="71148">
                      <a:moveTo>
                        <a:pt x="0" y="0"/>
                      </a:moveTo>
                      <a:lnTo>
                        <a:pt x="62832" y="0"/>
                      </a:lnTo>
                      <a:lnTo>
                        <a:pt x="62832" y="71148"/>
                      </a:lnTo>
                      <a:lnTo>
                        <a:pt x="0" y="7114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FFBF33"/>
                    </a:gs>
                    <a:gs pos="100000">
                      <a:srgbClr val="CC8C00"/>
                    </a:gs>
                  </a:gsLst>
                  <a:lin ang="5400000" scaled="0"/>
                </a:gradFill>
                <a:ln w="7700" cap="flat">
                  <a:solidFill>
                    <a:srgbClr val="BCBCBC"/>
                  </a:solidFill>
                  <a:bevel/>
                </a:ln>
              </p:spPr>
            </p:sp>
          </p:grpSp>
          <p:sp>
            <p:nvSpPr>
              <p:cNvPr id="5870" name="Text 5870"/>
              <p:cNvSpPr txBox="1"/>
              <p:nvPr/>
            </p:nvSpPr>
            <p:spPr>
              <a:xfrm>
                <a:off x="3226345" y="3287587"/>
                <a:ext cx="924000" cy="1232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80">
                    <a:solidFill>
                      <a:srgbClr val="436F8E"/>
                    </a:solidFill>
                    <a:latin typeface="Tahoma"/>
                  </a:rPr>
                  <a:t>Marketing Website</a:t>
                </a:r>
              </a:p>
            </p:txBody>
          </p:sp>
        </p:grpSp>
        <p:grpSp>
          <p:nvGrpSpPr>
            <p:cNvPr id="4027" name="Main Topic"/>
            <p:cNvGrpSpPr/>
            <p:nvPr/>
          </p:nvGrpSpPr>
          <p:grpSpPr>
            <a:xfrm>
              <a:off x="2941445" y="4188487"/>
              <a:ext cx="1593900" cy="261800"/>
              <a:chOff x="2941445" y="4188487"/>
              <a:chExt cx="1593900" cy="261800"/>
            </a:xfrm>
          </p:grpSpPr>
          <p:sp>
            <p:nvSpPr>
              <p:cNvPr id="4028" name="Rectangle balloon"/>
              <p:cNvSpPr/>
              <p:nvPr/>
            </p:nvSpPr>
            <p:spPr>
              <a:xfrm>
                <a:off x="2941445" y="4188487"/>
                <a:ext cx="1593900" cy="261800"/>
              </a:xfrm>
              <a:custGeom>
                <a:avLst/>
                <a:gdLst/>
                <a:ahLst/>
                <a:cxnLst/>
                <a:rect l="0" t="0" r="0" b="0"/>
                <a:pathLst>
                  <a:path w="1593900" h="261800">
                    <a:moveTo>
                      <a:pt x="47124" y="0"/>
                    </a:moveTo>
                    <a:lnTo>
                      <a:pt x="1546776" y="0"/>
                    </a:lnTo>
                    <a:cubicBezTo>
                      <a:pt x="1572802" y="0"/>
                      <a:pt x="1593900" y="21097"/>
                      <a:pt x="1593900" y="47124"/>
                    </a:cubicBezTo>
                    <a:lnTo>
                      <a:pt x="1593900" y="214676"/>
                    </a:lnTo>
                    <a:cubicBezTo>
                      <a:pt x="1593900" y="240703"/>
                      <a:pt x="1572802" y="261800"/>
                      <a:pt x="1546776" y="261800"/>
                    </a:cubicBezTo>
                    <a:lnTo>
                      <a:pt x="47124" y="261800"/>
                    </a:lnTo>
                    <a:cubicBezTo>
                      <a:pt x="21097" y="261800"/>
                      <a:pt x="0" y="240703"/>
                      <a:pt x="0" y="214676"/>
                    </a:cubicBezTo>
                    <a:lnTo>
                      <a:pt x="0" y="47124"/>
                    </a:lnTo>
                    <a:cubicBezTo>
                      <a:pt x="0" y="21097"/>
                      <a:pt x="21097" y="0"/>
                      <a:pt x="4712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23100" cap="flat">
                <a:solidFill>
                  <a:srgbClr val="5B94BD"/>
                </a:solidFill>
                <a:bevel/>
              </a:ln>
            </p:spPr>
          </p:sp>
          <p:grpSp>
            <p:nvGrpSpPr>
              <p:cNvPr id="4030" name="Red Flag"/>
              <p:cNvGrpSpPr/>
              <p:nvPr/>
            </p:nvGrpSpPr>
            <p:grpSpPr>
              <a:xfrm>
                <a:off x="3010745" y="4226987"/>
                <a:ext cx="169400" cy="184800"/>
                <a:chOff x="3010745" y="4226987"/>
                <a:chExt cx="169400" cy="184800"/>
              </a:xfrm>
            </p:grpSpPr>
            <p:sp>
              <p:nvSpPr>
                <p:cNvPr id="4031" name="Freeform 4030"/>
                <p:cNvSpPr/>
                <p:nvPr/>
              </p:nvSpPr>
              <p:spPr>
                <a:xfrm>
                  <a:off x="3024297" y="4226987"/>
                  <a:ext cx="155848" cy="11827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5848" h="118272">
                      <a:moveTo>
                        <a:pt x="0" y="9973"/>
                      </a:moveTo>
                      <a:cubicBezTo>
                        <a:pt x="0" y="9973"/>
                        <a:pt x="32810" y="-12547"/>
                        <a:pt x="76978" y="9973"/>
                      </a:cubicBezTo>
                      <a:cubicBezTo>
                        <a:pt x="121145" y="32494"/>
                        <a:pt x="155848" y="9973"/>
                        <a:pt x="155848" y="9973"/>
                      </a:cubicBezTo>
                      <a:lnTo>
                        <a:pt x="155848" y="107132"/>
                      </a:lnTo>
                      <a:cubicBezTo>
                        <a:pt x="155848" y="107132"/>
                        <a:pt x="128716" y="132227"/>
                        <a:pt x="77608" y="107132"/>
                      </a:cubicBezTo>
                      <a:cubicBezTo>
                        <a:pt x="26500" y="82038"/>
                        <a:pt x="0" y="107132"/>
                        <a:pt x="0" y="107132"/>
                      </a:cubicBezTo>
                      <a:lnTo>
                        <a:pt x="0" y="9973"/>
                      </a:lnTo>
                      <a:close/>
                    </a:path>
                  </a:pathLst>
                </a:custGeom>
                <a:gradFill>
                  <a:gsLst>
                    <a:gs pos="4000">
                      <a:srgbClr val="A31900"/>
                    </a:gs>
                    <a:gs pos="23000">
                      <a:srgbClr val="FF6347"/>
                    </a:gs>
                    <a:gs pos="44000">
                      <a:srgbClr val="D42000"/>
                    </a:gs>
                    <a:gs pos="55000">
                      <a:srgbClr val="D42000"/>
                    </a:gs>
                    <a:gs pos="83000">
                      <a:srgbClr val="FF6347"/>
                    </a:gs>
                    <a:gs pos="100000">
                      <a:srgbClr val="C41E00"/>
                    </a:gs>
                  </a:gsLst>
                  <a:lin ang="0" scaled="0"/>
                </a:gradFill>
                <a:ln w="2500" cap="flat">
                  <a:solidFill>
                    <a:srgbClr val="C41E00"/>
                  </a:solidFill>
                  <a:bevel/>
                </a:ln>
              </p:spPr>
            </p:sp>
            <p:sp>
              <p:nvSpPr>
                <p:cNvPr id="4032" name="Freeform 4031"/>
                <p:cNvSpPr/>
                <p:nvPr/>
              </p:nvSpPr>
              <p:spPr>
                <a:xfrm>
                  <a:off x="3010745" y="4226987"/>
                  <a:ext cx="15400" cy="1848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400" h="184800">
                      <a:moveTo>
                        <a:pt x="0" y="0"/>
                      </a:moveTo>
                      <a:lnTo>
                        <a:pt x="15400" y="0"/>
                      </a:lnTo>
                      <a:lnTo>
                        <a:pt x="15400" y="184800"/>
                      </a:lnTo>
                      <a:lnTo>
                        <a:pt x="0" y="18480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6F370F"/>
                    </a:gs>
                    <a:gs pos="50000">
                      <a:srgbClr val="B98F71"/>
                    </a:gs>
                    <a:gs pos="100000">
                      <a:srgbClr val="6F370F"/>
                    </a:gs>
                  </a:gsLst>
                  <a:lin ang="0" scaled="0"/>
                </a:gradFill>
                <a:ln w="2500" cap="flat">
                  <a:solidFill>
                    <a:srgbClr val="53290B"/>
                  </a:solidFill>
                  <a:bevel/>
                </a:ln>
              </p:spPr>
            </p:sp>
          </p:grpSp>
          <p:sp>
            <p:nvSpPr>
              <p:cNvPr id="5871" name="Text 5871"/>
              <p:cNvSpPr txBox="1"/>
              <p:nvPr/>
            </p:nvSpPr>
            <p:spPr>
              <a:xfrm>
                <a:off x="3210945" y="4257787"/>
                <a:ext cx="1324400" cy="1232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80">
                    <a:solidFill>
                      <a:srgbClr val="436F8E"/>
                    </a:solidFill>
                    <a:latin typeface="Tahoma"/>
                  </a:rPr>
                  <a:t>Optimization and Promotion</a:t>
                </a:r>
              </a:p>
            </p:txBody>
          </p:sp>
        </p:grpSp>
        <p:grpSp>
          <p:nvGrpSpPr>
            <p:cNvPr id="4033" name="Main Topic"/>
            <p:cNvGrpSpPr/>
            <p:nvPr/>
          </p:nvGrpSpPr>
          <p:grpSpPr>
            <a:xfrm>
              <a:off x="2941445" y="4912287"/>
              <a:ext cx="1054900" cy="261800"/>
              <a:chOff x="2941445" y="4912287"/>
              <a:chExt cx="1054900" cy="261800"/>
            </a:xfrm>
          </p:grpSpPr>
          <p:sp>
            <p:nvSpPr>
              <p:cNvPr id="4034" name="Rectangle balloon"/>
              <p:cNvSpPr/>
              <p:nvPr/>
            </p:nvSpPr>
            <p:spPr>
              <a:xfrm>
                <a:off x="2941445" y="4912287"/>
                <a:ext cx="1054900" cy="261800"/>
              </a:xfrm>
              <a:custGeom>
                <a:avLst/>
                <a:gdLst/>
                <a:ahLst/>
                <a:cxnLst/>
                <a:rect l="0" t="0" r="0" b="0"/>
                <a:pathLst>
                  <a:path w="1054900" h="261800">
                    <a:moveTo>
                      <a:pt x="47124" y="0"/>
                    </a:moveTo>
                    <a:lnTo>
                      <a:pt x="1007776" y="0"/>
                    </a:lnTo>
                    <a:cubicBezTo>
                      <a:pt x="1033802" y="0"/>
                      <a:pt x="1054900" y="21097"/>
                      <a:pt x="1054900" y="47124"/>
                    </a:cubicBezTo>
                    <a:lnTo>
                      <a:pt x="1054900" y="214676"/>
                    </a:lnTo>
                    <a:cubicBezTo>
                      <a:pt x="1054900" y="240703"/>
                      <a:pt x="1033802" y="261800"/>
                      <a:pt x="1007776" y="261800"/>
                    </a:cubicBezTo>
                    <a:lnTo>
                      <a:pt x="47124" y="261800"/>
                    </a:lnTo>
                    <a:cubicBezTo>
                      <a:pt x="21097" y="261800"/>
                      <a:pt x="0" y="240703"/>
                      <a:pt x="0" y="214676"/>
                    </a:cubicBezTo>
                    <a:lnTo>
                      <a:pt x="0" y="47124"/>
                    </a:lnTo>
                    <a:cubicBezTo>
                      <a:pt x="0" y="21097"/>
                      <a:pt x="21097" y="0"/>
                      <a:pt x="4712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23100" cap="flat">
                <a:solidFill>
                  <a:srgbClr val="5B94BD"/>
                </a:solidFill>
                <a:bevel/>
              </a:ln>
            </p:spPr>
          </p:sp>
          <p:grpSp>
            <p:nvGrpSpPr>
              <p:cNvPr id="4036" name="Woman"/>
              <p:cNvGrpSpPr/>
              <p:nvPr/>
            </p:nvGrpSpPr>
            <p:grpSpPr>
              <a:xfrm>
                <a:off x="3010745" y="4943087"/>
                <a:ext cx="169400" cy="200200"/>
                <a:chOff x="3010745" y="4943087"/>
                <a:chExt cx="169400" cy="200200"/>
              </a:xfrm>
            </p:grpSpPr>
            <p:sp>
              <p:nvSpPr>
                <p:cNvPr id="4037" name="Freeform 4036"/>
                <p:cNvSpPr/>
                <p:nvPr/>
              </p:nvSpPr>
              <p:spPr>
                <a:xfrm>
                  <a:off x="3010745" y="5030299"/>
                  <a:ext cx="169400" cy="11291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69400" h="112917">
                      <a:moveTo>
                        <a:pt x="0" y="79833"/>
                      </a:moveTo>
                      <a:cubicBezTo>
                        <a:pt x="0" y="35722"/>
                        <a:pt x="37890" y="0"/>
                        <a:pt x="84700" y="0"/>
                      </a:cubicBezTo>
                      <a:cubicBezTo>
                        <a:pt x="131442" y="0"/>
                        <a:pt x="169400" y="35722"/>
                        <a:pt x="169400" y="79833"/>
                      </a:cubicBezTo>
                      <a:cubicBezTo>
                        <a:pt x="169400" y="123902"/>
                        <a:pt x="0" y="123902"/>
                        <a:pt x="0" y="79833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E97070"/>
                    </a:gs>
                    <a:gs pos="100000">
                      <a:srgbClr val="C70505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4038" name="Freeform 4037"/>
                <p:cNvSpPr/>
                <p:nvPr/>
              </p:nvSpPr>
              <p:spPr>
                <a:xfrm>
                  <a:off x="3013552" y="5032373"/>
                  <a:ext cx="163787" cy="10806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63787" h="108063">
                      <a:moveTo>
                        <a:pt x="0" y="76401"/>
                      </a:moveTo>
                      <a:cubicBezTo>
                        <a:pt x="0" y="34186"/>
                        <a:pt x="36635" y="0"/>
                        <a:pt x="81893" y="0"/>
                      </a:cubicBezTo>
                      <a:cubicBezTo>
                        <a:pt x="127087" y="0"/>
                        <a:pt x="163787" y="34186"/>
                        <a:pt x="163787" y="76401"/>
                      </a:cubicBezTo>
                      <a:cubicBezTo>
                        <a:pt x="163787" y="118575"/>
                        <a:pt x="0" y="118575"/>
                        <a:pt x="0" y="76401"/>
                      </a:cubicBezTo>
                      <a:close/>
                    </a:path>
                  </a:pathLst>
                </a:custGeom>
                <a:solidFill>
                  <a:srgbClr val="FFFFFF">
                    <a:alpha val="14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4039" name="Freeform 4038"/>
                <p:cNvSpPr/>
                <p:nvPr/>
              </p:nvSpPr>
              <p:spPr>
                <a:xfrm>
                  <a:off x="3010670" y="5047795"/>
                  <a:ext cx="42847" cy="8709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2847" h="87090">
                      <a:moveTo>
                        <a:pt x="0" y="62337"/>
                      </a:moveTo>
                      <a:cubicBezTo>
                        <a:pt x="1289" y="20718"/>
                        <a:pt x="28386" y="3537"/>
                        <a:pt x="32601" y="0"/>
                      </a:cubicBezTo>
                      <a:cubicBezTo>
                        <a:pt x="53075" y="31382"/>
                        <a:pt x="38021" y="73446"/>
                        <a:pt x="28386" y="87090"/>
                      </a:cubicBezTo>
                      <a:cubicBezTo>
                        <a:pt x="28386" y="87090"/>
                        <a:pt x="1891" y="81740"/>
                        <a:pt x="0" y="62337"/>
                      </a:cubicBezTo>
                      <a:close/>
                    </a:path>
                  </a:pathLst>
                </a:custGeom>
                <a:solidFill>
                  <a:srgbClr val="FFFFFF">
                    <a:alpha val="14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4040" name="Freeform 4039"/>
                <p:cNvSpPr/>
                <p:nvPr/>
              </p:nvSpPr>
              <p:spPr>
                <a:xfrm flipH="1">
                  <a:off x="3137311" y="5047795"/>
                  <a:ext cx="42791" cy="8709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2791" h="87090">
                      <a:moveTo>
                        <a:pt x="0" y="62337"/>
                      </a:moveTo>
                      <a:cubicBezTo>
                        <a:pt x="1261" y="20718"/>
                        <a:pt x="28358" y="3536"/>
                        <a:pt x="32573" y="0"/>
                      </a:cubicBezTo>
                      <a:cubicBezTo>
                        <a:pt x="53047" y="31382"/>
                        <a:pt x="37993" y="73446"/>
                        <a:pt x="28358" y="87090"/>
                      </a:cubicBezTo>
                      <a:cubicBezTo>
                        <a:pt x="28358" y="87090"/>
                        <a:pt x="382" y="79844"/>
                        <a:pt x="0" y="62337"/>
                      </a:cubicBezTo>
                      <a:close/>
                    </a:path>
                  </a:pathLst>
                </a:custGeom>
                <a:solidFill>
                  <a:srgbClr val="FFFFFF">
                    <a:alpha val="14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4041" name="Freeform 4040"/>
                <p:cNvSpPr/>
                <p:nvPr/>
              </p:nvSpPr>
              <p:spPr>
                <a:xfrm>
                  <a:off x="3013552" y="5032373"/>
                  <a:ext cx="163787" cy="2991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63787" h="29919">
                      <a:moveTo>
                        <a:pt x="0" y="21153"/>
                      </a:moveTo>
                      <a:cubicBezTo>
                        <a:pt x="0" y="9465"/>
                        <a:pt x="36635" y="0"/>
                        <a:pt x="81893" y="0"/>
                      </a:cubicBezTo>
                      <a:cubicBezTo>
                        <a:pt x="127087" y="0"/>
                        <a:pt x="163787" y="9465"/>
                        <a:pt x="163787" y="21153"/>
                      </a:cubicBezTo>
                      <a:cubicBezTo>
                        <a:pt x="163787" y="32829"/>
                        <a:pt x="0" y="32829"/>
                        <a:pt x="0" y="21153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FFFF">
                        <a:alpha val="37000"/>
                      </a:srgbClr>
                    </a:gs>
                    <a:gs pos="100000">
                      <a:srgbClr val="FFFFFF">
                        <a:alpha val="8000"/>
                      </a:srgbClr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grpSp>
              <p:nvGrpSpPr>
                <p:cNvPr id="4042" name="Group 4041"/>
                <p:cNvGrpSpPr/>
                <p:nvPr/>
              </p:nvGrpSpPr>
              <p:grpSpPr>
                <a:xfrm>
                  <a:off x="3031193" y="4943087"/>
                  <a:ext cx="128504" cy="99697"/>
                  <a:chOff x="3031193" y="4943087"/>
                  <a:chExt cx="128504" cy="99697"/>
                </a:xfrm>
              </p:grpSpPr>
              <p:sp>
                <p:nvSpPr>
                  <p:cNvPr id="4043" name="Freeform 4042"/>
                  <p:cNvSpPr/>
                  <p:nvPr/>
                </p:nvSpPr>
                <p:spPr>
                  <a:xfrm>
                    <a:off x="3044864" y="4943169"/>
                    <a:ext cx="101163" cy="9953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01163" h="99532">
                        <a:moveTo>
                          <a:pt x="0" y="49766"/>
                        </a:moveTo>
                        <a:cubicBezTo>
                          <a:pt x="0" y="22281"/>
                          <a:pt x="22646" y="0"/>
                          <a:pt x="50581" y="0"/>
                        </a:cubicBezTo>
                        <a:cubicBezTo>
                          <a:pt x="78517" y="0"/>
                          <a:pt x="101163" y="22281"/>
                          <a:pt x="101163" y="49766"/>
                        </a:cubicBezTo>
                        <a:cubicBezTo>
                          <a:pt x="101163" y="77251"/>
                          <a:pt x="78517" y="99532"/>
                          <a:pt x="50581" y="99532"/>
                        </a:cubicBezTo>
                        <a:cubicBezTo>
                          <a:pt x="22646" y="99532"/>
                          <a:pt x="0" y="77251"/>
                          <a:pt x="0" y="49766"/>
                        </a:cubicBezTo>
                        <a:close/>
                      </a:path>
                    </a:pathLst>
                  </a:custGeom>
                  <a:solidFill>
                    <a:srgbClr val="F7D0AE"/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4044" name="Freeform 4043"/>
                  <p:cNvSpPr/>
                  <p:nvPr/>
                </p:nvSpPr>
                <p:spPr>
                  <a:xfrm>
                    <a:off x="3031193" y="4943089"/>
                    <a:ext cx="128504" cy="8392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28504" h="83921">
                        <a:moveTo>
                          <a:pt x="32109" y="83714"/>
                        </a:moveTo>
                        <a:lnTo>
                          <a:pt x="32109" y="49474"/>
                        </a:lnTo>
                        <a:cubicBezTo>
                          <a:pt x="32109" y="49474"/>
                          <a:pt x="31249" y="47000"/>
                          <a:pt x="34467" y="44743"/>
                        </a:cubicBezTo>
                        <a:cubicBezTo>
                          <a:pt x="42263" y="39276"/>
                          <a:pt x="54768" y="37933"/>
                          <a:pt x="64123" y="37933"/>
                        </a:cubicBezTo>
                        <a:cubicBezTo>
                          <a:pt x="73477" y="37933"/>
                          <a:pt x="91765" y="41578"/>
                          <a:pt x="94498" y="44364"/>
                        </a:cubicBezTo>
                        <a:cubicBezTo>
                          <a:pt x="97232" y="47151"/>
                          <a:pt x="96362" y="49602"/>
                          <a:pt x="96362" y="49602"/>
                        </a:cubicBezTo>
                        <a:lnTo>
                          <a:pt x="96412" y="83714"/>
                        </a:lnTo>
                        <a:cubicBezTo>
                          <a:pt x="96412" y="83714"/>
                          <a:pt x="117060" y="85374"/>
                          <a:pt x="128154" y="72340"/>
                        </a:cubicBezTo>
                        <a:cubicBezTo>
                          <a:pt x="128154" y="72340"/>
                          <a:pt x="131506" y="48879"/>
                          <a:pt x="117300" y="27313"/>
                        </a:cubicBezTo>
                        <a:cubicBezTo>
                          <a:pt x="103095" y="5748"/>
                          <a:pt x="77814" y="-532"/>
                          <a:pt x="64252" y="0"/>
                        </a:cubicBezTo>
                        <a:cubicBezTo>
                          <a:pt x="64252" y="0"/>
                          <a:pt x="32308" y="-887"/>
                          <a:pt x="11399" y="26839"/>
                        </a:cubicBezTo>
                        <a:cubicBezTo>
                          <a:pt x="11399" y="26839"/>
                          <a:pt x="-2363" y="42480"/>
                          <a:pt x="286" y="72340"/>
                        </a:cubicBezTo>
                        <a:cubicBezTo>
                          <a:pt x="286" y="72340"/>
                          <a:pt x="9676" y="85610"/>
                          <a:pt x="32109" y="83714"/>
                        </a:cubicBezTo>
                        <a:close/>
                      </a:path>
                    </a:pathLst>
                  </a:custGeom>
                  <a:solidFill>
                    <a:srgbClr val="8B4513"/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4045" name="Freeform 4044"/>
                  <p:cNvSpPr/>
                  <p:nvPr/>
                </p:nvSpPr>
                <p:spPr>
                  <a:xfrm>
                    <a:off x="3058993" y="4980990"/>
                    <a:ext cx="73629" cy="6177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3629" h="61772">
                        <a:moveTo>
                          <a:pt x="0" y="46261"/>
                        </a:moveTo>
                        <a:lnTo>
                          <a:pt x="4153" y="45749"/>
                        </a:lnTo>
                        <a:lnTo>
                          <a:pt x="4283" y="10071"/>
                        </a:lnTo>
                        <a:cubicBezTo>
                          <a:pt x="4283" y="10071"/>
                          <a:pt x="3893" y="8792"/>
                          <a:pt x="6622" y="6842"/>
                        </a:cubicBezTo>
                        <a:cubicBezTo>
                          <a:pt x="17670" y="-799"/>
                          <a:pt x="36289" y="0"/>
                          <a:pt x="36289" y="0"/>
                        </a:cubicBezTo>
                        <a:cubicBezTo>
                          <a:pt x="36289" y="0"/>
                          <a:pt x="58093" y="991"/>
                          <a:pt x="66676" y="6463"/>
                        </a:cubicBezTo>
                        <a:cubicBezTo>
                          <a:pt x="69271" y="9431"/>
                          <a:pt x="68491" y="10454"/>
                          <a:pt x="68491" y="10454"/>
                        </a:cubicBezTo>
                        <a:lnTo>
                          <a:pt x="68621" y="46005"/>
                        </a:lnTo>
                        <a:lnTo>
                          <a:pt x="73629" y="45695"/>
                        </a:lnTo>
                        <a:cubicBezTo>
                          <a:pt x="73629" y="45695"/>
                          <a:pt x="59392" y="61606"/>
                          <a:pt x="36413" y="61772"/>
                        </a:cubicBezTo>
                        <a:cubicBezTo>
                          <a:pt x="9742" y="60711"/>
                          <a:pt x="0" y="46261"/>
                          <a:pt x="0" y="46261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23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4046" name="Freeform 4045"/>
                  <p:cNvSpPr/>
                  <p:nvPr/>
                </p:nvSpPr>
                <p:spPr>
                  <a:xfrm>
                    <a:off x="3129013" y="4967337"/>
                    <a:ext cx="29308" cy="5693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9308" h="56933">
                        <a:moveTo>
                          <a:pt x="0" y="25746"/>
                        </a:moveTo>
                        <a:lnTo>
                          <a:pt x="0" y="56855"/>
                        </a:lnTo>
                        <a:cubicBezTo>
                          <a:pt x="0" y="56855"/>
                          <a:pt x="18868" y="58368"/>
                          <a:pt x="28988" y="46481"/>
                        </a:cubicBezTo>
                        <a:cubicBezTo>
                          <a:pt x="28988" y="46481"/>
                          <a:pt x="32047" y="25086"/>
                          <a:pt x="19087" y="5420"/>
                        </a:cubicBezTo>
                        <a:cubicBezTo>
                          <a:pt x="6128" y="-14246"/>
                          <a:pt x="0" y="25746"/>
                          <a:pt x="0" y="25746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FFFFFF">
                          <a:alpha val="0"/>
                        </a:srgbClr>
                      </a:gs>
                      <a:gs pos="100000">
                        <a:srgbClr val="FFFFFF">
                          <a:alpha val="23000"/>
                        </a:srgbClr>
                      </a:gs>
                    </a:gsLst>
                    <a:lin ang="0" scaled="0"/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047" name="Freeform 4046"/>
                  <p:cNvSpPr/>
                  <p:nvPr/>
                </p:nvSpPr>
                <p:spPr>
                  <a:xfrm>
                    <a:off x="3033085" y="4966945"/>
                    <a:ext cx="28339" cy="5766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8339" h="57668">
                        <a:moveTo>
                          <a:pt x="28339" y="57486"/>
                        </a:moveTo>
                        <a:lnTo>
                          <a:pt x="28339" y="27293"/>
                        </a:lnTo>
                        <a:cubicBezTo>
                          <a:pt x="28339" y="27293"/>
                          <a:pt x="28500" y="-17115"/>
                          <a:pt x="10055" y="7334"/>
                        </a:cubicBezTo>
                        <a:cubicBezTo>
                          <a:pt x="10055" y="7334"/>
                          <a:pt x="-2084" y="21125"/>
                          <a:pt x="252" y="47455"/>
                        </a:cubicBezTo>
                        <a:cubicBezTo>
                          <a:pt x="252" y="47455"/>
                          <a:pt x="8535" y="59157"/>
                          <a:pt x="28339" y="57486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FFFFFF">
                          <a:alpha val="18000"/>
                        </a:srgbClr>
                      </a:gs>
                      <a:gs pos="100000">
                        <a:srgbClr val="FFFFFF">
                          <a:alpha val="0"/>
                        </a:srgbClr>
                      </a:gs>
                    </a:gsLst>
                    <a:lin ang="0" scaled="0"/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4048" name="Freeform 4047"/>
                  <p:cNvSpPr/>
                  <p:nvPr/>
                </p:nvSpPr>
                <p:spPr>
                  <a:xfrm>
                    <a:off x="3031193" y="4943089"/>
                    <a:ext cx="128504" cy="8392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28504" h="83921">
                        <a:moveTo>
                          <a:pt x="32109" y="83714"/>
                        </a:moveTo>
                        <a:lnTo>
                          <a:pt x="32109" y="49474"/>
                        </a:lnTo>
                        <a:cubicBezTo>
                          <a:pt x="32109" y="49474"/>
                          <a:pt x="31249" y="47000"/>
                          <a:pt x="34467" y="44743"/>
                        </a:cubicBezTo>
                        <a:cubicBezTo>
                          <a:pt x="42263" y="39276"/>
                          <a:pt x="54768" y="37933"/>
                          <a:pt x="64123" y="37933"/>
                        </a:cubicBezTo>
                        <a:cubicBezTo>
                          <a:pt x="73477" y="37933"/>
                          <a:pt x="91765" y="41578"/>
                          <a:pt x="94498" y="44364"/>
                        </a:cubicBezTo>
                        <a:cubicBezTo>
                          <a:pt x="97232" y="47151"/>
                          <a:pt x="96362" y="49602"/>
                          <a:pt x="96362" y="49602"/>
                        </a:cubicBezTo>
                        <a:lnTo>
                          <a:pt x="96412" y="83714"/>
                        </a:lnTo>
                        <a:cubicBezTo>
                          <a:pt x="96412" y="83714"/>
                          <a:pt x="117060" y="85374"/>
                          <a:pt x="128154" y="72340"/>
                        </a:cubicBezTo>
                        <a:cubicBezTo>
                          <a:pt x="128154" y="72340"/>
                          <a:pt x="131506" y="48879"/>
                          <a:pt x="117300" y="27313"/>
                        </a:cubicBezTo>
                        <a:cubicBezTo>
                          <a:pt x="103095" y="5748"/>
                          <a:pt x="77814" y="-532"/>
                          <a:pt x="64252" y="0"/>
                        </a:cubicBezTo>
                        <a:cubicBezTo>
                          <a:pt x="64252" y="0"/>
                          <a:pt x="32308" y="-887"/>
                          <a:pt x="11399" y="26839"/>
                        </a:cubicBezTo>
                        <a:cubicBezTo>
                          <a:pt x="11399" y="26839"/>
                          <a:pt x="-2363" y="42480"/>
                          <a:pt x="286" y="72340"/>
                        </a:cubicBezTo>
                        <a:cubicBezTo>
                          <a:pt x="286" y="72340"/>
                          <a:pt x="9676" y="85610"/>
                          <a:pt x="32109" y="83714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9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4049" name="Freeform 4048"/>
                  <p:cNvSpPr/>
                  <p:nvPr/>
                </p:nvSpPr>
                <p:spPr>
                  <a:xfrm>
                    <a:off x="3058727" y="4946780"/>
                    <a:ext cx="75543" cy="2527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5543" h="25277">
                        <a:moveTo>
                          <a:pt x="17406" y="23858"/>
                        </a:moveTo>
                        <a:cubicBezTo>
                          <a:pt x="24026" y="21951"/>
                          <a:pt x="30966" y="21272"/>
                          <a:pt x="37214" y="21272"/>
                        </a:cubicBezTo>
                        <a:cubicBezTo>
                          <a:pt x="43462" y="21272"/>
                          <a:pt x="51821" y="22517"/>
                          <a:pt x="57502" y="23656"/>
                        </a:cubicBezTo>
                        <a:cubicBezTo>
                          <a:pt x="63631" y="26817"/>
                          <a:pt x="82641" y="26252"/>
                          <a:pt x="72732" y="14564"/>
                        </a:cubicBezTo>
                        <a:cubicBezTo>
                          <a:pt x="63244" y="3065"/>
                          <a:pt x="46358" y="-284"/>
                          <a:pt x="37300" y="0"/>
                        </a:cubicBezTo>
                        <a:cubicBezTo>
                          <a:pt x="37300" y="0"/>
                          <a:pt x="15964" y="-473"/>
                          <a:pt x="1992" y="14312"/>
                        </a:cubicBezTo>
                        <a:cubicBezTo>
                          <a:pt x="1992" y="14312"/>
                          <a:pt x="-8235" y="29986"/>
                          <a:pt x="17406" y="23858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FFFFFF">
                          <a:alpha val="22000"/>
                        </a:srgbClr>
                      </a:gs>
                      <a:gs pos="100000">
                        <a:srgbClr val="FFFFFF">
                          <a:alpha val="0"/>
                        </a:srgbClr>
                      </a:gs>
                    </a:gsLst>
                    <a:lin ang="5400000" scaled="0"/>
                  </a:gradFill>
                  <a:ln w="7700" cap="flat">
                    <a:noFill/>
                    <a:bevel/>
                  </a:ln>
                </p:spPr>
              </p:sp>
            </p:grpSp>
          </p:grpSp>
          <p:sp>
            <p:nvSpPr>
              <p:cNvPr id="5872" name="Text 5872"/>
              <p:cNvSpPr txBox="1"/>
              <p:nvPr/>
            </p:nvSpPr>
            <p:spPr>
              <a:xfrm>
                <a:off x="3210945" y="4981587"/>
                <a:ext cx="785400" cy="1232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80">
                    <a:solidFill>
                      <a:srgbClr val="436F8E"/>
                    </a:solidFill>
                    <a:latin typeface="Tahoma"/>
                  </a:rPr>
                  <a:t>Service System</a:t>
                </a:r>
              </a:p>
            </p:txBody>
          </p:sp>
        </p:grpSp>
        <p:grpSp>
          <p:nvGrpSpPr>
            <p:cNvPr id="4050" name="Main Topic"/>
            <p:cNvGrpSpPr/>
            <p:nvPr/>
          </p:nvGrpSpPr>
          <p:grpSpPr>
            <a:xfrm>
              <a:off x="2941445" y="5759287"/>
              <a:ext cx="1031800" cy="261800"/>
              <a:chOff x="2941445" y="5759287"/>
              <a:chExt cx="1031800" cy="261800"/>
            </a:xfrm>
          </p:grpSpPr>
          <p:sp>
            <p:nvSpPr>
              <p:cNvPr id="4051" name="Rectangle balloon"/>
              <p:cNvSpPr/>
              <p:nvPr/>
            </p:nvSpPr>
            <p:spPr>
              <a:xfrm>
                <a:off x="2941445" y="5759287"/>
                <a:ext cx="1031800" cy="261800"/>
              </a:xfrm>
              <a:custGeom>
                <a:avLst/>
                <a:gdLst/>
                <a:ahLst/>
                <a:cxnLst/>
                <a:rect l="0" t="0" r="0" b="0"/>
                <a:pathLst>
                  <a:path w="1031800" h="261800">
                    <a:moveTo>
                      <a:pt x="47124" y="0"/>
                    </a:moveTo>
                    <a:lnTo>
                      <a:pt x="984676" y="0"/>
                    </a:lnTo>
                    <a:cubicBezTo>
                      <a:pt x="1010702" y="0"/>
                      <a:pt x="1031800" y="21097"/>
                      <a:pt x="1031800" y="47124"/>
                    </a:cubicBezTo>
                    <a:lnTo>
                      <a:pt x="1031800" y="214676"/>
                    </a:lnTo>
                    <a:cubicBezTo>
                      <a:pt x="1031800" y="240703"/>
                      <a:pt x="1010702" y="261800"/>
                      <a:pt x="984676" y="261800"/>
                    </a:cubicBezTo>
                    <a:lnTo>
                      <a:pt x="47124" y="261800"/>
                    </a:lnTo>
                    <a:cubicBezTo>
                      <a:pt x="21097" y="261800"/>
                      <a:pt x="0" y="240703"/>
                      <a:pt x="0" y="214676"/>
                    </a:cubicBezTo>
                    <a:lnTo>
                      <a:pt x="0" y="47124"/>
                    </a:lnTo>
                    <a:cubicBezTo>
                      <a:pt x="0" y="21097"/>
                      <a:pt x="21097" y="0"/>
                      <a:pt x="4712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23100" cap="flat">
                <a:solidFill>
                  <a:srgbClr val="5B94BD"/>
                </a:solidFill>
                <a:bevel/>
              </a:ln>
            </p:spPr>
          </p:sp>
          <p:grpSp>
            <p:nvGrpSpPr>
              <p:cNvPr id="4053" name="Star"/>
              <p:cNvGrpSpPr/>
              <p:nvPr/>
            </p:nvGrpSpPr>
            <p:grpSpPr>
              <a:xfrm>
                <a:off x="3010745" y="5797787"/>
                <a:ext cx="184800" cy="184800"/>
                <a:chOff x="3010745" y="5797787"/>
                <a:chExt cx="184800" cy="184800"/>
              </a:xfrm>
            </p:grpSpPr>
            <p:sp>
              <p:nvSpPr>
                <p:cNvPr id="4054" name="Freeform 4053"/>
                <p:cNvSpPr/>
                <p:nvPr/>
              </p:nvSpPr>
              <p:spPr>
                <a:xfrm>
                  <a:off x="3010745" y="5797630"/>
                  <a:ext cx="184800" cy="18511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4800" h="185114">
                      <a:moveTo>
                        <a:pt x="61642" y="59634"/>
                      </a:moveTo>
                      <a:cubicBezTo>
                        <a:pt x="61642" y="59634"/>
                        <a:pt x="16093" y="65722"/>
                        <a:pt x="7648" y="67382"/>
                      </a:cubicBezTo>
                      <a:cubicBezTo>
                        <a:pt x="0" y="69319"/>
                        <a:pt x="-3623" y="73581"/>
                        <a:pt x="4901" y="82297"/>
                      </a:cubicBezTo>
                      <a:cubicBezTo>
                        <a:pt x="13426" y="92557"/>
                        <a:pt x="42393" y="120095"/>
                        <a:pt x="42393" y="120095"/>
                      </a:cubicBezTo>
                      <a:cubicBezTo>
                        <a:pt x="42393" y="120095"/>
                        <a:pt x="35262" y="165903"/>
                        <a:pt x="34452" y="170623"/>
                      </a:cubicBezTo>
                      <a:cubicBezTo>
                        <a:pt x="31895" y="185114"/>
                        <a:pt x="39087" y="188635"/>
                        <a:pt x="50364" y="181664"/>
                      </a:cubicBezTo>
                      <a:cubicBezTo>
                        <a:pt x="61642" y="174691"/>
                        <a:pt x="92400" y="157497"/>
                        <a:pt x="92400" y="157497"/>
                      </a:cubicBezTo>
                      <a:cubicBezTo>
                        <a:pt x="92400" y="157497"/>
                        <a:pt x="129711" y="176312"/>
                        <a:pt x="136460" y="180502"/>
                      </a:cubicBezTo>
                      <a:cubicBezTo>
                        <a:pt x="147068" y="187088"/>
                        <a:pt x="154405" y="188008"/>
                        <a:pt x="151520" y="168299"/>
                      </a:cubicBezTo>
                      <a:cubicBezTo>
                        <a:pt x="148634" y="148587"/>
                        <a:pt x="143005" y="120154"/>
                        <a:pt x="143005" y="120154"/>
                      </a:cubicBezTo>
                      <a:cubicBezTo>
                        <a:pt x="143005" y="120154"/>
                        <a:pt x="172878" y="88683"/>
                        <a:pt x="178892" y="82104"/>
                      </a:cubicBezTo>
                      <a:cubicBezTo>
                        <a:pt x="184800" y="75954"/>
                        <a:pt x="191205" y="69901"/>
                        <a:pt x="171315" y="66995"/>
                      </a:cubicBezTo>
                      <a:cubicBezTo>
                        <a:pt x="151425" y="64090"/>
                        <a:pt x="123824" y="58472"/>
                        <a:pt x="123824" y="58472"/>
                      </a:cubicBezTo>
                      <a:cubicBezTo>
                        <a:pt x="123824" y="58472"/>
                        <a:pt x="102363" y="15084"/>
                        <a:pt x="98953" y="5787"/>
                      </a:cubicBezTo>
                      <a:cubicBezTo>
                        <a:pt x="95543" y="0"/>
                        <a:pt x="90524" y="-3898"/>
                        <a:pt x="85693" y="7336"/>
                      </a:cubicBezTo>
                      <a:cubicBezTo>
                        <a:pt x="82720" y="14252"/>
                        <a:pt x="61642" y="58472"/>
                        <a:pt x="61642" y="59634"/>
                      </a:cubicBezTo>
                      <a:close/>
                    </a:path>
                  </a:pathLst>
                </a:custGeom>
                <a:solidFill>
                  <a:srgbClr val="FFAF00"/>
                </a:solidFill>
                <a:ln w="7700" cap="flat">
                  <a:noFill/>
                  <a:bevel/>
                </a:ln>
              </p:spPr>
            </p:sp>
            <p:sp>
              <p:nvSpPr>
                <p:cNvPr id="4055" name="Freeform 4054"/>
                <p:cNvSpPr/>
                <p:nvPr/>
              </p:nvSpPr>
              <p:spPr>
                <a:xfrm>
                  <a:off x="3019254" y="5805669"/>
                  <a:ext cx="167781" cy="1696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67781" h="169650">
                      <a:moveTo>
                        <a:pt x="55966" y="54653"/>
                      </a:moveTo>
                      <a:cubicBezTo>
                        <a:pt x="55966" y="54653"/>
                        <a:pt x="14611" y="60231"/>
                        <a:pt x="6944" y="61753"/>
                      </a:cubicBezTo>
                      <a:cubicBezTo>
                        <a:pt x="0" y="63528"/>
                        <a:pt x="-3289" y="67434"/>
                        <a:pt x="4450" y="75422"/>
                      </a:cubicBezTo>
                      <a:cubicBezTo>
                        <a:pt x="12189" y="84825"/>
                        <a:pt x="38489" y="110061"/>
                        <a:pt x="38489" y="110061"/>
                      </a:cubicBezTo>
                      <a:cubicBezTo>
                        <a:pt x="38489" y="110061"/>
                        <a:pt x="32014" y="152043"/>
                        <a:pt x="31279" y="156369"/>
                      </a:cubicBezTo>
                      <a:cubicBezTo>
                        <a:pt x="28958" y="169650"/>
                        <a:pt x="35487" y="172877"/>
                        <a:pt x="45726" y="166488"/>
                      </a:cubicBezTo>
                      <a:cubicBezTo>
                        <a:pt x="55966" y="160098"/>
                        <a:pt x="83891" y="144340"/>
                        <a:pt x="83891" y="144340"/>
                      </a:cubicBezTo>
                      <a:cubicBezTo>
                        <a:pt x="83891" y="144340"/>
                        <a:pt x="117766" y="161583"/>
                        <a:pt x="123893" y="165423"/>
                      </a:cubicBezTo>
                      <a:cubicBezTo>
                        <a:pt x="133524" y="171458"/>
                        <a:pt x="140185" y="172301"/>
                        <a:pt x="137566" y="154239"/>
                      </a:cubicBezTo>
                      <a:cubicBezTo>
                        <a:pt x="134946" y="136174"/>
                        <a:pt x="129836" y="110116"/>
                        <a:pt x="129836" y="110116"/>
                      </a:cubicBezTo>
                      <a:cubicBezTo>
                        <a:pt x="129836" y="110116"/>
                        <a:pt x="156958" y="81275"/>
                        <a:pt x="162418" y="75245"/>
                      </a:cubicBezTo>
                      <a:cubicBezTo>
                        <a:pt x="167781" y="69609"/>
                        <a:pt x="173597" y="64061"/>
                        <a:pt x="155538" y="61398"/>
                      </a:cubicBezTo>
                      <a:cubicBezTo>
                        <a:pt x="137480" y="58736"/>
                        <a:pt x="112422" y="53588"/>
                        <a:pt x="112422" y="53588"/>
                      </a:cubicBezTo>
                      <a:cubicBezTo>
                        <a:pt x="112422" y="53588"/>
                        <a:pt x="92936" y="13824"/>
                        <a:pt x="89841" y="5303"/>
                      </a:cubicBezTo>
                      <a:cubicBezTo>
                        <a:pt x="86744" y="0"/>
                        <a:pt x="82187" y="-3573"/>
                        <a:pt x="77802" y="6723"/>
                      </a:cubicBezTo>
                      <a:cubicBezTo>
                        <a:pt x="75102" y="13061"/>
                        <a:pt x="55966" y="53588"/>
                        <a:pt x="55966" y="54653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FFFFFF">
                        <a:alpha val="0"/>
                      </a:srgbClr>
                    </a:gs>
                    <a:gs pos="70563">
                      <a:srgbClr val="FFFFFF">
                        <a:alpha val="0"/>
                      </a:srgbClr>
                    </a:gs>
                    <a:gs pos="0">
                      <a:srgbClr val="FFFFFF">
                        <a:alpha val="49000"/>
                      </a:srgbClr>
                    </a:gs>
                  </a:gsLst>
                  <a:path path="circle">
                    <a:fillToRect l="50000" t="50000" r="50000" b="50000"/>
                  </a:path>
                </a:gradFill>
                <a:ln w="7700" cap="flat">
                  <a:noFill/>
                  <a:bevel/>
                </a:ln>
              </p:spPr>
            </p:sp>
            <p:sp>
              <p:nvSpPr>
                <p:cNvPr id="4056" name="Freeform 4055"/>
                <p:cNvSpPr/>
                <p:nvPr/>
              </p:nvSpPr>
              <p:spPr>
                <a:xfrm>
                  <a:off x="3019806" y="5805407"/>
                  <a:ext cx="166679" cy="8934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66679" h="89344">
                      <a:moveTo>
                        <a:pt x="0" y="68412"/>
                      </a:moveTo>
                      <a:cubicBezTo>
                        <a:pt x="0" y="68412"/>
                        <a:pt x="31891" y="85458"/>
                        <a:pt x="73176" y="89344"/>
                      </a:cubicBezTo>
                      <a:cubicBezTo>
                        <a:pt x="114462" y="91656"/>
                        <a:pt x="163442" y="69768"/>
                        <a:pt x="166679" y="66862"/>
                      </a:cubicBezTo>
                      <a:cubicBezTo>
                        <a:pt x="169070" y="63957"/>
                        <a:pt x="134729" y="59502"/>
                        <a:pt x="123845" y="56790"/>
                      </a:cubicBezTo>
                      <a:cubicBezTo>
                        <a:pt x="112961" y="54078"/>
                        <a:pt x="110709" y="51869"/>
                        <a:pt x="105455" y="40132"/>
                      </a:cubicBezTo>
                      <a:cubicBezTo>
                        <a:pt x="100199" y="29400"/>
                        <a:pt x="91831" y="11077"/>
                        <a:pt x="88884" y="5654"/>
                      </a:cubicBezTo>
                      <a:cubicBezTo>
                        <a:pt x="85937" y="0"/>
                        <a:pt x="83339" y="-4806"/>
                        <a:pt x="76179" y="8365"/>
                      </a:cubicBezTo>
                      <a:cubicBezTo>
                        <a:pt x="70174" y="21537"/>
                        <a:pt x="55010" y="54108"/>
                        <a:pt x="55010" y="54108"/>
                      </a:cubicBezTo>
                      <a:cubicBezTo>
                        <a:pt x="55010" y="54108"/>
                        <a:pt x="11999" y="60277"/>
                        <a:pt x="6744" y="61439"/>
                      </a:cubicBezTo>
                      <a:cubicBezTo>
                        <a:pt x="0" y="62601"/>
                        <a:pt x="0" y="68412"/>
                        <a:pt x="0" y="68412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FFFF">
                        <a:alpha val="85000"/>
                      </a:srgbClr>
                    </a:gs>
                    <a:gs pos="100000">
                      <a:srgbClr val="FFFFFF">
                        <a:alpha val="30000"/>
                      </a:srgbClr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4057" name="Freeform 4056"/>
                <p:cNvSpPr/>
                <p:nvPr/>
              </p:nvSpPr>
              <p:spPr>
                <a:xfrm>
                  <a:off x="3021905" y="5811073"/>
                  <a:ext cx="78080" cy="6079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8080" h="60797">
                      <a:moveTo>
                        <a:pt x="0" y="60797"/>
                      </a:moveTo>
                      <a:cubicBezTo>
                        <a:pt x="0" y="60797"/>
                        <a:pt x="9747" y="55773"/>
                        <a:pt x="29639" y="52674"/>
                      </a:cubicBezTo>
                      <a:cubicBezTo>
                        <a:pt x="49531" y="49575"/>
                        <a:pt x="52158" y="49187"/>
                        <a:pt x="52158" y="49187"/>
                      </a:cubicBezTo>
                      <a:lnTo>
                        <a:pt x="78080" y="0"/>
                      </a:lnTo>
                      <a:cubicBezTo>
                        <a:pt x="78080" y="0"/>
                        <a:pt x="64169" y="47250"/>
                        <a:pt x="57038" y="52674"/>
                      </a:cubicBezTo>
                      <a:cubicBezTo>
                        <a:pt x="49906" y="58097"/>
                        <a:pt x="0" y="61971"/>
                        <a:pt x="0" y="60797"/>
                      </a:cubicBezTo>
                      <a:close/>
                    </a:path>
                  </a:pathLst>
                </a:custGeom>
                <a:solidFill>
                  <a:srgbClr val="FFFFFF">
                    <a:alpha val="89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4058" name="Freeform 4057"/>
                <p:cNvSpPr/>
                <p:nvPr/>
              </p:nvSpPr>
              <p:spPr>
                <a:xfrm>
                  <a:off x="3040694" y="5896893"/>
                  <a:ext cx="20268" cy="6526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0268" h="65264">
                      <a:moveTo>
                        <a:pt x="0" y="0"/>
                      </a:moveTo>
                      <a:lnTo>
                        <a:pt x="17618" y="18031"/>
                      </a:lnTo>
                      <a:cubicBezTo>
                        <a:pt x="17618" y="18031"/>
                        <a:pt x="10609" y="66166"/>
                        <a:pt x="10609" y="65264"/>
                      </a:cubicBezTo>
                      <a:cubicBezTo>
                        <a:pt x="10609" y="64338"/>
                        <a:pt x="18025" y="31055"/>
                        <a:pt x="19482" y="26125"/>
                      </a:cubicBezTo>
                      <a:cubicBezTo>
                        <a:pt x="21710" y="18377"/>
                        <a:pt x="18731" y="14503"/>
                        <a:pt x="15353" y="11791"/>
                      </a:cubicBezTo>
                      <a:cubicBezTo>
                        <a:pt x="10134" y="7748"/>
                        <a:pt x="-786" y="944"/>
                        <a:pt x="0" y="0"/>
                      </a:cubicBezTo>
                      <a:close/>
                    </a:path>
                  </a:pathLst>
                </a:custGeom>
                <a:solidFill>
                  <a:srgbClr val="FFFFFF">
                    <a:alpha val="90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4059" name="Freeform 4058"/>
                <p:cNvSpPr/>
                <p:nvPr/>
              </p:nvSpPr>
              <p:spPr>
                <a:xfrm>
                  <a:off x="3016808" y="5806019"/>
                  <a:ext cx="92804" cy="16894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2804" h="168949" stroke="0">
                      <a:moveTo>
                        <a:pt x="86273" y="0"/>
                      </a:moveTo>
                      <a:cubicBezTo>
                        <a:pt x="86273" y="0"/>
                        <a:pt x="94735" y="36457"/>
                        <a:pt x="92375" y="56066"/>
                      </a:cubicBezTo>
                      <a:cubicBezTo>
                        <a:pt x="89600" y="79136"/>
                        <a:pt x="82049" y="104451"/>
                        <a:pt x="69844" y="123321"/>
                      </a:cubicBezTo>
                      <a:cubicBezTo>
                        <a:pt x="57639" y="142191"/>
                        <a:pt x="36273" y="168949"/>
                        <a:pt x="36273" y="168949"/>
                      </a:cubicBezTo>
                      <a:cubicBezTo>
                        <a:pt x="36273" y="168949"/>
                        <a:pt x="33942" y="168949"/>
                        <a:pt x="35107" y="153804"/>
                      </a:cubicBezTo>
                      <a:cubicBezTo>
                        <a:pt x="36273" y="138804"/>
                        <a:pt x="40740" y="111709"/>
                        <a:pt x="40740" y="111709"/>
                      </a:cubicBezTo>
                      <a:cubicBezTo>
                        <a:pt x="40740" y="111709"/>
                        <a:pt x="20086" y="91871"/>
                        <a:pt x="14218" y="84474"/>
                      </a:cubicBezTo>
                      <a:cubicBezTo>
                        <a:pt x="8350" y="76871"/>
                        <a:pt x="-14651" y="62681"/>
                        <a:pt x="14218" y="60583"/>
                      </a:cubicBezTo>
                      <a:cubicBezTo>
                        <a:pt x="43087" y="58485"/>
                        <a:pt x="57991" y="53483"/>
                        <a:pt x="57991" y="53483"/>
                      </a:cubicBezTo>
                      <a:cubicBezTo>
                        <a:pt x="57991" y="53483"/>
                        <a:pt x="72692" y="25041"/>
                        <a:pt x="75946" y="16390"/>
                      </a:cubicBezTo>
                      <a:cubicBezTo>
                        <a:pt x="79201" y="7740"/>
                        <a:pt x="86273" y="0"/>
                        <a:pt x="86273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FFFF">
                        <a:alpha val="85000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2700000" scaled="0"/>
                </a:gradFill>
                <a:ln w="7700" cap="flat">
                  <a:noFill/>
                  <a:bevel/>
                </a:ln>
              </p:spPr>
            </p:sp>
          </p:grpSp>
          <p:sp>
            <p:nvSpPr>
              <p:cNvPr id="5873" name="Text 5873"/>
              <p:cNvSpPr txBox="1"/>
              <p:nvPr/>
            </p:nvSpPr>
            <p:spPr>
              <a:xfrm>
                <a:off x="3226345" y="5828587"/>
                <a:ext cx="746900" cy="1232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80">
                    <a:solidFill>
                      <a:srgbClr val="436F8E"/>
                    </a:solidFill>
                    <a:latin typeface="Tahoma"/>
                  </a:rPr>
                  <a:t>Brand Shaping</a:t>
                </a:r>
              </a:p>
            </p:txBody>
          </p:sp>
        </p:grpSp>
        <p:grpSp>
          <p:nvGrpSpPr>
            <p:cNvPr id="4060" name="Sub Topic"/>
            <p:cNvGrpSpPr/>
            <p:nvPr/>
          </p:nvGrpSpPr>
          <p:grpSpPr>
            <a:xfrm>
              <a:off x="4350545" y="1462687"/>
              <a:ext cx="1848000" cy="138600"/>
              <a:chOff x="4350545" y="1462687"/>
              <a:chExt cx="1848000" cy="138600"/>
            </a:xfrm>
          </p:grpSpPr>
          <p:sp>
            <p:nvSpPr>
              <p:cNvPr id="4061" name="Rectangle balloon"/>
              <p:cNvSpPr/>
              <p:nvPr/>
            </p:nvSpPr>
            <p:spPr>
              <a:xfrm>
                <a:off x="4350545" y="1462687"/>
                <a:ext cx="1848000" cy="138600"/>
              </a:xfrm>
              <a:custGeom>
                <a:avLst/>
                <a:gdLst/>
                <a:ahLst/>
                <a:cxnLst/>
                <a:rect l="0" t="0" r="0" b="0"/>
                <a:pathLst>
                  <a:path w="1848000" h="138600" fill="none">
                    <a:moveTo>
                      <a:pt x="0" y="138600"/>
                    </a:moveTo>
                    <a:lnTo>
                      <a:pt x="1848000" y="138600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45A1AA"/>
                </a:solidFill>
                <a:bevel/>
              </a:ln>
            </p:spPr>
          </p:sp>
          <p:sp>
            <p:nvSpPr>
              <p:cNvPr id="5874" name="Text 5874"/>
              <p:cNvSpPr txBox="1"/>
              <p:nvPr/>
            </p:nvSpPr>
            <p:spPr>
              <a:xfrm>
                <a:off x="4381345" y="1485787"/>
                <a:ext cx="1855700" cy="1078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02">
                    <a:solidFill>
                      <a:srgbClr val="32787F"/>
                    </a:solidFill>
                    <a:latin typeface="Tahoma"/>
                  </a:rPr>
                  <a:t>Study and prepare for internet marketing</a:t>
                </a:r>
              </a:p>
            </p:txBody>
          </p:sp>
        </p:grpSp>
        <p:grpSp>
          <p:nvGrpSpPr>
            <p:cNvPr id="4063" name="Sub Topic"/>
            <p:cNvGrpSpPr/>
            <p:nvPr/>
          </p:nvGrpSpPr>
          <p:grpSpPr>
            <a:xfrm>
              <a:off x="4350545" y="1709087"/>
              <a:ext cx="1378300" cy="138600"/>
              <a:chOff x="4350545" y="1709087"/>
              <a:chExt cx="1378300" cy="138600"/>
            </a:xfrm>
          </p:grpSpPr>
          <p:sp>
            <p:nvSpPr>
              <p:cNvPr id="4064" name="Rectangle balloon"/>
              <p:cNvSpPr/>
              <p:nvPr/>
            </p:nvSpPr>
            <p:spPr>
              <a:xfrm>
                <a:off x="4350545" y="1709087"/>
                <a:ext cx="1378300" cy="138600"/>
              </a:xfrm>
              <a:custGeom>
                <a:avLst/>
                <a:gdLst/>
                <a:ahLst/>
                <a:cxnLst/>
                <a:rect l="0" t="0" r="0" b="0"/>
                <a:pathLst>
                  <a:path w="1378300" h="138600" fill="none">
                    <a:moveTo>
                      <a:pt x="0" y="138600"/>
                    </a:moveTo>
                    <a:lnTo>
                      <a:pt x="1378300" y="138600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45A1AA"/>
                </a:solidFill>
                <a:bevel/>
              </a:ln>
            </p:spPr>
          </p:sp>
          <p:sp>
            <p:nvSpPr>
              <p:cNvPr id="5875" name="Text 5875"/>
              <p:cNvSpPr txBox="1"/>
              <p:nvPr/>
            </p:nvSpPr>
            <p:spPr>
              <a:xfrm>
                <a:off x="4381345" y="1732187"/>
                <a:ext cx="1386000" cy="1078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02">
                    <a:solidFill>
                      <a:srgbClr val="32787F"/>
                    </a:solidFill>
                    <a:latin typeface="Tahoma"/>
                  </a:rPr>
                  <a:t>Learn about successful models</a:t>
                </a:r>
              </a:p>
            </p:txBody>
          </p:sp>
        </p:grpSp>
        <p:grpSp>
          <p:nvGrpSpPr>
            <p:cNvPr id="4066" name="Sub Topic"/>
            <p:cNvGrpSpPr/>
            <p:nvPr/>
          </p:nvGrpSpPr>
          <p:grpSpPr>
            <a:xfrm>
              <a:off x="4350545" y="1955487"/>
              <a:ext cx="816200" cy="138600"/>
              <a:chOff x="4350545" y="1955487"/>
              <a:chExt cx="816200" cy="138600"/>
            </a:xfrm>
          </p:grpSpPr>
          <p:sp>
            <p:nvSpPr>
              <p:cNvPr id="4067" name="Rectangle balloon"/>
              <p:cNvSpPr/>
              <p:nvPr/>
            </p:nvSpPr>
            <p:spPr>
              <a:xfrm>
                <a:off x="4350545" y="1955487"/>
                <a:ext cx="816200" cy="138600"/>
              </a:xfrm>
              <a:custGeom>
                <a:avLst/>
                <a:gdLst/>
                <a:ahLst/>
                <a:cxnLst/>
                <a:rect l="0" t="0" r="0" b="0"/>
                <a:pathLst>
                  <a:path w="816200" h="138600" fill="none">
                    <a:moveTo>
                      <a:pt x="0" y="138600"/>
                    </a:moveTo>
                    <a:lnTo>
                      <a:pt x="816200" y="138600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45A1AA"/>
                </a:solidFill>
                <a:bevel/>
              </a:ln>
            </p:spPr>
          </p:sp>
          <p:sp>
            <p:nvSpPr>
              <p:cNvPr id="5876" name="Text 5876"/>
              <p:cNvSpPr txBox="1"/>
              <p:nvPr/>
            </p:nvSpPr>
            <p:spPr>
              <a:xfrm>
                <a:off x="4381345" y="1978587"/>
                <a:ext cx="823900" cy="1078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02">
                    <a:solidFill>
                      <a:srgbClr val="32787F"/>
                    </a:solidFill>
                    <a:latin typeface="Tahoma"/>
                  </a:rPr>
                  <a:t>Creative planning</a:t>
                </a:r>
              </a:p>
            </p:txBody>
          </p:sp>
        </p:grpSp>
        <p:grpSp>
          <p:nvGrpSpPr>
            <p:cNvPr id="4069" name="Sub Topic"/>
            <p:cNvGrpSpPr/>
            <p:nvPr/>
          </p:nvGrpSpPr>
          <p:grpSpPr>
            <a:xfrm>
              <a:off x="4496845" y="2309687"/>
              <a:ext cx="1493800" cy="138600"/>
              <a:chOff x="4496845" y="2309687"/>
              <a:chExt cx="1493800" cy="138600"/>
            </a:xfrm>
          </p:grpSpPr>
          <p:sp>
            <p:nvSpPr>
              <p:cNvPr id="4070" name="Rectangle balloon"/>
              <p:cNvSpPr/>
              <p:nvPr/>
            </p:nvSpPr>
            <p:spPr>
              <a:xfrm>
                <a:off x="4496845" y="2309687"/>
                <a:ext cx="1493800" cy="138600"/>
              </a:xfrm>
              <a:custGeom>
                <a:avLst/>
                <a:gdLst/>
                <a:ahLst/>
                <a:cxnLst/>
                <a:rect l="0" t="0" r="0" b="0"/>
                <a:pathLst>
                  <a:path w="1493800" h="138600" fill="none">
                    <a:moveTo>
                      <a:pt x="0" y="138600"/>
                    </a:moveTo>
                    <a:lnTo>
                      <a:pt x="1493800" y="138600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45A1AA"/>
                </a:solidFill>
                <a:bevel/>
              </a:ln>
            </p:spPr>
          </p:sp>
          <p:sp>
            <p:nvSpPr>
              <p:cNvPr id="5877" name="Text 5877"/>
              <p:cNvSpPr txBox="1"/>
              <p:nvPr/>
            </p:nvSpPr>
            <p:spPr>
              <a:xfrm>
                <a:off x="4527645" y="2332787"/>
                <a:ext cx="1501500" cy="1078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02">
                    <a:solidFill>
                      <a:srgbClr val="32787F"/>
                    </a:solidFill>
                    <a:latin typeface="Tahoma"/>
                  </a:rPr>
                  <a:t>Internet marketing team building</a:t>
                </a:r>
              </a:p>
            </p:txBody>
          </p:sp>
        </p:grpSp>
        <p:grpSp>
          <p:nvGrpSpPr>
            <p:cNvPr id="4072" name="Sub Topic"/>
            <p:cNvGrpSpPr/>
            <p:nvPr/>
          </p:nvGrpSpPr>
          <p:grpSpPr>
            <a:xfrm>
              <a:off x="4496845" y="2556087"/>
              <a:ext cx="1732500" cy="138600"/>
              <a:chOff x="4496845" y="2556087"/>
              <a:chExt cx="1732500" cy="138600"/>
            </a:xfrm>
          </p:grpSpPr>
          <p:sp>
            <p:nvSpPr>
              <p:cNvPr id="4073" name="Rectangle balloon"/>
              <p:cNvSpPr/>
              <p:nvPr/>
            </p:nvSpPr>
            <p:spPr>
              <a:xfrm>
                <a:off x="4496845" y="2556087"/>
                <a:ext cx="1732500" cy="138600"/>
              </a:xfrm>
              <a:custGeom>
                <a:avLst/>
                <a:gdLst/>
                <a:ahLst/>
                <a:cxnLst/>
                <a:rect l="0" t="0" r="0" b="0"/>
                <a:pathLst>
                  <a:path w="1732500" h="138600" fill="none">
                    <a:moveTo>
                      <a:pt x="0" y="138600"/>
                    </a:moveTo>
                    <a:lnTo>
                      <a:pt x="1732500" y="138600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45A1AA"/>
                </a:solidFill>
                <a:bevel/>
              </a:ln>
            </p:spPr>
          </p:sp>
          <p:sp>
            <p:nvSpPr>
              <p:cNvPr id="5878" name="Text 5878"/>
              <p:cNvSpPr txBox="1"/>
              <p:nvPr/>
            </p:nvSpPr>
            <p:spPr>
              <a:xfrm>
                <a:off x="4527645" y="2579187"/>
                <a:ext cx="1740200" cy="1078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02">
                    <a:solidFill>
                      <a:srgbClr val="32787F"/>
                    </a:solidFill>
                    <a:latin typeface="Tahoma"/>
                  </a:rPr>
                  <a:t>Internet marketing team management</a:t>
                </a:r>
              </a:p>
            </p:txBody>
          </p:sp>
        </p:grpSp>
        <p:grpSp>
          <p:nvGrpSpPr>
            <p:cNvPr id="4075" name="Sub Topic"/>
            <p:cNvGrpSpPr/>
            <p:nvPr/>
          </p:nvGrpSpPr>
          <p:grpSpPr>
            <a:xfrm>
              <a:off x="4550745" y="2910287"/>
              <a:ext cx="924000" cy="138600"/>
              <a:chOff x="4550745" y="2910287"/>
              <a:chExt cx="924000" cy="138600"/>
            </a:xfrm>
          </p:grpSpPr>
          <p:sp>
            <p:nvSpPr>
              <p:cNvPr id="4076" name="Rectangle balloon"/>
              <p:cNvSpPr/>
              <p:nvPr/>
            </p:nvSpPr>
            <p:spPr>
              <a:xfrm>
                <a:off x="4550745" y="2910287"/>
                <a:ext cx="924000" cy="138600"/>
              </a:xfrm>
              <a:custGeom>
                <a:avLst/>
                <a:gdLst/>
                <a:ahLst/>
                <a:cxnLst/>
                <a:rect l="0" t="0" r="0" b="0"/>
                <a:pathLst>
                  <a:path w="924000" h="138600" fill="none">
                    <a:moveTo>
                      <a:pt x="0" y="138600"/>
                    </a:moveTo>
                    <a:lnTo>
                      <a:pt x="924000" y="138600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45A1AA"/>
                </a:solidFill>
                <a:bevel/>
              </a:ln>
            </p:spPr>
          </p:sp>
          <p:sp>
            <p:nvSpPr>
              <p:cNvPr id="5879" name="Text 5879"/>
              <p:cNvSpPr txBox="1"/>
              <p:nvPr/>
            </p:nvSpPr>
            <p:spPr>
              <a:xfrm>
                <a:off x="4581545" y="2933387"/>
                <a:ext cx="931700" cy="1078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02">
                    <a:solidFill>
                      <a:srgbClr val="32787F"/>
                    </a:solidFill>
                    <a:latin typeface="Tahoma"/>
                  </a:rPr>
                  <a:t>Website positioning</a:t>
                </a:r>
              </a:p>
            </p:txBody>
          </p:sp>
        </p:grpSp>
        <p:grpSp>
          <p:nvGrpSpPr>
            <p:cNvPr id="4078" name="Sub Topic"/>
            <p:cNvGrpSpPr/>
            <p:nvPr/>
          </p:nvGrpSpPr>
          <p:grpSpPr>
            <a:xfrm>
              <a:off x="4550745" y="3156687"/>
              <a:ext cx="746900" cy="138600"/>
              <a:chOff x="4550745" y="3156687"/>
              <a:chExt cx="746900" cy="138600"/>
            </a:xfrm>
          </p:grpSpPr>
          <p:sp>
            <p:nvSpPr>
              <p:cNvPr id="4079" name="Rectangle balloon"/>
              <p:cNvSpPr/>
              <p:nvPr/>
            </p:nvSpPr>
            <p:spPr>
              <a:xfrm>
                <a:off x="4550745" y="3156687"/>
                <a:ext cx="746900" cy="138600"/>
              </a:xfrm>
              <a:custGeom>
                <a:avLst/>
                <a:gdLst/>
                <a:ahLst/>
                <a:cxnLst/>
                <a:rect l="0" t="0" r="0" b="0"/>
                <a:pathLst>
                  <a:path w="746900" h="138600" fill="none">
                    <a:moveTo>
                      <a:pt x="0" y="138600"/>
                    </a:moveTo>
                    <a:lnTo>
                      <a:pt x="746900" y="138600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45A1AA"/>
                </a:solidFill>
                <a:bevel/>
              </a:ln>
            </p:spPr>
          </p:sp>
          <p:sp>
            <p:nvSpPr>
              <p:cNvPr id="5880" name="Text 5880"/>
              <p:cNvSpPr txBox="1"/>
              <p:nvPr/>
            </p:nvSpPr>
            <p:spPr>
              <a:xfrm>
                <a:off x="4581545" y="3179787"/>
                <a:ext cx="754600" cy="1078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02">
                    <a:solidFill>
                      <a:srgbClr val="32787F"/>
                    </a:solidFill>
                    <a:latin typeface="Tahoma"/>
                  </a:rPr>
                  <a:t>Website design</a:t>
                </a:r>
              </a:p>
            </p:txBody>
          </p:sp>
        </p:grpSp>
        <p:grpSp>
          <p:nvGrpSpPr>
            <p:cNvPr id="4081" name="Sub Topic"/>
            <p:cNvGrpSpPr/>
            <p:nvPr/>
          </p:nvGrpSpPr>
          <p:grpSpPr>
            <a:xfrm>
              <a:off x="4550745" y="3403087"/>
              <a:ext cx="1031800" cy="138600"/>
              <a:chOff x="4550745" y="3403087"/>
              <a:chExt cx="1031800" cy="138600"/>
            </a:xfrm>
          </p:grpSpPr>
          <p:sp>
            <p:nvSpPr>
              <p:cNvPr id="4082" name="Rectangle balloon"/>
              <p:cNvSpPr/>
              <p:nvPr/>
            </p:nvSpPr>
            <p:spPr>
              <a:xfrm>
                <a:off x="4550745" y="3403087"/>
                <a:ext cx="1031800" cy="138600"/>
              </a:xfrm>
              <a:custGeom>
                <a:avLst/>
                <a:gdLst/>
                <a:ahLst/>
                <a:cxnLst/>
                <a:rect l="0" t="0" r="0" b="0"/>
                <a:pathLst>
                  <a:path w="1031800" h="138600" fill="none">
                    <a:moveTo>
                      <a:pt x="0" y="138600"/>
                    </a:moveTo>
                    <a:lnTo>
                      <a:pt x="1031800" y="138600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45A1AA"/>
                </a:solidFill>
                <a:bevel/>
              </a:ln>
            </p:spPr>
          </p:sp>
          <p:sp>
            <p:nvSpPr>
              <p:cNvPr id="5881" name="Text 5881"/>
              <p:cNvSpPr txBox="1"/>
              <p:nvPr/>
            </p:nvSpPr>
            <p:spPr>
              <a:xfrm>
                <a:off x="4581545" y="3426187"/>
                <a:ext cx="1039500" cy="1078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02">
                    <a:solidFill>
                      <a:srgbClr val="32787F"/>
                    </a:solidFill>
                    <a:latin typeface="Tahoma"/>
                  </a:rPr>
                  <a:t>Website management</a:t>
                </a:r>
              </a:p>
            </p:txBody>
          </p:sp>
        </p:grpSp>
        <p:grpSp>
          <p:nvGrpSpPr>
            <p:cNvPr id="4084" name="Sub Topic"/>
            <p:cNvGrpSpPr/>
            <p:nvPr/>
          </p:nvGrpSpPr>
          <p:grpSpPr>
            <a:xfrm>
              <a:off x="4550745" y="3649487"/>
              <a:ext cx="1570800" cy="138600"/>
              <a:chOff x="4550745" y="3649487"/>
              <a:chExt cx="1570800" cy="138600"/>
            </a:xfrm>
          </p:grpSpPr>
          <p:sp>
            <p:nvSpPr>
              <p:cNvPr id="4085" name="Rectangle balloon"/>
              <p:cNvSpPr/>
              <p:nvPr/>
            </p:nvSpPr>
            <p:spPr>
              <a:xfrm>
                <a:off x="4550745" y="3649487"/>
                <a:ext cx="1570800" cy="138600"/>
              </a:xfrm>
              <a:custGeom>
                <a:avLst/>
                <a:gdLst/>
                <a:ahLst/>
                <a:cxnLst/>
                <a:rect l="0" t="0" r="0" b="0"/>
                <a:pathLst>
                  <a:path w="1570800" h="138600" fill="none">
                    <a:moveTo>
                      <a:pt x="0" y="138600"/>
                    </a:moveTo>
                    <a:lnTo>
                      <a:pt x="1570800" y="138600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45A1AA"/>
                </a:solidFill>
                <a:bevel/>
              </a:ln>
            </p:spPr>
          </p:sp>
          <p:sp>
            <p:nvSpPr>
              <p:cNvPr id="5882" name="Text 5882"/>
              <p:cNvSpPr txBox="1"/>
              <p:nvPr/>
            </p:nvSpPr>
            <p:spPr>
              <a:xfrm>
                <a:off x="4581545" y="3672587"/>
                <a:ext cx="1578500" cy="1078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02">
                    <a:solidFill>
                      <a:srgbClr val="32787F"/>
                    </a:solidFill>
                    <a:latin typeface="Tahoma"/>
                  </a:rPr>
                  <a:t>Design customer feedback channel</a:t>
                </a:r>
              </a:p>
            </p:txBody>
          </p:sp>
        </p:grpSp>
        <p:grpSp>
          <p:nvGrpSpPr>
            <p:cNvPr id="4087" name="Sub Topic"/>
            <p:cNvGrpSpPr/>
            <p:nvPr/>
          </p:nvGrpSpPr>
          <p:grpSpPr>
            <a:xfrm>
              <a:off x="4935745" y="4003687"/>
              <a:ext cx="862400" cy="138600"/>
              <a:chOff x="4935745" y="4003687"/>
              <a:chExt cx="862400" cy="138600"/>
            </a:xfrm>
          </p:grpSpPr>
          <p:sp>
            <p:nvSpPr>
              <p:cNvPr id="4088" name="Rectangle balloon"/>
              <p:cNvSpPr/>
              <p:nvPr/>
            </p:nvSpPr>
            <p:spPr>
              <a:xfrm>
                <a:off x="4935745" y="4003687"/>
                <a:ext cx="862400" cy="138600"/>
              </a:xfrm>
              <a:custGeom>
                <a:avLst/>
                <a:gdLst/>
                <a:ahLst/>
                <a:cxnLst/>
                <a:rect l="0" t="0" r="0" b="0"/>
                <a:pathLst>
                  <a:path w="862400" h="138600" fill="none">
                    <a:moveTo>
                      <a:pt x="0" y="138600"/>
                    </a:moveTo>
                    <a:lnTo>
                      <a:pt x="862400" y="138600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45A1AA"/>
                </a:solidFill>
                <a:bevel/>
              </a:ln>
            </p:spPr>
          </p:sp>
          <p:sp>
            <p:nvSpPr>
              <p:cNvPr id="5883" name="Text 5883"/>
              <p:cNvSpPr txBox="1"/>
              <p:nvPr/>
            </p:nvSpPr>
            <p:spPr>
              <a:xfrm>
                <a:off x="4966545" y="4026787"/>
                <a:ext cx="870100" cy="1078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02">
                    <a:solidFill>
                      <a:srgbClr val="32787F"/>
                    </a:solidFill>
                    <a:latin typeface="Tahoma"/>
                  </a:rPr>
                  <a:t>Key words setting</a:t>
                </a:r>
              </a:p>
            </p:txBody>
          </p:sp>
        </p:grpSp>
        <p:grpSp>
          <p:nvGrpSpPr>
            <p:cNvPr id="4090" name="Sub Topic"/>
            <p:cNvGrpSpPr/>
            <p:nvPr/>
          </p:nvGrpSpPr>
          <p:grpSpPr>
            <a:xfrm>
              <a:off x="4935745" y="4250087"/>
              <a:ext cx="669900" cy="138600"/>
              <a:chOff x="4935745" y="4250087"/>
              <a:chExt cx="669900" cy="138600"/>
            </a:xfrm>
          </p:grpSpPr>
          <p:sp>
            <p:nvSpPr>
              <p:cNvPr id="4091" name="Rectangle balloon"/>
              <p:cNvSpPr/>
              <p:nvPr/>
            </p:nvSpPr>
            <p:spPr>
              <a:xfrm>
                <a:off x="4935745" y="4250087"/>
                <a:ext cx="669900" cy="138600"/>
              </a:xfrm>
              <a:custGeom>
                <a:avLst/>
                <a:gdLst/>
                <a:ahLst/>
                <a:cxnLst/>
                <a:rect l="0" t="0" r="0" b="0"/>
                <a:pathLst>
                  <a:path w="669900" h="138600" fill="none">
                    <a:moveTo>
                      <a:pt x="0" y="138600"/>
                    </a:moveTo>
                    <a:lnTo>
                      <a:pt x="669900" y="138600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45A1AA"/>
                </a:solidFill>
                <a:bevel/>
              </a:ln>
            </p:spPr>
          </p:sp>
          <p:sp>
            <p:nvSpPr>
              <p:cNvPr id="5884" name="Text 5884"/>
              <p:cNvSpPr txBox="1"/>
              <p:nvPr/>
            </p:nvSpPr>
            <p:spPr>
              <a:xfrm>
                <a:off x="4966545" y="4273187"/>
                <a:ext cx="677600" cy="1078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02">
                    <a:solidFill>
                      <a:srgbClr val="32787F"/>
                    </a:solidFill>
                    <a:latin typeface="Tahoma"/>
                  </a:rPr>
                  <a:t>SEO and SEM</a:t>
                </a:r>
              </a:p>
            </p:txBody>
          </p:sp>
        </p:grpSp>
        <p:grpSp>
          <p:nvGrpSpPr>
            <p:cNvPr id="4093" name="Sub Topic"/>
            <p:cNvGrpSpPr/>
            <p:nvPr/>
          </p:nvGrpSpPr>
          <p:grpSpPr>
            <a:xfrm>
              <a:off x="4935745" y="4496487"/>
              <a:ext cx="1039500" cy="138600"/>
              <a:chOff x="4935745" y="4496487"/>
              <a:chExt cx="1039500" cy="138600"/>
            </a:xfrm>
          </p:grpSpPr>
          <p:sp>
            <p:nvSpPr>
              <p:cNvPr id="4094" name="Rectangle balloon"/>
              <p:cNvSpPr/>
              <p:nvPr/>
            </p:nvSpPr>
            <p:spPr>
              <a:xfrm>
                <a:off x="4935745" y="4496487"/>
                <a:ext cx="1039500" cy="138600"/>
              </a:xfrm>
              <a:custGeom>
                <a:avLst/>
                <a:gdLst/>
                <a:ahLst/>
                <a:cxnLst/>
                <a:rect l="0" t="0" r="0" b="0"/>
                <a:pathLst>
                  <a:path w="1039500" h="138600" fill="none">
                    <a:moveTo>
                      <a:pt x="0" y="138600"/>
                    </a:moveTo>
                    <a:lnTo>
                      <a:pt x="1039500" y="138600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45A1AA"/>
                </a:solidFill>
                <a:bevel/>
              </a:ln>
            </p:spPr>
          </p:sp>
          <p:sp>
            <p:nvSpPr>
              <p:cNvPr id="5885" name="Text 5885"/>
              <p:cNvSpPr txBox="1"/>
              <p:nvPr/>
            </p:nvSpPr>
            <p:spPr>
              <a:xfrm>
                <a:off x="4966545" y="4519587"/>
                <a:ext cx="1047200" cy="1078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02">
                    <a:solidFill>
                      <a:srgbClr val="32787F"/>
                    </a:solidFill>
                    <a:latin typeface="Tahoma"/>
                  </a:rPr>
                  <a:t>B2B, B2C, C2C analysis</a:t>
                </a:r>
              </a:p>
            </p:txBody>
          </p:sp>
        </p:grpSp>
        <p:grpSp>
          <p:nvGrpSpPr>
            <p:cNvPr id="4096" name="Sub Topic"/>
            <p:cNvGrpSpPr/>
            <p:nvPr/>
          </p:nvGrpSpPr>
          <p:grpSpPr>
            <a:xfrm>
              <a:off x="4396745" y="4850687"/>
              <a:ext cx="1463000" cy="138600"/>
              <a:chOff x="4396745" y="4850687"/>
              <a:chExt cx="1463000" cy="138600"/>
            </a:xfrm>
          </p:grpSpPr>
          <p:sp>
            <p:nvSpPr>
              <p:cNvPr id="4097" name="Rectangle balloon"/>
              <p:cNvSpPr/>
              <p:nvPr/>
            </p:nvSpPr>
            <p:spPr>
              <a:xfrm>
                <a:off x="4396745" y="4850687"/>
                <a:ext cx="1463000" cy="138600"/>
              </a:xfrm>
              <a:custGeom>
                <a:avLst/>
                <a:gdLst/>
                <a:ahLst/>
                <a:cxnLst/>
                <a:rect l="0" t="0" r="0" b="0"/>
                <a:pathLst>
                  <a:path w="1463000" h="138600" fill="none">
                    <a:moveTo>
                      <a:pt x="0" y="138600"/>
                    </a:moveTo>
                    <a:lnTo>
                      <a:pt x="1463000" y="138600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45A1AA"/>
                </a:solidFill>
                <a:bevel/>
              </a:ln>
            </p:spPr>
          </p:sp>
          <p:sp>
            <p:nvSpPr>
              <p:cNvPr id="5886" name="Text 5886"/>
              <p:cNvSpPr txBox="1"/>
              <p:nvPr/>
            </p:nvSpPr>
            <p:spPr>
              <a:xfrm>
                <a:off x="4427545" y="4873787"/>
                <a:ext cx="1470700" cy="1078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02">
                    <a:solidFill>
                      <a:srgbClr val="32787F"/>
                    </a:solidFill>
                    <a:latin typeface="Tahoma"/>
                  </a:rPr>
                  <a:t>Build standard after sales system</a:t>
                </a:r>
              </a:p>
            </p:txBody>
          </p:sp>
        </p:grpSp>
        <p:grpSp>
          <p:nvGrpSpPr>
            <p:cNvPr id="4099" name="Sub Topic"/>
            <p:cNvGrpSpPr/>
            <p:nvPr/>
          </p:nvGrpSpPr>
          <p:grpSpPr>
            <a:xfrm>
              <a:off x="4396745" y="5097087"/>
              <a:ext cx="2063600" cy="138600"/>
              <a:chOff x="4396745" y="5097087"/>
              <a:chExt cx="2063600" cy="138600"/>
            </a:xfrm>
          </p:grpSpPr>
          <p:sp>
            <p:nvSpPr>
              <p:cNvPr id="4100" name="Rectangle balloon"/>
              <p:cNvSpPr/>
              <p:nvPr/>
            </p:nvSpPr>
            <p:spPr>
              <a:xfrm>
                <a:off x="4396745" y="5097087"/>
                <a:ext cx="2063600" cy="138600"/>
              </a:xfrm>
              <a:custGeom>
                <a:avLst/>
                <a:gdLst/>
                <a:ahLst/>
                <a:cxnLst/>
                <a:rect l="0" t="0" r="0" b="0"/>
                <a:pathLst>
                  <a:path w="2063600" h="138600" fill="none">
                    <a:moveTo>
                      <a:pt x="0" y="138600"/>
                    </a:moveTo>
                    <a:lnTo>
                      <a:pt x="2063600" y="138600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45A1AA"/>
                </a:solidFill>
                <a:bevel/>
              </a:ln>
            </p:spPr>
          </p:sp>
          <p:sp>
            <p:nvSpPr>
              <p:cNvPr id="5887" name="Text 5887"/>
              <p:cNvSpPr txBox="1"/>
              <p:nvPr/>
            </p:nvSpPr>
            <p:spPr>
              <a:xfrm>
                <a:off x="4427545" y="5120187"/>
                <a:ext cx="2071300" cy="1078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02">
                    <a:solidFill>
                      <a:srgbClr val="32787F"/>
                    </a:solidFill>
                    <a:latin typeface="Tahoma"/>
                  </a:rPr>
                  <a:t>Build an efficient customer service department</a:t>
                </a:r>
              </a:p>
            </p:txBody>
          </p:sp>
        </p:grpSp>
        <p:grpSp>
          <p:nvGrpSpPr>
            <p:cNvPr id="4102" name="Sub Topic"/>
            <p:cNvGrpSpPr/>
            <p:nvPr/>
          </p:nvGrpSpPr>
          <p:grpSpPr>
            <a:xfrm>
              <a:off x="4373645" y="5451287"/>
              <a:ext cx="1201200" cy="138600"/>
              <a:chOff x="4373645" y="5451287"/>
              <a:chExt cx="1201200" cy="138600"/>
            </a:xfrm>
          </p:grpSpPr>
          <p:sp>
            <p:nvSpPr>
              <p:cNvPr id="4103" name="Rectangle balloon"/>
              <p:cNvSpPr/>
              <p:nvPr/>
            </p:nvSpPr>
            <p:spPr>
              <a:xfrm>
                <a:off x="4373645" y="5451287"/>
                <a:ext cx="1201200" cy="138600"/>
              </a:xfrm>
              <a:custGeom>
                <a:avLst/>
                <a:gdLst/>
                <a:ahLst/>
                <a:cxnLst/>
                <a:rect l="0" t="0" r="0" b="0"/>
                <a:pathLst>
                  <a:path w="1201200" h="138600" fill="none">
                    <a:moveTo>
                      <a:pt x="0" y="138600"/>
                    </a:moveTo>
                    <a:lnTo>
                      <a:pt x="1201200" y="138600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45A1AA"/>
                </a:solidFill>
                <a:bevel/>
              </a:ln>
            </p:spPr>
          </p:sp>
          <p:sp>
            <p:nvSpPr>
              <p:cNvPr id="5888" name="Text 5888"/>
              <p:cNvSpPr txBox="1"/>
              <p:nvPr/>
            </p:nvSpPr>
            <p:spPr>
              <a:xfrm>
                <a:off x="4404445" y="5474387"/>
                <a:ext cx="1208900" cy="1078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02">
                    <a:solidFill>
                      <a:srgbClr val="32787F"/>
                    </a:solidFill>
                    <a:latin typeface="Tahoma"/>
                  </a:rPr>
                  <a:t>Word-of-mouth marketing</a:t>
                </a:r>
              </a:p>
            </p:txBody>
          </p:sp>
        </p:grpSp>
        <p:grpSp>
          <p:nvGrpSpPr>
            <p:cNvPr id="4105" name="Sub Topic"/>
            <p:cNvGrpSpPr/>
            <p:nvPr/>
          </p:nvGrpSpPr>
          <p:grpSpPr>
            <a:xfrm>
              <a:off x="4373645" y="5697687"/>
              <a:ext cx="777700" cy="138600"/>
              <a:chOff x="4373645" y="5697687"/>
              <a:chExt cx="777700" cy="138600"/>
            </a:xfrm>
          </p:grpSpPr>
          <p:sp>
            <p:nvSpPr>
              <p:cNvPr id="4106" name="Rectangle balloon"/>
              <p:cNvSpPr/>
              <p:nvPr/>
            </p:nvSpPr>
            <p:spPr>
              <a:xfrm>
                <a:off x="4373645" y="5697687"/>
                <a:ext cx="777700" cy="138600"/>
              </a:xfrm>
              <a:custGeom>
                <a:avLst/>
                <a:gdLst/>
                <a:ahLst/>
                <a:cxnLst/>
                <a:rect l="0" t="0" r="0" b="0"/>
                <a:pathLst>
                  <a:path w="777700" h="138600" fill="none">
                    <a:moveTo>
                      <a:pt x="0" y="138600"/>
                    </a:moveTo>
                    <a:lnTo>
                      <a:pt x="777700" y="138600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45A1AA"/>
                </a:solidFill>
                <a:bevel/>
              </a:ln>
            </p:spPr>
          </p:sp>
          <p:sp>
            <p:nvSpPr>
              <p:cNvPr id="5889" name="Text 5889"/>
              <p:cNvSpPr txBox="1"/>
              <p:nvPr/>
            </p:nvSpPr>
            <p:spPr>
              <a:xfrm>
                <a:off x="4404445" y="5720787"/>
                <a:ext cx="785400" cy="1078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02">
                    <a:solidFill>
                      <a:srgbClr val="32787F"/>
                    </a:solidFill>
                    <a:latin typeface="Tahoma"/>
                  </a:rPr>
                  <a:t>Brand Marketing</a:t>
                </a:r>
              </a:p>
            </p:txBody>
          </p:sp>
        </p:grpSp>
        <p:grpSp>
          <p:nvGrpSpPr>
            <p:cNvPr id="4108" name="Sub Topic"/>
            <p:cNvGrpSpPr/>
            <p:nvPr/>
          </p:nvGrpSpPr>
          <p:grpSpPr>
            <a:xfrm>
              <a:off x="4373645" y="5944087"/>
              <a:ext cx="1070300" cy="138600"/>
              <a:chOff x="4373645" y="5944087"/>
              <a:chExt cx="1070300" cy="138600"/>
            </a:xfrm>
          </p:grpSpPr>
          <p:sp>
            <p:nvSpPr>
              <p:cNvPr id="4109" name="Rectangle balloon"/>
              <p:cNvSpPr/>
              <p:nvPr/>
            </p:nvSpPr>
            <p:spPr>
              <a:xfrm>
                <a:off x="4373645" y="5944087"/>
                <a:ext cx="1070300" cy="138600"/>
              </a:xfrm>
              <a:custGeom>
                <a:avLst/>
                <a:gdLst/>
                <a:ahLst/>
                <a:cxnLst/>
                <a:rect l="0" t="0" r="0" b="0"/>
                <a:pathLst>
                  <a:path w="1070300" h="138600" fill="none">
                    <a:moveTo>
                      <a:pt x="0" y="138600"/>
                    </a:moveTo>
                    <a:lnTo>
                      <a:pt x="1070300" y="138600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45A1AA"/>
                </a:solidFill>
                <a:bevel/>
              </a:ln>
            </p:spPr>
          </p:sp>
          <p:sp>
            <p:nvSpPr>
              <p:cNvPr id="5890" name="Text 5890"/>
              <p:cNvSpPr txBox="1"/>
              <p:nvPr/>
            </p:nvSpPr>
            <p:spPr>
              <a:xfrm>
                <a:off x="4404445" y="5967187"/>
                <a:ext cx="1078000" cy="1078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02">
                    <a:solidFill>
                      <a:srgbClr val="32787F"/>
                    </a:solidFill>
                    <a:latin typeface="Tahoma"/>
                  </a:rPr>
                  <a:t>Differentiation strategy</a:t>
                </a:r>
              </a:p>
            </p:txBody>
          </p:sp>
        </p:grpSp>
        <p:grpSp>
          <p:nvGrpSpPr>
            <p:cNvPr id="4111" name="Sub Topic"/>
            <p:cNvGrpSpPr/>
            <p:nvPr/>
          </p:nvGrpSpPr>
          <p:grpSpPr>
            <a:xfrm>
              <a:off x="4373645" y="6190487"/>
              <a:ext cx="1078000" cy="138600"/>
              <a:chOff x="4373645" y="6190487"/>
              <a:chExt cx="1078000" cy="138600"/>
            </a:xfrm>
          </p:grpSpPr>
          <p:sp>
            <p:nvSpPr>
              <p:cNvPr id="4112" name="Rectangle balloon"/>
              <p:cNvSpPr/>
              <p:nvPr/>
            </p:nvSpPr>
            <p:spPr>
              <a:xfrm>
                <a:off x="4373645" y="6190487"/>
                <a:ext cx="1078000" cy="138600"/>
              </a:xfrm>
              <a:custGeom>
                <a:avLst/>
                <a:gdLst/>
                <a:ahLst/>
                <a:cxnLst/>
                <a:rect l="0" t="0" r="0" b="0"/>
                <a:pathLst>
                  <a:path w="1078000" h="138600" fill="none">
                    <a:moveTo>
                      <a:pt x="0" y="138600"/>
                    </a:moveTo>
                    <a:lnTo>
                      <a:pt x="1078000" y="138600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45A1AA"/>
                </a:solidFill>
                <a:bevel/>
              </a:ln>
            </p:spPr>
          </p:sp>
          <p:sp>
            <p:nvSpPr>
              <p:cNvPr id="5891" name="Text 5891"/>
              <p:cNvSpPr txBox="1"/>
              <p:nvPr/>
            </p:nvSpPr>
            <p:spPr>
              <a:xfrm>
                <a:off x="4404445" y="6213587"/>
                <a:ext cx="1085700" cy="1078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02">
                    <a:solidFill>
                      <a:srgbClr val="32787F"/>
                    </a:solidFill>
                    <a:latin typeface="Tahoma"/>
                  </a:rPr>
                  <a:t>Successful case analysis</a:t>
                </a:r>
              </a:p>
            </p:txBody>
          </p:sp>
        </p:grpSp>
        <p:grpSp>
          <p:nvGrpSpPr>
            <p:cNvPr id="4114" name="Meeting"/>
            <p:cNvGrpSpPr/>
            <p:nvPr/>
          </p:nvGrpSpPr>
          <p:grpSpPr>
            <a:xfrm>
              <a:off x="6617548" y="5363779"/>
              <a:ext cx="1826186" cy="1176013"/>
              <a:chOff x="6617548" y="5363779"/>
              <a:chExt cx="1826186" cy="1176013"/>
            </a:xfrm>
          </p:grpSpPr>
          <p:sp>
            <p:nvSpPr>
              <p:cNvPr id="4115" name="Freeform 4114"/>
              <p:cNvSpPr/>
              <p:nvPr/>
            </p:nvSpPr>
            <p:spPr>
              <a:xfrm>
                <a:off x="6791783" y="5748959"/>
                <a:ext cx="41977" cy="563893"/>
              </a:xfrm>
              <a:custGeom>
                <a:avLst/>
                <a:gdLst/>
                <a:ahLst/>
                <a:cxnLst/>
                <a:rect l="0" t="0" r="0" b="0"/>
                <a:pathLst>
                  <a:path w="41977" h="563893">
                    <a:moveTo>
                      <a:pt x="0" y="0"/>
                    </a:moveTo>
                    <a:lnTo>
                      <a:pt x="41977" y="0"/>
                    </a:lnTo>
                    <a:lnTo>
                      <a:pt x="41977" y="563893"/>
                    </a:lnTo>
                    <a:lnTo>
                      <a:pt x="0" y="56389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FAFAF"/>
              </a:solidFill>
              <a:ln w="7700" cap="flat">
                <a:noFill/>
                <a:bevel/>
              </a:ln>
            </p:spPr>
          </p:sp>
          <p:sp>
            <p:nvSpPr>
              <p:cNvPr id="4116" name="Freeform 4115"/>
              <p:cNvSpPr/>
              <p:nvPr/>
            </p:nvSpPr>
            <p:spPr>
              <a:xfrm>
                <a:off x="7083435" y="5734935"/>
                <a:ext cx="36730" cy="445781"/>
              </a:xfrm>
              <a:custGeom>
                <a:avLst/>
                <a:gdLst/>
                <a:ahLst/>
                <a:cxnLst/>
                <a:rect l="0" t="0" r="0" b="0"/>
                <a:pathLst>
                  <a:path w="36730" h="445781">
                    <a:moveTo>
                      <a:pt x="36730" y="0"/>
                    </a:moveTo>
                    <a:lnTo>
                      <a:pt x="0" y="0"/>
                    </a:lnTo>
                    <a:lnTo>
                      <a:pt x="0" y="445781"/>
                    </a:lnTo>
                    <a:lnTo>
                      <a:pt x="36730" y="445781"/>
                    </a:lnTo>
                    <a:lnTo>
                      <a:pt x="36730" y="0"/>
                    </a:lnTo>
                    <a:close/>
                  </a:path>
                </a:pathLst>
              </a:custGeom>
              <a:solidFill>
                <a:srgbClr val="AFAFAF"/>
              </a:solidFill>
              <a:ln w="7700" cap="flat">
                <a:noFill/>
                <a:bevel/>
              </a:ln>
            </p:spPr>
          </p:sp>
          <p:sp>
            <p:nvSpPr>
              <p:cNvPr id="4117" name="Freeform 4116"/>
              <p:cNvSpPr/>
              <p:nvPr/>
            </p:nvSpPr>
            <p:spPr>
              <a:xfrm>
                <a:off x="6634806" y="5416791"/>
                <a:ext cx="579805" cy="348624"/>
              </a:xfrm>
              <a:custGeom>
                <a:avLst/>
                <a:gdLst/>
                <a:ahLst/>
                <a:cxnLst/>
                <a:rect l="0" t="0" r="0" b="0"/>
                <a:pathLst>
                  <a:path w="579805" h="348624">
                    <a:moveTo>
                      <a:pt x="0" y="0"/>
                    </a:moveTo>
                    <a:lnTo>
                      <a:pt x="480110" y="20956"/>
                    </a:lnTo>
                    <a:lnTo>
                      <a:pt x="579805" y="314333"/>
                    </a:lnTo>
                    <a:lnTo>
                      <a:pt x="76083" y="34862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7E7E7E"/>
                </a:solidFill>
                <a:bevel/>
              </a:ln>
            </p:spPr>
          </p:sp>
          <p:sp>
            <p:nvSpPr>
              <p:cNvPr id="4118" name="Freeform 4117"/>
              <p:cNvSpPr/>
              <p:nvPr/>
            </p:nvSpPr>
            <p:spPr>
              <a:xfrm>
                <a:off x="6687279" y="5464417"/>
                <a:ext cx="461746" cy="245751"/>
              </a:xfrm>
              <a:custGeom>
                <a:avLst/>
                <a:gdLst/>
                <a:ahLst/>
                <a:cxnLst/>
                <a:rect l="0" t="0" r="0" b="0"/>
                <a:pathLst>
                  <a:path w="461746" h="245751" fill="none">
                    <a:moveTo>
                      <a:pt x="0" y="0"/>
                    </a:moveTo>
                    <a:cubicBezTo>
                      <a:pt x="0" y="0"/>
                      <a:pt x="49848" y="245751"/>
                      <a:pt x="57718" y="245751"/>
                    </a:cubicBezTo>
                    <a:cubicBezTo>
                      <a:pt x="65589" y="245751"/>
                      <a:pt x="461746" y="222890"/>
                      <a:pt x="461746" y="222890"/>
                    </a:cubicBezTo>
                  </a:path>
                </a:pathLst>
              </a:custGeom>
              <a:solidFill>
                <a:srgbClr val="FFFFFF"/>
              </a:solidFill>
              <a:ln w="23100" cap="flat">
                <a:solidFill>
                  <a:srgbClr val="00AEEE"/>
                </a:solidFill>
                <a:bevel/>
              </a:ln>
            </p:spPr>
          </p:sp>
          <p:sp>
            <p:nvSpPr>
              <p:cNvPr id="4119" name="Freeform 4118"/>
              <p:cNvSpPr/>
              <p:nvPr/>
            </p:nvSpPr>
            <p:spPr>
              <a:xfrm>
                <a:off x="6743356" y="5489184"/>
                <a:ext cx="315154" cy="135258"/>
              </a:xfrm>
              <a:custGeom>
                <a:avLst/>
                <a:gdLst/>
                <a:ahLst/>
                <a:cxnLst/>
                <a:rect l="0" t="0" r="0" b="0"/>
                <a:pathLst>
                  <a:path w="315154" h="135258" fill="none">
                    <a:moveTo>
                      <a:pt x="1640" y="135258"/>
                    </a:moveTo>
                    <a:cubicBezTo>
                      <a:pt x="1640" y="135258"/>
                      <a:pt x="-6231" y="59056"/>
                      <a:pt x="12134" y="55246"/>
                    </a:cubicBezTo>
                    <a:cubicBezTo>
                      <a:pt x="30499" y="51436"/>
                      <a:pt x="67228" y="121923"/>
                      <a:pt x="101334" y="114303"/>
                    </a:cubicBezTo>
                    <a:cubicBezTo>
                      <a:pt x="135441" y="106683"/>
                      <a:pt x="111829" y="13335"/>
                      <a:pt x="138064" y="20956"/>
                    </a:cubicBezTo>
                    <a:cubicBezTo>
                      <a:pt x="164300" y="28576"/>
                      <a:pt x="198406" y="100968"/>
                      <a:pt x="245630" y="89537"/>
                    </a:cubicBezTo>
                    <a:cubicBezTo>
                      <a:pt x="292854" y="78107"/>
                      <a:pt x="321712" y="11430"/>
                      <a:pt x="313843" y="0"/>
                    </a:cubicBez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043268"/>
                </a:solidFill>
                <a:bevel/>
              </a:ln>
            </p:spPr>
          </p:sp>
          <p:grpSp>
            <p:nvGrpSpPr>
              <p:cNvPr id="4120" name="Group 4119"/>
              <p:cNvGrpSpPr/>
              <p:nvPr/>
            </p:nvGrpSpPr>
            <p:grpSpPr>
              <a:xfrm>
                <a:off x="7550687" y="5590373"/>
                <a:ext cx="436963" cy="522965"/>
                <a:chOff x="7550687" y="5590373"/>
                <a:chExt cx="436963" cy="522965"/>
              </a:xfrm>
            </p:grpSpPr>
            <p:sp>
              <p:nvSpPr>
                <p:cNvPr id="4121" name="Freeform 4120"/>
                <p:cNvSpPr/>
                <p:nvPr/>
              </p:nvSpPr>
              <p:spPr>
                <a:xfrm>
                  <a:off x="7550687" y="5778240"/>
                  <a:ext cx="436963" cy="33509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36963" h="335097">
                      <a:moveTo>
                        <a:pt x="436963" y="310829"/>
                      </a:moveTo>
                      <a:lnTo>
                        <a:pt x="337820" y="0"/>
                      </a:lnTo>
                      <a:lnTo>
                        <a:pt x="87897" y="0"/>
                      </a:lnTo>
                      <a:lnTo>
                        <a:pt x="0" y="307794"/>
                      </a:lnTo>
                      <a:lnTo>
                        <a:pt x="67319" y="331420"/>
                      </a:lnTo>
                      <a:lnTo>
                        <a:pt x="111253" y="188417"/>
                      </a:lnTo>
                      <a:lnTo>
                        <a:pt x="111288" y="330110"/>
                      </a:lnTo>
                      <a:lnTo>
                        <a:pt x="192904" y="335097"/>
                      </a:lnTo>
                      <a:lnTo>
                        <a:pt x="237421" y="335097"/>
                      </a:lnTo>
                      <a:lnTo>
                        <a:pt x="319565" y="330111"/>
                      </a:lnTo>
                      <a:lnTo>
                        <a:pt x="319460" y="185982"/>
                      </a:lnTo>
                      <a:lnTo>
                        <a:pt x="365360" y="334697"/>
                      </a:lnTo>
                      <a:lnTo>
                        <a:pt x="436963" y="310829"/>
                      </a:lnTo>
                      <a:close/>
                    </a:path>
                  </a:pathLst>
                </a:custGeom>
                <a:solidFill>
                  <a:srgbClr val="787878"/>
                </a:solidFill>
                <a:ln w="7700" cap="flat">
                  <a:solidFill>
                    <a:srgbClr val="787878"/>
                  </a:solidFill>
                  <a:bevel/>
                </a:ln>
              </p:spPr>
            </p:sp>
            <p:grpSp>
              <p:nvGrpSpPr>
                <p:cNvPr id="4122" name="Group 4121"/>
                <p:cNvGrpSpPr/>
                <p:nvPr/>
              </p:nvGrpSpPr>
              <p:grpSpPr>
                <a:xfrm>
                  <a:off x="7708411" y="5776269"/>
                  <a:ext cx="122577" cy="222325"/>
                  <a:chOff x="7708411" y="5776269"/>
                  <a:chExt cx="122577" cy="222325"/>
                </a:xfrm>
              </p:grpSpPr>
              <p:sp>
                <p:nvSpPr>
                  <p:cNvPr id="4123" name="Freeform 4122"/>
                  <p:cNvSpPr/>
                  <p:nvPr/>
                </p:nvSpPr>
                <p:spPr>
                  <a:xfrm>
                    <a:off x="7752077" y="5817306"/>
                    <a:ext cx="35246" cy="18129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5246" h="181290">
                        <a:moveTo>
                          <a:pt x="10574" y="0"/>
                        </a:moveTo>
                        <a:lnTo>
                          <a:pt x="0" y="163160"/>
                        </a:lnTo>
                        <a:lnTo>
                          <a:pt x="17623" y="181290"/>
                        </a:lnTo>
                        <a:lnTo>
                          <a:pt x="35246" y="163160"/>
                        </a:lnTo>
                        <a:lnTo>
                          <a:pt x="24672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7700" cap="flat">
                    <a:solidFill>
                      <a:srgbClr val="FFFFFF"/>
                    </a:solidFill>
                    <a:bevel/>
                  </a:ln>
                </p:spPr>
              </p:sp>
              <p:grpSp>
                <p:nvGrpSpPr>
                  <p:cNvPr id="4124" name="Group 4123"/>
                  <p:cNvGrpSpPr/>
                  <p:nvPr/>
                </p:nvGrpSpPr>
                <p:grpSpPr>
                  <a:xfrm>
                    <a:off x="7708411" y="5776269"/>
                    <a:ext cx="122577" cy="71128"/>
                    <a:chOff x="7708411" y="5776269"/>
                    <a:chExt cx="122577" cy="71128"/>
                  </a:xfrm>
                </p:grpSpPr>
                <p:sp>
                  <p:nvSpPr>
                    <p:cNvPr id="4125" name="Freeform 4124"/>
                    <p:cNvSpPr/>
                    <p:nvPr/>
                  </p:nvSpPr>
                  <p:spPr>
                    <a:xfrm>
                      <a:off x="7708411" y="5776269"/>
                      <a:ext cx="47733" cy="7112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47733" h="71128">
                          <a:moveTo>
                            <a:pt x="35934" y="0"/>
                          </a:moveTo>
                          <a:lnTo>
                            <a:pt x="47733" y="22494"/>
                          </a:lnTo>
                          <a:lnTo>
                            <a:pt x="0" y="71128"/>
                          </a:lnTo>
                          <a:lnTo>
                            <a:pt x="17699" y="0"/>
                          </a:lnTo>
                          <a:lnTo>
                            <a:pt x="35934" y="0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7700" cap="flat">
                      <a:solidFill>
                        <a:srgbClr val="FFFFFF"/>
                      </a:solidFill>
                      <a:bevel/>
                    </a:ln>
                  </p:spPr>
                </p:sp>
                <p:sp>
                  <p:nvSpPr>
                    <p:cNvPr id="4126" name="Freeform 4125"/>
                    <p:cNvSpPr/>
                    <p:nvPr/>
                  </p:nvSpPr>
                  <p:spPr>
                    <a:xfrm flipH="1">
                      <a:off x="7783255" y="5776269"/>
                      <a:ext cx="47733" cy="7112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47733" h="71128">
                          <a:moveTo>
                            <a:pt x="35934" y="0"/>
                          </a:moveTo>
                          <a:lnTo>
                            <a:pt x="47733" y="22494"/>
                          </a:lnTo>
                          <a:lnTo>
                            <a:pt x="0" y="71128"/>
                          </a:lnTo>
                          <a:lnTo>
                            <a:pt x="17699" y="0"/>
                          </a:lnTo>
                          <a:lnTo>
                            <a:pt x="35934" y="0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7700" cap="flat">
                      <a:solidFill>
                        <a:srgbClr val="FFFFFF"/>
                      </a:solidFill>
                      <a:bevel/>
                    </a:ln>
                  </p:spPr>
                </p:sp>
              </p:grpSp>
              <p:sp>
                <p:nvSpPr>
                  <p:cNvPr id="4127" name="Freeform 4126"/>
                  <p:cNvSpPr/>
                  <p:nvPr/>
                </p:nvSpPr>
                <p:spPr>
                  <a:xfrm>
                    <a:off x="7755841" y="5798534"/>
                    <a:ext cx="26816" cy="2071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6816" h="20719">
                        <a:moveTo>
                          <a:pt x="0" y="0"/>
                        </a:moveTo>
                        <a:lnTo>
                          <a:pt x="26816" y="0"/>
                        </a:lnTo>
                        <a:lnTo>
                          <a:pt x="20907" y="20719"/>
                        </a:lnTo>
                        <a:lnTo>
                          <a:pt x="6809" y="20719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7700" cap="flat">
                    <a:solidFill>
                      <a:srgbClr val="FFFFFF"/>
                    </a:solidFill>
                    <a:bevel/>
                  </a:ln>
                </p:spPr>
              </p:sp>
            </p:grpSp>
            <p:sp>
              <p:nvSpPr>
                <p:cNvPr id="4128" name="Freeform 4127"/>
                <p:cNvSpPr/>
                <p:nvPr/>
              </p:nvSpPr>
              <p:spPr>
                <a:xfrm>
                  <a:off x="7690400" y="5590200"/>
                  <a:ext cx="158577" cy="15859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8577" h="158593">
                      <a:moveTo>
                        <a:pt x="0" y="79297"/>
                      </a:moveTo>
                      <a:cubicBezTo>
                        <a:pt x="0" y="35502"/>
                        <a:pt x="35499" y="0"/>
                        <a:pt x="79288" y="0"/>
                      </a:cubicBezTo>
                      <a:cubicBezTo>
                        <a:pt x="123078" y="0"/>
                        <a:pt x="158577" y="35502"/>
                        <a:pt x="158577" y="79297"/>
                      </a:cubicBezTo>
                      <a:cubicBezTo>
                        <a:pt x="158577" y="123091"/>
                        <a:pt x="123078" y="158593"/>
                        <a:pt x="79288" y="158593"/>
                      </a:cubicBezTo>
                      <a:cubicBezTo>
                        <a:pt x="35499" y="158593"/>
                        <a:pt x="0" y="123091"/>
                        <a:pt x="0" y="79297"/>
                      </a:cubicBezTo>
                      <a:close/>
                    </a:path>
                  </a:pathLst>
                </a:custGeom>
                <a:solidFill>
                  <a:srgbClr val="787878"/>
                </a:solidFill>
                <a:ln w="7700" cap="flat">
                  <a:solidFill>
                    <a:srgbClr val="787878"/>
                  </a:solidFill>
                  <a:bevel/>
                </a:ln>
              </p:spPr>
            </p:sp>
          </p:grpSp>
          <p:grpSp>
            <p:nvGrpSpPr>
              <p:cNvPr id="4129" name="Group 4128"/>
              <p:cNvGrpSpPr/>
              <p:nvPr/>
            </p:nvGrpSpPr>
            <p:grpSpPr>
              <a:xfrm>
                <a:off x="7077767" y="5363790"/>
                <a:ext cx="548477" cy="903533"/>
                <a:chOff x="7077767" y="5363790"/>
                <a:chExt cx="548477" cy="903533"/>
              </a:xfrm>
            </p:grpSpPr>
            <p:sp>
              <p:nvSpPr>
                <p:cNvPr id="4130" name="Freeform 4129"/>
                <p:cNvSpPr/>
                <p:nvPr/>
              </p:nvSpPr>
              <p:spPr>
                <a:xfrm>
                  <a:off x="7077767" y="5551660"/>
                  <a:ext cx="548477" cy="71566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48477" h="715666">
                      <a:moveTo>
                        <a:pt x="548477" y="299632"/>
                      </a:moveTo>
                      <a:lnTo>
                        <a:pt x="433911" y="0"/>
                      </a:lnTo>
                      <a:lnTo>
                        <a:pt x="188622" y="0"/>
                      </a:lnTo>
                      <a:lnTo>
                        <a:pt x="163668" y="132638"/>
                      </a:lnTo>
                      <a:lnTo>
                        <a:pt x="14688" y="98222"/>
                      </a:lnTo>
                      <a:lnTo>
                        <a:pt x="0" y="174600"/>
                      </a:lnTo>
                      <a:lnTo>
                        <a:pt x="211505" y="224538"/>
                      </a:lnTo>
                      <a:lnTo>
                        <a:pt x="212108" y="714422"/>
                      </a:lnTo>
                      <a:lnTo>
                        <a:pt x="294116" y="714422"/>
                      </a:lnTo>
                      <a:lnTo>
                        <a:pt x="293630" y="335097"/>
                      </a:lnTo>
                      <a:lnTo>
                        <a:pt x="338147" y="335097"/>
                      </a:lnTo>
                      <a:lnTo>
                        <a:pt x="338179" y="715666"/>
                      </a:lnTo>
                      <a:lnTo>
                        <a:pt x="420573" y="715666"/>
                      </a:lnTo>
                      <a:lnTo>
                        <a:pt x="420573" y="149815"/>
                      </a:lnTo>
                      <a:lnTo>
                        <a:pt x="483850" y="323132"/>
                      </a:lnTo>
                      <a:lnTo>
                        <a:pt x="548477" y="299632"/>
                      </a:lnTo>
                      <a:close/>
                    </a:path>
                  </a:pathLst>
                </a:custGeom>
                <a:solidFill>
                  <a:srgbClr val="787878"/>
                </a:solidFill>
                <a:ln w="7700" cap="flat">
                  <a:solidFill>
                    <a:srgbClr val="787878"/>
                  </a:solidFill>
                  <a:bevel/>
                </a:ln>
              </p:spPr>
            </p:sp>
            <p:grpSp>
              <p:nvGrpSpPr>
                <p:cNvPr id="4131" name="Group 4130"/>
                <p:cNvGrpSpPr/>
                <p:nvPr/>
              </p:nvGrpSpPr>
              <p:grpSpPr>
                <a:xfrm>
                  <a:off x="7336217" y="5549687"/>
                  <a:ext cx="122577" cy="222324"/>
                  <a:chOff x="7336217" y="5549687"/>
                  <a:chExt cx="122577" cy="222324"/>
                </a:xfrm>
              </p:grpSpPr>
              <p:sp>
                <p:nvSpPr>
                  <p:cNvPr id="4132" name="Freeform 4131"/>
                  <p:cNvSpPr/>
                  <p:nvPr/>
                </p:nvSpPr>
                <p:spPr>
                  <a:xfrm>
                    <a:off x="7379883" y="5590724"/>
                    <a:ext cx="35246" cy="18128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5246" h="181289">
                        <a:moveTo>
                          <a:pt x="10574" y="0"/>
                        </a:moveTo>
                        <a:lnTo>
                          <a:pt x="0" y="163160"/>
                        </a:lnTo>
                        <a:lnTo>
                          <a:pt x="17623" y="181289"/>
                        </a:lnTo>
                        <a:lnTo>
                          <a:pt x="35246" y="163160"/>
                        </a:lnTo>
                        <a:lnTo>
                          <a:pt x="24672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7700" cap="flat">
                    <a:solidFill>
                      <a:srgbClr val="FFFFFF"/>
                    </a:solidFill>
                    <a:bevel/>
                  </a:ln>
                </p:spPr>
              </p:sp>
              <p:grpSp>
                <p:nvGrpSpPr>
                  <p:cNvPr id="4133" name="Group 4132"/>
                  <p:cNvGrpSpPr/>
                  <p:nvPr/>
                </p:nvGrpSpPr>
                <p:grpSpPr>
                  <a:xfrm>
                    <a:off x="7336217" y="5549687"/>
                    <a:ext cx="122577" cy="71128"/>
                    <a:chOff x="7336217" y="5549687"/>
                    <a:chExt cx="122577" cy="71128"/>
                  </a:xfrm>
                </p:grpSpPr>
                <p:sp>
                  <p:nvSpPr>
                    <p:cNvPr id="4134" name="Freeform 4133"/>
                    <p:cNvSpPr/>
                    <p:nvPr/>
                  </p:nvSpPr>
                  <p:spPr>
                    <a:xfrm>
                      <a:off x="7336217" y="5549687"/>
                      <a:ext cx="47733" cy="7112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47733" h="71128">
                          <a:moveTo>
                            <a:pt x="35934" y="0"/>
                          </a:moveTo>
                          <a:lnTo>
                            <a:pt x="47733" y="22494"/>
                          </a:lnTo>
                          <a:lnTo>
                            <a:pt x="0" y="71128"/>
                          </a:lnTo>
                          <a:lnTo>
                            <a:pt x="17699" y="0"/>
                          </a:lnTo>
                          <a:lnTo>
                            <a:pt x="35934" y="0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7700" cap="flat">
                      <a:solidFill>
                        <a:srgbClr val="FFFFFF"/>
                      </a:solidFill>
                      <a:bevel/>
                    </a:ln>
                  </p:spPr>
                </p:sp>
                <p:sp>
                  <p:nvSpPr>
                    <p:cNvPr id="4135" name="Freeform 4134"/>
                    <p:cNvSpPr/>
                    <p:nvPr/>
                  </p:nvSpPr>
                  <p:spPr>
                    <a:xfrm flipH="1">
                      <a:off x="7411062" y="5549687"/>
                      <a:ext cx="47733" cy="7112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47733" h="71128">
                          <a:moveTo>
                            <a:pt x="35934" y="0"/>
                          </a:moveTo>
                          <a:lnTo>
                            <a:pt x="47733" y="22494"/>
                          </a:lnTo>
                          <a:lnTo>
                            <a:pt x="0" y="71128"/>
                          </a:lnTo>
                          <a:lnTo>
                            <a:pt x="17699" y="0"/>
                          </a:lnTo>
                          <a:lnTo>
                            <a:pt x="35934" y="0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7700" cap="flat">
                      <a:solidFill>
                        <a:srgbClr val="FFFFFF"/>
                      </a:solidFill>
                      <a:bevel/>
                    </a:ln>
                  </p:spPr>
                </p:sp>
              </p:grpSp>
              <p:sp>
                <p:nvSpPr>
                  <p:cNvPr id="4136" name="Freeform 4135"/>
                  <p:cNvSpPr/>
                  <p:nvPr/>
                </p:nvSpPr>
                <p:spPr>
                  <a:xfrm>
                    <a:off x="7383648" y="5571952"/>
                    <a:ext cx="26816" cy="2071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6816" h="20719">
                        <a:moveTo>
                          <a:pt x="0" y="0"/>
                        </a:moveTo>
                        <a:lnTo>
                          <a:pt x="26816" y="0"/>
                        </a:lnTo>
                        <a:lnTo>
                          <a:pt x="20907" y="20719"/>
                        </a:lnTo>
                        <a:lnTo>
                          <a:pt x="6809" y="20719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7700" cap="flat">
                    <a:solidFill>
                      <a:srgbClr val="FFFFFF"/>
                    </a:solidFill>
                    <a:bevel/>
                  </a:ln>
                </p:spPr>
              </p:sp>
            </p:grpSp>
            <p:sp>
              <p:nvSpPr>
                <p:cNvPr id="4137" name="Freeform 4136"/>
                <p:cNvSpPr/>
                <p:nvPr/>
              </p:nvSpPr>
              <p:spPr>
                <a:xfrm>
                  <a:off x="7318207" y="5363619"/>
                  <a:ext cx="158577" cy="15859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8577" h="158593">
                      <a:moveTo>
                        <a:pt x="0" y="79296"/>
                      </a:moveTo>
                      <a:cubicBezTo>
                        <a:pt x="0" y="35502"/>
                        <a:pt x="35499" y="0"/>
                        <a:pt x="79288" y="0"/>
                      </a:cubicBezTo>
                      <a:cubicBezTo>
                        <a:pt x="123078" y="0"/>
                        <a:pt x="158577" y="35502"/>
                        <a:pt x="158577" y="79296"/>
                      </a:cubicBezTo>
                      <a:cubicBezTo>
                        <a:pt x="158577" y="123091"/>
                        <a:pt x="123078" y="158593"/>
                        <a:pt x="79288" y="158593"/>
                      </a:cubicBezTo>
                      <a:cubicBezTo>
                        <a:pt x="35499" y="158593"/>
                        <a:pt x="0" y="123091"/>
                        <a:pt x="0" y="79296"/>
                      </a:cubicBezTo>
                      <a:close/>
                    </a:path>
                  </a:pathLst>
                </a:custGeom>
                <a:solidFill>
                  <a:srgbClr val="787878"/>
                </a:solidFill>
                <a:ln w="7700" cap="flat">
                  <a:solidFill>
                    <a:srgbClr val="787878"/>
                  </a:solidFill>
                  <a:bevel/>
                </a:ln>
              </p:spPr>
            </p:sp>
          </p:grpSp>
          <p:sp>
            <p:nvSpPr>
              <p:cNvPr id="4138" name="Freeform 4137"/>
              <p:cNvSpPr/>
              <p:nvPr/>
            </p:nvSpPr>
            <p:spPr>
              <a:xfrm>
                <a:off x="6929695" y="5997645"/>
                <a:ext cx="1197927" cy="284926"/>
              </a:xfrm>
              <a:custGeom>
                <a:avLst/>
                <a:gdLst/>
                <a:ahLst/>
                <a:cxnLst/>
                <a:rect l="0" t="0" r="0" b="0"/>
                <a:pathLst>
                  <a:path w="1197927" h="284926">
                    <a:moveTo>
                      <a:pt x="0" y="284926"/>
                    </a:moveTo>
                    <a:lnTo>
                      <a:pt x="308421" y="0"/>
                    </a:lnTo>
                    <a:lnTo>
                      <a:pt x="911857" y="0"/>
                    </a:lnTo>
                    <a:lnTo>
                      <a:pt x="1197927" y="277011"/>
                    </a:lnTo>
                    <a:lnTo>
                      <a:pt x="0" y="284926"/>
                    </a:lnTo>
                    <a:close/>
                  </a:path>
                </a:pathLst>
              </a:custGeom>
              <a:solidFill>
                <a:srgbClr val="063E7D"/>
              </a:solidFill>
              <a:ln w="7700" cap="flat">
                <a:noFill/>
                <a:bevel/>
              </a:ln>
            </p:spPr>
          </p:sp>
          <p:sp>
            <p:nvSpPr>
              <p:cNvPr id="4139" name="Freeform 4138"/>
              <p:cNvSpPr/>
              <p:nvPr/>
            </p:nvSpPr>
            <p:spPr>
              <a:xfrm flipH="1">
                <a:off x="7973723" y="5987572"/>
                <a:ext cx="365109" cy="376377"/>
              </a:xfrm>
              <a:custGeom>
                <a:avLst/>
                <a:gdLst/>
                <a:ahLst/>
                <a:cxnLst/>
                <a:rect l="0" t="0" r="0" b="0"/>
                <a:pathLst>
                  <a:path w="365109" h="376377">
                    <a:moveTo>
                      <a:pt x="0" y="0"/>
                    </a:moveTo>
                    <a:lnTo>
                      <a:pt x="0" y="376377"/>
                    </a:lnTo>
                    <a:lnTo>
                      <a:pt x="304658" y="374541"/>
                    </a:lnTo>
                    <a:lnTo>
                      <a:pt x="304658" y="290086"/>
                    </a:lnTo>
                    <a:lnTo>
                      <a:pt x="185434" y="290086"/>
                    </a:lnTo>
                    <a:lnTo>
                      <a:pt x="181762" y="161567"/>
                    </a:lnTo>
                    <a:lnTo>
                      <a:pt x="218230" y="216243"/>
                    </a:lnTo>
                    <a:lnTo>
                      <a:pt x="365109" y="162388"/>
                    </a:lnTo>
                    <a:lnTo>
                      <a:pt x="345525" y="93844"/>
                    </a:lnTo>
                    <a:lnTo>
                      <a:pt x="246939" y="129438"/>
                    </a:lnTo>
                    <a:lnTo>
                      <a:pt x="170747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87878"/>
              </a:solidFill>
              <a:ln w="7700" cap="flat">
                <a:solidFill>
                  <a:srgbClr val="787878"/>
                </a:solidFill>
                <a:bevel/>
              </a:ln>
            </p:spPr>
          </p:sp>
          <p:sp>
            <p:nvSpPr>
              <p:cNvPr id="4140" name="Freeform 4139"/>
              <p:cNvSpPr/>
              <p:nvPr/>
            </p:nvSpPr>
            <p:spPr>
              <a:xfrm flipH="1">
                <a:off x="8175426" y="5790360"/>
                <a:ext cx="158577" cy="158593"/>
              </a:xfrm>
              <a:custGeom>
                <a:avLst/>
                <a:gdLst/>
                <a:ahLst/>
                <a:cxnLst/>
                <a:rect l="0" t="0" r="0" b="0"/>
                <a:pathLst>
                  <a:path w="158577" h="158593">
                    <a:moveTo>
                      <a:pt x="0" y="79296"/>
                    </a:moveTo>
                    <a:cubicBezTo>
                      <a:pt x="0" y="35502"/>
                      <a:pt x="35499" y="0"/>
                      <a:pt x="79288" y="0"/>
                    </a:cubicBezTo>
                    <a:cubicBezTo>
                      <a:pt x="123078" y="0"/>
                      <a:pt x="158577" y="35502"/>
                      <a:pt x="158577" y="79296"/>
                    </a:cubicBezTo>
                    <a:cubicBezTo>
                      <a:pt x="158577" y="123091"/>
                      <a:pt x="123078" y="158593"/>
                      <a:pt x="79288" y="158593"/>
                    </a:cubicBezTo>
                    <a:cubicBezTo>
                      <a:pt x="35499" y="158593"/>
                      <a:pt x="0" y="123091"/>
                      <a:pt x="0" y="79296"/>
                    </a:cubicBezTo>
                    <a:close/>
                  </a:path>
                </a:pathLst>
              </a:custGeom>
              <a:solidFill>
                <a:srgbClr val="787878"/>
              </a:solidFill>
              <a:ln w="7700" cap="flat">
                <a:solidFill>
                  <a:srgbClr val="787878"/>
                </a:solidFill>
                <a:bevel/>
              </a:ln>
            </p:spPr>
          </p:sp>
          <p:sp>
            <p:nvSpPr>
              <p:cNvPr id="4141" name="Freeform 4140"/>
              <p:cNvSpPr/>
              <p:nvPr/>
            </p:nvSpPr>
            <p:spPr>
              <a:xfrm flipH="1">
                <a:off x="8227052" y="6133157"/>
                <a:ext cx="215422" cy="313341"/>
              </a:xfrm>
              <a:custGeom>
                <a:avLst/>
                <a:gdLst/>
                <a:ahLst/>
                <a:cxnLst/>
                <a:rect l="0" t="0" r="0" b="0"/>
                <a:pathLst>
                  <a:path w="215422" h="313341">
                    <a:moveTo>
                      <a:pt x="0" y="0"/>
                    </a:moveTo>
                    <a:lnTo>
                      <a:pt x="215422" y="0"/>
                    </a:lnTo>
                    <a:lnTo>
                      <a:pt x="215422" y="313341"/>
                    </a:lnTo>
                    <a:lnTo>
                      <a:pt x="0" y="3133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C89AD"/>
              </a:solidFill>
              <a:ln w="7700" cap="flat">
                <a:noFill/>
                <a:bevel/>
              </a:ln>
            </p:spPr>
          </p:sp>
          <p:sp>
            <p:nvSpPr>
              <p:cNvPr id="4142" name="Freeform 4141"/>
              <p:cNvSpPr/>
              <p:nvPr/>
            </p:nvSpPr>
            <p:spPr>
              <a:xfrm flipH="1">
                <a:off x="7993282" y="6337558"/>
                <a:ext cx="450455" cy="112607"/>
              </a:xfrm>
              <a:custGeom>
                <a:avLst/>
                <a:gdLst/>
                <a:ahLst/>
                <a:cxnLst/>
                <a:rect l="0" t="0" r="0" b="0"/>
                <a:pathLst>
                  <a:path w="450455" h="112607">
                    <a:moveTo>
                      <a:pt x="0" y="0"/>
                    </a:moveTo>
                    <a:lnTo>
                      <a:pt x="450455" y="0"/>
                    </a:lnTo>
                    <a:lnTo>
                      <a:pt x="450455" y="112607"/>
                    </a:lnTo>
                    <a:lnTo>
                      <a:pt x="0" y="11260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C89AD"/>
              </a:solidFill>
              <a:ln w="7700" cap="flat">
                <a:noFill/>
                <a:bevel/>
              </a:ln>
            </p:spPr>
          </p:sp>
          <p:grpSp>
            <p:nvGrpSpPr>
              <p:cNvPr id="4143" name="Group 4142"/>
              <p:cNvGrpSpPr/>
              <p:nvPr/>
            </p:nvGrpSpPr>
            <p:grpSpPr>
              <a:xfrm>
                <a:off x="6723648" y="5835402"/>
                <a:ext cx="358015" cy="573513"/>
                <a:chOff x="6723648" y="5835402"/>
                <a:chExt cx="358015" cy="573513"/>
              </a:xfrm>
            </p:grpSpPr>
            <p:sp>
              <p:nvSpPr>
                <p:cNvPr id="4144" name="Freeform 4143"/>
                <p:cNvSpPr/>
                <p:nvPr/>
              </p:nvSpPr>
              <p:spPr>
                <a:xfrm>
                  <a:off x="6723648" y="6032538"/>
                  <a:ext cx="358015" cy="3763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58015" h="376375">
                      <a:moveTo>
                        <a:pt x="0" y="0"/>
                      </a:moveTo>
                      <a:lnTo>
                        <a:pt x="0" y="376375"/>
                      </a:lnTo>
                      <a:lnTo>
                        <a:pt x="304657" y="374540"/>
                      </a:lnTo>
                      <a:lnTo>
                        <a:pt x="304657" y="290085"/>
                      </a:lnTo>
                      <a:lnTo>
                        <a:pt x="185433" y="290085"/>
                      </a:lnTo>
                      <a:lnTo>
                        <a:pt x="181762" y="161567"/>
                      </a:lnTo>
                      <a:lnTo>
                        <a:pt x="190023" y="180845"/>
                      </a:lnTo>
                      <a:lnTo>
                        <a:pt x="327721" y="261628"/>
                      </a:lnTo>
                      <a:lnTo>
                        <a:pt x="358015" y="198286"/>
                      </a:lnTo>
                      <a:lnTo>
                        <a:pt x="246938" y="129437"/>
                      </a:lnTo>
                      <a:lnTo>
                        <a:pt x="170745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787878"/>
                </a:solidFill>
                <a:ln w="7700" cap="flat">
                  <a:solidFill>
                    <a:srgbClr val="787878"/>
                  </a:solidFill>
                  <a:bevel/>
                </a:ln>
              </p:spPr>
            </p:sp>
            <p:sp>
              <p:nvSpPr>
                <p:cNvPr id="4145" name="Freeform 4144"/>
                <p:cNvSpPr/>
                <p:nvPr/>
              </p:nvSpPr>
              <p:spPr>
                <a:xfrm>
                  <a:off x="6728469" y="5835326"/>
                  <a:ext cx="158577" cy="15859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8577" h="158592">
                      <a:moveTo>
                        <a:pt x="0" y="79296"/>
                      </a:moveTo>
                      <a:cubicBezTo>
                        <a:pt x="0" y="35502"/>
                        <a:pt x="35499" y="0"/>
                        <a:pt x="79288" y="0"/>
                      </a:cubicBezTo>
                      <a:cubicBezTo>
                        <a:pt x="123078" y="0"/>
                        <a:pt x="158577" y="35502"/>
                        <a:pt x="158577" y="79296"/>
                      </a:cubicBezTo>
                      <a:cubicBezTo>
                        <a:pt x="158577" y="123091"/>
                        <a:pt x="123078" y="158592"/>
                        <a:pt x="79288" y="158592"/>
                      </a:cubicBezTo>
                      <a:cubicBezTo>
                        <a:pt x="35499" y="158592"/>
                        <a:pt x="0" y="123091"/>
                        <a:pt x="0" y="79296"/>
                      </a:cubicBezTo>
                      <a:close/>
                    </a:path>
                  </a:pathLst>
                </a:custGeom>
                <a:solidFill>
                  <a:srgbClr val="787878"/>
                </a:solidFill>
                <a:ln w="7700" cap="flat">
                  <a:solidFill>
                    <a:srgbClr val="787878"/>
                  </a:solidFill>
                  <a:bevel/>
                </a:ln>
              </p:spPr>
            </p:sp>
          </p:grpSp>
          <p:sp>
            <p:nvSpPr>
              <p:cNvPr id="4146" name="Freeform 4145"/>
              <p:cNvSpPr/>
              <p:nvPr/>
            </p:nvSpPr>
            <p:spPr>
              <a:xfrm>
                <a:off x="7147907" y="6102229"/>
                <a:ext cx="142834" cy="80964"/>
              </a:xfrm>
              <a:custGeom>
                <a:avLst/>
                <a:gdLst/>
                <a:ahLst/>
                <a:cxnLst/>
                <a:rect l="0" t="0" r="0" b="0"/>
                <a:pathLst>
                  <a:path w="142834" h="80964">
                    <a:moveTo>
                      <a:pt x="7915" y="5775"/>
                    </a:moveTo>
                    <a:lnTo>
                      <a:pt x="0" y="80964"/>
                    </a:lnTo>
                    <a:lnTo>
                      <a:pt x="134548" y="80964"/>
                    </a:lnTo>
                    <a:lnTo>
                      <a:pt x="142834" y="0"/>
                    </a:lnTo>
                    <a:lnTo>
                      <a:pt x="7915" y="5775"/>
                    </a:lnTo>
                    <a:close/>
                  </a:path>
                </a:pathLst>
              </a:custGeom>
              <a:solidFill>
                <a:srgbClr val="FFFFFF"/>
              </a:solidFill>
              <a:ln w="7700" cap="flat">
                <a:noFill/>
                <a:bevel/>
              </a:ln>
            </p:spPr>
          </p:sp>
          <p:sp>
            <p:nvSpPr>
              <p:cNvPr id="4147" name="Freeform 4146"/>
              <p:cNvSpPr/>
              <p:nvPr/>
            </p:nvSpPr>
            <p:spPr>
              <a:xfrm>
                <a:off x="7635905" y="6033681"/>
                <a:ext cx="124846" cy="117850"/>
              </a:xfrm>
              <a:custGeom>
                <a:avLst/>
                <a:gdLst/>
                <a:ahLst/>
                <a:cxnLst/>
                <a:rect l="0" t="0" r="0" b="0"/>
                <a:pathLst>
                  <a:path w="124846" h="117850">
                    <a:moveTo>
                      <a:pt x="22727" y="0"/>
                    </a:moveTo>
                    <a:lnTo>
                      <a:pt x="0" y="117850"/>
                    </a:lnTo>
                    <a:lnTo>
                      <a:pt x="124846" y="117850"/>
                    </a:lnTo>
                    <a:lnTo>
                      <a:pt x="121325" y="4896"/>
                    </a:lnTo>
                    <a:lnTo>
                      <a:pt x="22727" y="0"/>
                    </a:lnTo>
                    <a:close/>
                  </a:path>
                </a:pathLst>
              </a:custGeom>
              <a:solidFill>
                <a:srgbClr val="FFFFFF"/>
              </a:solidFill>
              <a:ln w="7700" cap="flat">
                <a:noFill/>
                <a:bevel/>
              </a:ln>
            </p:spPr>
          </p:sp>
          <p:sp>
            <p:nvSpPr>
              <p:cNvPr id="4148" name="Freeform 4147"/>
              <p:cNvSpPr/>
              <p:nvPr/>
            </p:nvSpPr>
            <p:spPr>
              <a:xfrm>
                <a:off x="7386087" y="6028857"/>
                <a:ext cx="146420" cy="79146"/>
              </a:xfrm>
              <a:custGeom>
                <a:avLst/>
                <a:gdLst/>
                <a:ahLst/>
                <a:cxnLst/>
                <a:rect l="0" t="0" r="0" b="0"/>
                <a:pathLst>
                  <a:path w="146420" h="79146">
                    <a:moveTo>
                      <a:pt x="0" y="0"/>
                    </a:moveTo>
                    <a:lnTo>
                      <a:pt x="130590" y="0"/>
                    </a:lnTo>
                    <a:lnTo>
                      <a:pt x="146420" y="79146"/>
                    </a:lnTo>
                    <a:lnTo>
                      <a:pt x="7915" y="7914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7700" cap="flat">
                <a:noFill/>
                <a:bevel/>
              </a:ln>
            </p:spPr>
          </p:sp>
          <p:sp>
            <p:nvSpPr>
              <p:cNvPr id="4149" name="Freeform 4148"/>
              <p:cNvSpPr/>
              <p:nvPr/>
            </p:nvSpPr>
            <p:spPr>
              <a:xfrm>
                <a:off x="6619996" y="6170771"/>
                <a:ext cx="215422" cy="313341"/>
              </a:xfrm>
              <a:custGeom>
                <a:avLst/>
                <a:gdLst/>
                <a:ahLst/>
                <a:cxnLst/>
                <a:rect l="0" t="0" r="0" b="0"/>
                <a:pathLst>
                  <a:path w="215422" h="313341">
                    <a:moveTo>
                      <a:pt x="0" y="0"/>
                    </a:moveTo>
                    <a:lnTo>
                      <a:pt x="215422" y="0"/>
                    </a:lnTo>
                    <a:lnTo>
                      <a:pt x="215422" y="313341"/>
                    </a:lnTo>
                    <a:lnTo>
                      <a:pt x="0" y="3133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C89AD"/>
              </a:solidFill>
              <a:ln w="7700" cap="flat">
                <a:noFill/>
                <a:bevel/>
              </a:ln>
            </p:spPr>
          </p:sp>
          <p:sp>
            <p:nvSpPr>
              <p:cNvPr id="4150" name="Freeform 4149"/>
              <p:cNvSpPr/>
              <p:nvPr/>
            </p:nvSpPr>
            <p:spPr>
              <a:xfrm>
                <a:off x="6617548" y="6371507"/>
                <a:ext cx="367195" cy="112607"/>
              </a:xfrm>
              <a:custGeom>
                <a:avLst/>
                <a:gdLst/>
                <a:ahLst/>
                <a:cxnLst/>
                <a:rect l="0" t="0" r="0" b="0"/>
                <a:pathLst>
                  <a:path w="367195" h="112607">
                    <a:moveTo>
                      <a:pt x="0" y="0"/>
                    </a:moveTo>
                    <a:lnTo>
                      <a:pt x="367195" y="0"/>
                    </a:lnTo>
                    <a:lnTo>
                      <a:pt x="367195" y="112607"/>
                    </a:lnTo>
                    <a:lnTo>
                      <a:pt x="0" y="11260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C89AD"/>
              </a:solidFill>
              <a:ln w="7700" cap="flat">
                <a:noFill/>
                <a:bevel/>
              </a:ln>
            </p:spPr>
          </p:sp>
          <p:sp>
            <p:nvSpPr>
              <p:cNvPr id="4151" name="Freeform 4150"/>
              <p:cNvSpPr/>
              <p:nvPr/>
            </p:nvSpPr>
            <p:spPr>
              <a:xfrm>
                <a:off x="6934170" y="6274651"/>
                <a:ext cx="1197927" cy="265139"/>
              </a:xfrm>
              <a:custGeom>
                <a:avLst/>
                <a:gdLst/>
                <a:ahLst/>
                <a:cxnLst/>
                <a:rect l="0" t="0" r="0" b="0"/>
                <a:pathLst>
                  <a:path w="1197927" h="265139">
                    <a:moveTo>
                      <a:pt x="0" y="0"/>
                    </a:moveTo>
                    <a:lnTo>
                      <a:pt x="1197927" y="0"/>
                    </a:lnTo>
                    <a:lnTo>
                      <a:pt x="1197927" y="265139"/>
                    </a:lnTo>
                    <a:lnTo>
                      <a:pt x="0" y="26513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43268"/>
              </a:solidFill>
              <a:ln w="7700" cap="flat">
                <a:noFill/>
                <a:bevel/>
              </a:ln>
            </p:spPr>
          </p:sp>
        </p:grpSp>
        <p:grpSp>
          <p:nvGrpSpPr>
            <p:cNvPr id="4152" name="Process"/>
            <p:cNvGrpSpPr/>
            <p:nvPr/>
          </p:nvGrpSpPr>
          <p:grpSpPr>
            <a:xfrm>
              <a:off x="7129927" y="1547387"/>
              <a:ext cx="1204411" cy="462000"/>
              <a:chOff x="7129927" y="1547387"/>
              <a:chExt cx="1204411" cy="462000"/>
            </a:xfrm>
          </p:grpSpPr>
          <p:grpSp>
            <p:nvGrpSpPr>
              <p:cNvPr id="4153" name="Group 4152"/>
              <p:cNvGrpSpPr/>
              <p:nvPr/>
            </p:nvGrpSpPr>
            <p:grpSpPr>
              <a:xfrm>
                <a:off x="7129927" y="1547387"/>
                <a:ext cx="1204411" cy="462000"/>
                <a:chOff x="7129927" y="1547387"/>
                <a:chExt cx="1204411" cy="462000"/>
              </a:xfrm>
            </p:grpSpPr>
            <p:sp>
              <p:nvSpPr>
                <p:cNvPr id="4154" name="Freeform 4153"/>
                <p:cNvSpPr/>
                <p:nvPr/>
              </p:nvSpPr>
              <p:spPr>
                <a:xfrm>
                  <a:off x="7129927" y="1547387"/>
                  <a:ext cx="1204411" cy="462000"/>
                </a:xfrm>
                <a:custGeom>
                  <a:avLst/>
                  <a:gdLst>
                    <a:gd name="rtl" fmla="*/ 30800 w 1204411"/>
                    <a:gd name="rtt" fmla="*/ 30800 h 462000"/>
                    <a:gd name="rtr" fmla="*/ 1173611 w 1204411"/>
                    <a:gd name="rtb" fmla="*/ 431200 h 462000"/>
                  </a:gdLst>
                  <a:ahLst/>
                  <a:cxnLst/>
                  <a:rect l="rtl" t="rtt" r="rtr" b="rtb"/>
                  <a:pathLst>
                    <a:path w="1204411" h="462000">
                      <a:moveTo>
                        <a:pt x="83160" y="0"/>
                      </a:moveTo>
                      <a:lnTo>
                        <a:pt x="1121251" y="0"/>
                      </a:lnTo>
                      <a:cubicBezTo>
                        <a:pt x="1167174" y="0"/>
                        <a:pt x="1204411" y="37231"/>
                        <a:pt x="1204411" y="83160"/>
                      </a:cubicBezTo>
                      <a:lnTo>
                        <a:pt x="1204411" y="378840"/>
                      </a:lnTo>
                      <a:cubicBezTo>
                        <a:pt x="1204411" y="424769"/>
                        <a:pt x="1167174" y="462000"/>
                        <a:pt x="1121251" y="462000"/>
                      </a:cubicBezTo>
                      <a:lnTo>
                        <a:pt x="83160" y="462000"/>
                      </a:lnTo>
                      <a:cubicBezTo>
                        <a:pt x="37231" y="462000"/>
                        <a:pt x="0" y="424769"/>
                        <a:pt x="0" y="378840"/>
                      </a:cubicBezTo>
                      <a:lnTo>
                        <a:pt x="0" y="83160"/>
                      </a:lnTo>
                      <a:cubicBezTo>
                        <a:pt x="0" y="37231"/>
                        <a:pt x="37231" y="0"/>
                        <a:pt x="8316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5400" cap="flat">
                  <a:solidFill>
                    <a:srgbClr val="8CC8CF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80" b="1">
                      <a:solidFill>
                        <a:srgbClr val="000000"/>
                      </a:solidFill>
                      <a:latin typeface="Arial"/>
                    </a:rPr>
                    <a:t>A Superior Product </a:t>
                  </a:r>
                </a:p>
              </p:txBody>
            </p:sp>
            <p:sp>
              <p:nvSpPr>
                <p:cNvPr id="4155" name="Freeform 4154"/>
                <p:cNvSpPr/>
                <p:nvPr/>
              </p:nvSpPr>
              <p:spPr>
                <a:xfrm>
                  <a:off x="7652535" y="2050089"/>
                  <a:ext cx="159192" cy="14472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9192" h="144720">
                      <a:moveTo>
                        <a:pt x="47758" y="0"/>
                      </a:moveTo>
                      <a:lnTo>
                        <a:pt x="111434" y="0"/>
                      </a:lnTo>
                      <a:lnTo>
                        <a:pt x="111434" y="72360"/>
                      </a:lnTo>
                      <a:lnTo>
                        <a:pt x="159192" y="72360"/>
                      </a:lnTo>
                      <a:lnTo>
                        <a:pt x="79596" y="144720"/>
                      </a:lnTo>
                      <a:lnTo>
                        <a:pt x="0" y="72360"/>
                      </a:lnTo>
                      <a:lnTo>
                        <a:pt x="47758" y="7236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5400" cap="flat">
                  <a:solidFill>
                    <a:srgbClr val="8CC8CF"/>
                  </a:solidFill>
                  <a:bevel/>
                </a:ln>
              </p:spPr>
            </p:sp>
          </p:grpSp>
          <p:grpSp>
            <p:nvGrpSpPr>
              <p:cNvPr id="4156" name="Group 4155"/>
              <p:cNvGrpSpPr/>
              <p:nvPr/>
            </p:nvGrpSpPr>
            <p:grpSpPr>
              <a:xfrm>
                <a:off x="7129927" y="2235513"/>
                <a:ext cx="1204411" cy="462000"/>
                <a:chOff x="7129927" y="2235513"/>
                <a:chExt cx="1204411" cy="462000"/>
              </a:xfrm>
            </p:grpSpPr>
            <p:sp>
              <p:nvSpPr>
                <p:cNvPr id="4157" name="Freeform 4156"/>
                <p:cNvSpPr/>
                <p:nvPr/>
              </p:nvSpPr>
              <p:spPr>
                <a:xfrm>
                  <a:off x="7129927" y="2235513"/>
                  <a:ext cx="1204411" cy="462000"/>
                </a:xfrm>
                <a:custGeom>
                  <a:avLst/>
                  <a:gdLst>
                    <a:gd name="rtl" fmla="*/ 30800 w 1204411"/>
                    <a:gd name="rtt" fmla="*/ 30800 h 462000"/>
                    <a:gd name="rtr" fmla="*/ 1173611 w 1204411"/>
                    <a:gd name="rtb" fmla="*/ 431200 h 462000"/>
                  </a:gdLst>
                  <a:ahLst/>
                  <a:cxnLst/>
                  <a:rect l="rtl" t="rtt" r="rtr" b="rtb"/>
                  <a:pathLst>
                    <a:path w="1204411" h="462000">
                      <a:moveTo>
                        <a:pt x="83160" y="0"/>
                      </a:moveTo>
                      <a:lnTo>
                        <a:pt x="1121251" y="0"/>
                      </a:lnTo>
                      <a:cubicBezTo>
                        <a:pt x="1167174" y="0"/>
                        <a:pt x="1204411" y="37231"/>
                        <a:pt x="1204411" y="83160"/>
                      </a:cubicBezTo>
                      <a:lnTo>
                        <a:pt x="1204411" y="378840"/>
                      </a:lnTo>
                      <a:cubicBezTo>
                        <a:pt x="1204411" y="424769"/>
                        <a:pt x="1167174" y="462000"/>
                        <a:pt x="1121251" y="462000"/>
                      </a:cubicBezTo>
                      <a:lnTo>
                        <a:pt x="83160" y="462000"/>
                      </a:lnTo>
                      <a:cubicBezTo>
                        <a:pt x="37231" y="462000"/>
                        <a:pt x="0" y="424769"/>
                        <a:pt x="0" y="378840"/>
                      </a:cubicBezTo>
                      <a:lnTo>
                        <a:pt x="0" y="83160"/>
                      </a:lnTo>
                      <a:cubicBezTo>
                        <a:pt x="0" y="37231"/>
                        <a:pt x="37231" y="0"/>
                        <a:pt x="8316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5400" cap="flat">
                  <a:solidFill>
                    <a:srgbClr val="8CC8CF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80" b="1">
                      <a:solidFill>
                        <a:srgbClr val="000000"/>
                      </a:solidFill>
                      <a:latin typeface="Arial"/>
                    </a:rPr>
                    <a:t>Words That SELL</a:t>
                  </a:r>
                </a:p>
              </p:txBody>
            </p:sp>
            <p:sp>
              <p:nvSpPr>
                <p:cNvPr id="4158" name="Freeform 4157"/>
                <p:cNvSpPr/>
                <p:nvPr/>
              </p:nvSpPr>
              <p:spPr>
                <a:xfrm>
                  <a:off x="7652535" y="2738215"/>
                  <a:ext cx="159192" cy="14472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9192" h="144720">
                      <a:moveTo>
                        <a:pt x="47758" y="0"/>
                      </a:moveTo>
                      <a:lnTo>
                        <a:pt x="111434" y="0"/>
                      </a:lnTo>
                      <a:lnTo>
                        <a:pt x="111434" y="72360"/>
                      </a:lnTo>
                      <a:lnTo>
                        <a:pt x="159192" y="72360"/>
                      </a:lnTo>
                      <a:lnTo>
                        <a:pt x="79596" y="144720"/>
                      </a:lnTo>
                      <a:lnTo>
                        <a:pt x="0" y="72360"/>
                      </a:lnTo>
                      <a:lnTo>
                        <a:pt x="47758" y="7236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5400" cap="flat">
                  <a:solidFill>
                    <a:srgbClr val="8CC8CF"/>
                  </a:solidFill>
                  <a:bevel/>
                </a:ln>
              </p:spPr>
            </p:sp>
          </p:grpSp>
          <p:grpSp>
            <p:nvGrpSpPr>
              <p:cNvPr id="4159" name="Group 4158"/>
              <p:cNvGrpSpPr/>
              <p:nvPr/>
            </p:nvGrpSpPr>
            <p:grpSpPr>
              <a:xfrm>
                <a:off x="7129927" y="2923639"/>
                <a:ext cx="1204411" cy="462000"/>
                <a:chOff x="7129927" y="2923639"/>
                <a:chExt cx="1204411" cy="462000"/>
              </a:xfrm>
            </p:grpSpPr>
            <p:sp>
              <p:nvSpPr>
                <p:cNvPr id="4160" name="Freeform 4159"/>
                <p:cNvSpPr/>
                <p:nvPr/>
              </p:nvSpPr>
              <p:spPr>
                <a:xfrm>
                  <a:off x="7129927" y="2923639"/>
                  <a:ext cx="1204411" cy="462000"/>
                </a:xfrm>
                <a:custGeom>
                  <a:avLst/>
                  <a:gdLst>
                    <a:gd name="rtl" fmla="*/ 30800 w 1204411"/>
                    <a:gd name="rtt" fmla="*/ 30800 h 462000"/>
                    <a:gd name="rtr" fmla="*/ 1173611 w 1204411"/>
                    <a:gd name="rtb" fmla="*/ 431200 h 462000"/>
                  </a:gdLst>
                  <a:ahLst/>
                  <a:cxnLst/>
                  <a:rect l="rtl" t="rtt" r="rtr" b="rtb"/>
                  <a:pathLst>
                    <a:path w="1204411" h="462000">
                      <a:moveTo>
                        <a:pt x="83160" y="0"/>
                      </a:moveTo>
                      <a:lnTo>
                        <a:pt x="1121251" y="0"/>
                      </a:lnTo>
                      <a:cubicBezTo>
                        <a:pt x="1167174" y="0"/>
                        <a:pt x="1204411" y="37231"/>
                        <a:pt x="1204411" y="83160"/>
                      </a:cubicBezTo>
                      <a:lnTo>
                        <a:pt x="1204411" y="378840"/>
                      </a:lnTo>
                      <a:cubicBezTo>
                        <a:pt x="1204411" y="424769"/>
                        <a:pt x="1167174" y="462000"/>
                        <a:pt x="1121251" y="462000"/>
                      </a:cubicBezTo>
                      <a:lnTo>
                        <a:pt x="83160" y="462000"/>
                      </a:lnTo>
                      <a:cubicBezTo>
                        <a:pt x="37231" y="462000"/>
                        <a:pt x="0" y="424769"/>
                        <a:pt x="0" y="378840"/>
                      </a:cubicBezTo>
                      <a:lnTo>
                        <a:pt x="0" y="83160"/>
                      </a:lnTo>
                      <a:cubicBezTo>
                        <a:pt x="0" y="37231"/>
                        <a:pt x="37231" y="0"/>
                        <a:pt x="8316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5400" cap="flat">
                  <a:solidFill>
                    <a:srgbClr val="8CC8CF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80" b="1">
                      <a:solidFill>
                        <a:srgbClr val="000000"/>
                      </a:solidFill>
                      <a:latin typeface="Arial"/>
                    </a:rPr>
                    <a:t>A Newsletter</a:t>
                  </a:r>
                </a:p>
              </p:txBody>
            </p:sp>
            <p:sp>
              <p:nvSpPr>
                <p:cNvPr id="4161" name="Freeform 4160"/>
                <p:cNvSpPr/>
                <p:nvPr/>
              </p:nvSpPr>
              <p:spPr>
                <a:xfrm>
                  <a:off x="7652535" y="3426341"/>
                  <a:ext cx="159192" cy="14472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9192" h="144720">
                      <a:moveTo>
                        <a:pt x="47758" y="0"/>
                      </a:moveTo>
                      <a:lnTo>
                        <a:pt x="111434" y="0"/>
                      </a:lnTo>
                      <a:lnTo>
                        <a:pt x="111434" y="72360"/>
                      </a:lnTo>
                      <a:lnTo>
                        <a:pt x="159192" y="72360"/>
                      </a:lnTo>
                      <a:lnTo>
                        <a:pt x="79596" y="144720"/>
                      </a:lnTo>
                      <a:lnTo>
                        <a:pt x="0" y="72360"/>
                      </a:lnTo>
                      <a:lnTo>
                        <a:pt x="47758" y="7236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5400" cap="flat">
                  <a:solidFill>
                    <a:srgbClr val="8CC8CF"/>
                  </a:solidFill>
                  <a:bevel/>
                </a:ln>
              </p:spPr>
            </p:sp>
          </p:grpSp>
          <p:grpSp>
            <p:nvGrpSpPr>
              <p:cNvPr id="4162" name="Group 4161"/>
              <p:cNvGrpSpPr/>
              <p:nvPr/>
            </p:nvGrpSpPr>
            <p:grpSpPr>
              <a:xfrm>
                <a:off x="7129927" y="3611765"/>
                <a:ext cx="1204411" cy="462000"/>
                <a:chOff x="7129927" y="3611765"/>
                <a:chExt cx="1204411" cy="462000"/>
              </a:xfrm>
            </p:grpSpPr>
            <p:sp>
              <p:nvSpPr>
                <p:cNvPr id="4163" name="Freeform 4162"/>
                <p:cNvSpPr/>
                <p:nvPr/>
              </p:nvSpPr>
              <p:spPr>
                <a:xfrm>
                  <a:off x="7129927" y="3611765"/>
                  <a:ext cx="1204411" cy="462000"/>
                </a:xfrm>
                <a:custGeom>
                  <a:avLst/>
                  <a:gdLst>
                    <a:gd name="rtl" fmla="*/ 30800 w 1204411"/>
                    <a:gd name="rtt" fmla="*/ 30800 h 462000"/>
                    <a:gd name="rtr" fmla="*/ 1173611 w 1204411"/>
                    <a:gd name="rtb" fmla="*/ 431200 h 462000"/>
                  </a:gdLst>
                  <a:ahLst/>
                  <a:cxnLst/>
                  <a:rect l="rtl" t="rtt" r="rtr" b="rtb"/>
                  <a:pathLst>
                    <a:path w="1204411" h="462000">
                      <a:moveTo>
                        <a:pt x="83160" y="0"/>
                      </a:moveTo>
                      <a:lnTo>
                        <a:pt x="1121251" y="0"/>
                      </a:lnTo>
                      <a:cubicBezTo>
                        <a:pt x="1167174" y="0"/>
                        <a:pt x="1204411" y="37231"/>
                        <a:pt x="1204411" y="83160"/>
                      </a:cubicBezTo>
                      <a:lnTo>
                        <a:pt x="1204411" y="378840"/>
                      </a:lnTo>
                      <a:cubicBezTo>
                        <a:pt x="1204411" y="424769"/>
                        <a:pt x="1167174" y="462000"/>
                        <a:pt x="1121251" y="462000"/>
                      </a:cubicBezTo>
                      <a:lnTo>
                        <a:pt x="83160" y="462000"/>
                      </a:lnTo>
                      <a:cubicBezTo>
                        <a:pt x="37231" y="462000"/>
                        <a:pt x="0" y="424769"/>
                        <a:pt x="0" y="378840"/>
                      </a:cubicBezTo>
                      <a:lnTo>
                        <a:pt x="0" y="83160"/>
                      </a:lnTo>
                      <a:cubicBezTo>
                        <a:pt x="0" y="37231"/>
                        <a:pt x="37231" y="0"/>
                        <a:pt x="8316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5400" cap="flat">
                  <a:solidFill>
                    <a:srgbClr val="8CC8CF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80" b="1">
                      <a:solidFill>
                        <a:srgbClr val="000000"/>
                      </a:solidFill>
                      <a:latin typeface="Arial"/>
                    </a:rPr>
                    <a:t>Public Relations</a:t>
                  </a:r>
                </a:p>
              </p:txBody>
            </p:sp>
            <p:sp>
              <p:nvSpPr>
                <p:cNvPr id="4164" name="Freeform 4163"/>
                <p:cNvSpPr/>
                <p:nvPr/>
              </p:nvSpPr>
              <p:spPr>
                <a:xfrm>
                  <a:off x="7652535" y="4114467"/>
                  <a:ext cx="159192" cy="14472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9192" h="144720">
                      <a:moveTo>
                        <a:pt x="47758" y="0"/>
                      </a:moveTo>
                      <a:lnTo>
                        <a:pt x="111434" y="0"/>
                      </a:lnTo>
                      <a:lnTo>
                        <a:pt x="111434" y="72360"/>
                      </a:lnTo>
                      <a:lnTo>
                        <a:pt x="159192" y="72360"/>
                      </a:lnTo>
                      <a:lnTo>
                        <a:pt x="79596" y="144720"/>
                      </a:lnTo>
                      <a:lnTo>
                        <a:pt x="0" y="72360"/>
                      </a:lnTo>
                      <a:lnTo>
                        <a:pt x="47758" y="7236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5400" cap="flat">
                  <a:solidFill>
                    <a:srgbClr val="8CC8CF"/>
                  </a:solidFill>
                  <a:bevel/>
                </a:ln>
              </p:spPr>
            </p:sp>
          </p:grpSp>
          <p:grpSp>
            <p:nvGrpSpPr>
              <p:cNvPr id="4165" name="Group 4164"/>
              <p:cNvGrpSpPr/>
              <p:nvPr/>
            </p:nvGrpSpPr>
            <p:grpSpPr>
              <a:xfrm>
                <a:off x="7129927" y="4299891"/>
                <a:ext cx="1204411" cy="462000"/>
                <a:chOff x="7129927" y="4299891"/>
                <a:chExt cx="1204411" cy="462000"/>
              </a:xfrm>
            </p:grpSpPr>
            <p:sp>
              <p:nvSpPr>
                <p:cNvPr id="4166" name="Freeform 4165"/>
                <p:cNvSpPr/>
                <p:nvPr/>
              </p:nvSpPr>
              <p:spPr>
                <a:xfrm>
                  <a:off x="7129927" y="4299891"/>
                  <a:ext cx="1204411" cy="462000"/>
                </a:xfrm>
                <a:custGeom>
                  <a:avLst/>
                  <a:gdLst>
                    <a:gd name="rtl" fmla="*/ 30800 w 1204411"/>
                    <a:gd name="rtt" fmla="*/ 30800 h 462000"/>
                    <a:gd name="rtr" fmla="*/ 1173611 w 1204411"/>
                    <a:gd name="rtb" fmla="*/ 431200 h 462000"/>
                  </a:gdLst>
                  <a:ahLst/>
                  <a:cxnLst/>
                  <a:rect l="rtl" t="rtt" r="rtr" b="rtb"/>
                  <a:pathLst>
                    <a:path w="1204411" h="462000">
                      <a:moveTo>
                        <a:pt x="83160" y="0"/>
                      </a:moveTo>
                      <a:lnTo>
                        <a:pt x="1121251" y="0"/>
                      </a:lnTo>
                      <a:cubicBezTo>
                        <a:pt x="1167174" y="0"/>
                        <a:pt x="1204411" y="37231"/>
                        <a:pt x="1204411" y="83160"/>
                      </a:cubicBezTo>
                      <a:lnTo>
                        <a:pt x="1204411" y="378840"/>
                      </a:lnTo>
                      <a:cubicBezTo>
                        <a:pt x="1204411" y="424769"/>
                        <a:pt x="1167174" y="462000"/>
                        <a:pt x="1121251" y="462000"/>
                      </a:cubicBezTo>
                      <a:lnTo>
                        <a:pt x="83160" y="462000"/>
                      </a:lnTo>
                      <a:cubicBezTo>
                        <a:pt x="37231" y="462000"/>
                        <a:pt x="0" y="424769"/>
                        <a:pt x="0" y="378840"/>
                      </a:cubicBezTo>
                      <a:lnTo>
                        <a:pt x="0" y="83160"/>
                      </a:lnTo>
                      <a:cubicBezTo>
                        <a:pt x="0" y="37231"/>
                        <a:pt x="37231" y="0"/>
                        <a:pt x="8316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5400" cap="flat">
                  <a:solidFill>
                    <a:srgbClr val="8CC8CF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80" b="1">
                      <a:solidFill>
                        <a:srgbClr val="000000"/>
                      </a:solidFill>
                      <a:latin typeface="Arial"/>
                    </a:rPr>
                    <a:t>Search Engine Optimization </a:t>
                  </a:r>
                </a:p>
              </p:txBody>
            </p:sp>
          </p:grpSp>
        </p:grp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Page-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92" name="Group5892"/>
          <p:cNvGrpSpPr/>
          <p:nvPr/>
        </p:nvGrpSpPr>
        <p:grpSpPr>
          <a:xfrm>
            <a:off x="-9500" y="187300"/>
            <a:ext cx="9163000" cy="6483400"/>
            <a:chOff x="-9500" y="187300"/>
            <a:chExt cx="9163000" cy="6483400"/>
          </a:xfrm>
        </p:grpSpPr>
        <p:grpSp>
          <p:nvGrpSpPr>
            <p:cNvPr id="5727" name="Summer"/>
            <p:cNvGrpSpPr/>
            <p:nvPr/>
          </p:nvGrpSpPr>
          <p:grpSpPr>
            <a:xfrm>
              <a:off x="-1800" y="195000"/>
              <a:ext cx="9147600" cy="6468000"/>
              <a:chOff x="-1800" y="195000"/>
              <a:chExt cx="9147600" cy="6468000"/>
            </a:xfrm>
          </p:grpSpPr>
          <p:sp>
            <p:nvSpPr>
              <p:cNvPr id="5728" name="Freeform 5727"/>
              <p:cNvSpPr/>
              <p:nvPr/>
            </p:nvSpPr>
            <p:spPr>
              <a:xfrm>
                <a:off x="-1800" y="195000"/>
                <a:ext cx="9147600" cy="6468000"/>
              </a:xfrm>
              <a:custGeom>
                <a:avLst/>
                <a:gdLst/>
                <a:ahLst/>
                <a:cxnLst/>
                <a:rect l="0" t="0" r="0" b="0"/>
                <a:pathLst>
                  <a:path w="9147600" h="6468000">
                    <a:moveTo>
                      <a:pt x="9147600" y="0"/>
                    </a:moveTo>
                    <a:lnTo>
                      <a:pt x="0" y="0"/>
                    </a:lnTo>
                    <a:lnTo>
                      <a:pt x="0" y="6468000"/>
                    </a:lnTo>
                    <a:lnTo>
                      <a:pt x="9147600" y="6468000"/>
                    </a:lnTo>
                    <a:lnTo>
                      <a:pt x="9147600" y="0"/>
                    </a:lnTo>
                    <a:close/>
                  </a:path>
                </a:pathLst>
              </a:custGeom>
              <a:solidFill>
                <a:srgbClr val="FFFFFF"/>
              </a:solidFill>
              <a:ln w="7700" cap="flat">
                <a:noFill/>
                <a:bevel/>
              </a:ln>
            </p:spPr>
          </p:sp>
          <p:sp>
            <p:nvSpPr>
              <p:cNvPr id="5729" name="Freeform 5728"/>
              <p:cNvSpPr/>
              <p:nvPr/>
            </p:nvSpPr>
            <p:spPr>
              <a:xfrm>
                <a:off x="271" y="195000"/>
                <a:ext cx="1750757" cy="6468000"/>
              </a:xfrm>
              <a:custGeom>
                <a:avLst/>
                <a:gdLst/>
                <a:ahLst/>
                <a:cxnLst/>
                <a:rect l="0" t="0" r="0" b="0"/>
                <a:pathLst>
                  <a:path w="1750757" h="6468000">
                    <a:moveTo>
                      <a:pt x="1750757" y="0"/>
                    </a:moveTo>
                    <a:lnTo>
                      <a:pt x="0" y="0"/>
                    </a:lnTo>
                    <a:lnTo>
                      <a:pt x="0" y="6468000"/>
                    </a:lnTo>
                    <a:lnTo>
                      <a:pt x="1750757" y="6468000"/>
                    </a:lnTo>
                    <a:lnTo>
                      <a:pt x="1750757" y="0"/>
                    </a:lnTo>
                    <a:close/>
                  </a:path>
                </a:pathLst>
              </a:custGeom>
              <a:gradFill>
                <a:gsLst>
                  <a:gs pos="0">
                    <a:srgbClr val="E9FFFF"/>
                  </a:gs>
                  <a:gs pos="100000">
                    <a:srgbClr val="FFFFFF"/>
                  </a:gs>
                </a:gsLst>
                <a:lin ang="0" scaled="0"/>
              </a:gradFill>
              <a:ln w="7700" cap="flat">
                <a:noFill/>
                <a:bevel/>
              </a:ln>
            </p:spPr>
          </p:sp>
          <p:sp>
            <p:nvSpPr>
              <p:cNvPr id="5730" name="Freeform 5729"/>
              <p:cNvSpPr/>
              <p:nvPr/>
            </p:nvSpPr>
            <p:spPr>
              <a:xfrm>
                <a:off x="397969" y="6199195"/>
                <a:ext cx="8745737" cy="461067"/>
              </a:xfrm>
              <a:custGeom>
                <a:avLst/>
                <a:gdLst/>
                <a:ahLst/>
                <a:cxnLst/>
                <a:rect l="0" t="0" r="0" b="0"/>
                <a:pathLst>
                  <a:path w="8745737" h="461067">
                    <a:moveTo>
                      <a:pt x="0" y="0"/>
                    </a:moveTo>
                    <a:lnTo>
                      <a:pt x="8745737" y="0"/>
                    </a:lnTo>
                    <a:lnTo>
                      <a:pt x="8745737" y="461067"/>
                    </a:lnTo>
                    <a:lnTo>
                      <a:pt x="0" y="461067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00A1EB"/>
                  </a:gs>
                  <a:gs pos="50000">
                    <a:srgbClr val="C1E6F7"/>
                  </a:gs>
                  <a:gs pos="100000">
                    <a:srgbClr val="FFFFFF"/>
                  </a:gs>
                </a:gsLst>
                <a:lin ang="0" scaled="0"/>
              </a:gradFill>
              <a:ln w="7700" cap="flat">
                <a:noFill/>
                <a:bevel/>
              </a:ln>
            </p:spPr>
          </p:sp>
          <p:sp>
            <p:nvSpPr>
              <p:cNvPr id="5731" name="Freeform 5730"/>
              <p:cNvSpPr/>
              <p:nvPr/>
            </p:nvSpPr>
            <p:spPr>
              <a:xfrm>
                <a:off x="271" y="6154861"/>
                <a:ext cx="3184682" cy="507662"/>
              </a:xfrm>
              <a:custGeom>
                <a:avLst/>
                <a:gdLst/>
                <a:ahLst/>
                <a:cxnLst/>
                <a:rect l="0" t="0" r="0" b="0"/>
                <a:pathLst>
                  <a:path w="3184682" h="507662">
                    <a:moveTo>
                      <a:pt x="0" y="507662"/>
                    </a:moveTo>
                    <a:lnTo>
                      <a:pt x="0" y="0"/>
                    </a:lnTo>
                    <a:cubicBezTo>
                      <a:pt x="0" y="0"/>
                      <a:pt x="1010633" y="8313"/>
                      <a:pt x="1482227" y="267090"/>
                    </a:cubicBezTo>
                    <a:cubicBezTo>
                      <a:pt x="1833770" y="459993"/>
                      <a:pt x="3184682" y="507662"/>
                      <a:pt x="3184682" y="507662"/>
                    </a:cubicBezTo>
                    <a:lnTo>
                      <a:pt x="0" y="507662"/>
                    </a:lnTo>
                    <a:close/>
                  </a:path>
                </a:pathLst>
              </a:custGeom>
              <a:gradFill>
                <a:gsLst>
                  <a:gs pos="0">
                    <a:srgbClr val="FFD867"/>
                  </a:gs>
                  <a:gs pos="50000">
                    <a:srgbClr val="FDCA23"/>
                  </a:gs>
                  <a:gs pos="100000">
                    <a:srgbClr val="FFEABD"/>
                  </a:gs>
                </a:gsLst>
                <a:lin ang="2400000" scaled="0"/>
              </a:gradFill>
              <a:ln w="7700" cap="flat">
                <a:noFill/>
                <a:bevel/>
              </a:ln>
            </p:spPr>
          </p:sp>
          <p:sp>
            <p:nvSpPr>
              <p:cNvPr id="5732" name="Freeform 5731"/>
              <p:cNvSpPr/>
              <p:nvPr/>
            </p:nvSpPr>
            <p:spPr>
              <a:xfrm>
                <a:off x="271" y="6182065"/>
                <a:ext cx="1993838" cy="480452"/>
              </a:xfrm>
              <a:custGeom>
                <a:avLst/>
                <a:gdLst/>
                <a:ahLst/>
                <a:cxnLst/>
                <a:rect l="0" t="0" r="0" b="0"/>
                <a:pathLst>
                  <a:path w="1993838" h="480452">
                    <a:moveTo>
                      <a:pt x="0" y="480452"/>
                    </a:moveTo>
                    <a:lnTo>
                      <a:pt x="0" y="17125"/>
                    </a:lnTo>
                    <a:cubicBezTo>
                      <a:pt x="0" y="17125"/>
                      <a:pt x="612661" y="-74079"/>
                      <a:pt x="866858" y="163388"/>
                    </a:cubicBezTo>
                    <a:cubicBezTo>
                      <a:pt x="1234472" y="506804"/>
                      <a:pt x="1993838" y="480452"/>
                      <a:pt x="1993838" y="480452"/>
                    </a:cubicBezTo>
                    <a:lnTo>
                      <a:pt x="0" y="480452"/>
                    </a:lnTo>
                    <a:close/>
                  </a:path>
                </a:pathLst>
              </a:custGeom>
              <a:gradFill>
                <a:gsLst>
                  <a:gs pos="0">
                    <a:srgbClr val="F0BA62"/>
                  </a:gs>
                  <a:gs pos="50000">
                    <a:srgbClr val="FCC865"/>
                  </a:gs>
                  <a:gs pos="100000">
                    <a:srgbClr val="FDDEA8"/>
                  </a:gs>
                </a:gsLst>
                <a:lin ang="3600000" scaled="0"/>
              </a:gradFill>
              <a:ln w="7700" cap="flat">
                <a:noFill/>
                <a:bevel/>
              </a:ln>
            </p:spPr>
          </p:sp>
          <p:sp>
            <p:nvSpPr>
              <p:cNvPr id="5733" name="Freeform 5732"/>
              <p:cNvSpPr/>
              <p:nvPr/>
            </p:nvSpPr>
            <p:spPr>
              <a:xfrm>
                <a:off x="275" y="6182065"/>
                <a:ext cx="476983" cy="480452"/>
              </a:xfrm>
              <a:custGeom>
                <a:avLst/>
                <a:gdLst/>
                <a:ahLst/>
                <a:cxnLst/>
                <a:rect l="0" t="0" r="0" b="0"/>
                <a:pathLst>
                  <a:path w="476983" h="480452">
                    <a:moveTo>
                      <a:pt x="0" y="480452"/>
                    </a:moveTo>
                    <a:lnTo>
                      <a:pt x="0" y="17695"/>
                    </a:lnTo>
                    <a:cubicBezTo>
                      <a:pt x="0" y="17695"/>
                      <a:pt x="229025" y="-19147"/>
                      <a:pt x="476983" y="12954"/>
                    </a:cubicBezTo>
                    <a:cubicBezTo>
                      <a:pt x="331240" y="75305"/>
                      <a:pt x="172239" y="189676"/>
                      <a:pt x="291748" y="270514"/>
                    </a:cubicBezTo>
                    <a:cubicBezTo>
                      <a:pt x="498790" y="410559"/>
                      <a:pt x="441275" y="480452"/>
                      <a:pt x="441276" y="480452"/>
                    </a:cubicBezTo>
                    <a:lnTo>
                      <a:pt x="0" y="480452"/>
                    </a:lnTo>
                    <a:close/>
                  </a:path>
                </a:pathLst>
              </a:custGeom>
              <a:gradFill>
                <a:gsLst>
                  <a:gs pos="0">
                    <a:srgbClr val="E69305"/>
                  </a:gs>
                  <a:gs pos="20000">
                    <a:srgbClr val="F2B05C"/>
                  </a:gs>
                  <a:gs pos="100000">
                    <a:srgbClr val="FCC96E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5734" name="Freeform 5733"/>
              <p:cNvSpPr/>
              <p:nvPr/>
            </p:nvSpPr>
            <p:spPr>
              <a:xfrm>
                <a:off x="172614" y="2386557"/>
                <a:ext cx="799545" cy="304877"/>
              </a:xfrm>
              <a:custGeom>
                <a:avLst/>
                <a:gdLst/>
                <a:ahLst/>
                <a:cxnLst/>
                <a:rect l="0" t="0" r="0" b="0"/>
                <a:pathLst>
                  <a:path w="799545" h="304877">
                    <a:moveTo>
                      <a:pt x="0" y="217494"/>
                    </a:moveTo>
                    <a:lnTo>
                      <a:pt x="266351" y="145796"/>
                    </a:lnTo>
                    <a:lnTo>
                      <a:pt x="425237" y="304877"/>
                    </a:lnTo>
                    <a:cubicBezTo>
                      <a:pt x="425237" y="304877"/>
                      <a:pt x="389361" y="191889"/>
                      <a:pt x="425237" y="145796"/>
                    </a:cubicBezTo>
                    <a:cubicBezTo>
                      <a:pt x="440970" y="125584"/>
                      <a:pt x="799545" y="115069"/>
                      <a:pt x="799545" y="115069"/>
                    </a:cubicBezTo>
                    <a:lnTo>
                      <a:pt x="266354" y="10083"/>
                    </a:lnTo>
                    <a:lnTo>
                      <a:pt x="358609" y="120189"/>
                    </a:lnTo>
                    <a:lnTo>
                      <a:pt x="233037" y="0"/>
                    </a:lnTo>
                    <a:lnTo>
                      <a:pt x="0" y="217494"/>
                    </a:lnTo>
                    <a:close/>
                  </a:path>
                </a:pathLst>
              </a:custGeom>
              <a:solidFill>
                <a:srgbClr val="D8D8D8"/>
              </a:solidFill>
              <a:ln w="7700" cap="flat">
                <a:noFill/>
                <a:bevel/>
              </a:ln>
            </p:spPr>
          </p:sp>
          <p:grpSp>
            <p:nvGrpSpPr>
              <p:cNvPr id="5735" name="Group 5734"/>
              <p:cNvGrpSpPr/>
              <p:nvPr/>
            </p:nvGrpSpPr>
            <p:grpSpPr>
              <a:xfrm>
                <a:off x="1474272" y="5542638"/>
                <a:ext cx="780480" cy="804781"/>
                <a:chOff x="1474272" y="5542638"/>
                <a:chExt cx="780480" cy="804781"/>
              </a:xfrm>
            </p:grpSpPr>
            <p:sp>
              <p:nvSpPr>
                <p:cNvPr id="5736" name="Freeform 5735"/>
                <p:cNvSpPr/>
                <p:nvPr/>
              </p:nvSpPr>
              <p:spPr>
                <a:xfrm>
                  <a:off x="1474272" y="6228269"/>
                  <a:ext cx="780480" cy="9025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80480" h="90253">
                      <a:moveTo>
                        <a:pt x="0" y="12212"/>
                      </a:moveTo>
                      <a:cubicBezTo>
                        <a:pt x="0" y="12212"/>
                        <a:pt x="29160" y="29352"/>
                        <a:pt x="78906" y="34494"/>
                      </a:cubicBezTo>
                      <a:cubicBezTo>
                        <a:pt x="128650" y="39636"/>
                        <a:pt x="624168" y="-6213"/>
                        <a:pt x="682490" y="643"/>
                      </a:cubicBezTo>
                      <a:cubicBezTo>
                        <a:pt x="740811" y="7499"/>
                        <a:pt x="780480" y="12212"/>
                        <a:pt x="780480" y="12212"/>
                      </a:cubicBezTo>
                      <a:cubicBezTo>
                        <a:pt x="780480" y="12212"/>
                        <a:pt x="195405" y="112053"/>
                        <a:pt x="114928" y="85967"/>
                      </a:cubicBezTo>
                      <a:cubicBezTo>
                        <a:pt x="40914" y="61978"/>
                        <a:pt x="0" y="12212"/>
                        <a:pt x="0" y="12212"/>
                      </a:cubicBezTo>
                      <a:close/>
                    </a:path>
                  </a:pathLst>
                </a:custGeom>
                <a:solidFill>
                  <a:srgbClr val="D8D8D8"/>
                </a:solidFill>
                <a:ln w="7700" cap="flat">
                  <a:noFill/>
                  <a:bevel/>
                </a:ln>
              </p:spPr>
            </p:sp>
            <p:sp>
              <p:nvSpPr>
                <p:cNvPr id="5737" name="Freeform 5736"/>
                <p:cNvSpPr/>
                <p:nvPr/>
              </p:nvSpPr>
              <p:spPr>
                <a:xfrm>
                  <a:off x="1474272" y="6240535"/>
                  <a:ext cx="780480" cy="10685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80480" h="106858">
                      <a:moveTo>
                        <a:pt x="0" y="0"/>
                      </a:moveTo>
                      <a:cubicBezTo>
                        <a:pt x="0" y="0"/>
                        <a:pt x="45208" y="52520"/>
                        <a:pt x="113212" y="71935"/>
                      </a:cubicBezTo>
                      <a:cubicBezTo>
                        <a:pt x="209271" y="99359"/>
                        <a:pt x="780480" y="0"/>
                        <a:pt x="780480" y="0"/>
                      </a:cubicBezTo>
                      <a:cubicBezTo>
                        <a:pt x="780480" y="0"/>
                        <a:pt x="735202" y="34501"/>
                        <a:pt x="628885" y="56938"/>
                      </a:cubicBezTo>
                      <a:cubicBezTo>
                        <a:pt x="451690" y="94332"/>
                        <a:pt x="169597" y="123101"/>
                        <a:pt x="113849" y="96320"/>
                      </a:cubicBezTo>
                      <a:cubicBezTo>
                        <a:pt x="24651" y="53429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A5A5A5"/>
                </a:solidFill>
                <a:ln w="7700" cap="flat">
                  <a:noFill/>
                  <a:bevel/>
                </a:ln>
              </p:spPr>
            </p:sp>
            <p:sp>
              <p:nvSpPr>
                <p:cNvPr id="5738" name="Freeform 5737"/>
                <p:cNvSpPr/>
                <p:nvPr/>
              </p:nvSpPr>
              <p:spPr>
                <a:xfrm>
                  <a:off x="1742614" y="5585159"/>
                  <a:ext cx="335429" cy="62708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35429" h="627086">
                      <a:moveTo>
                        <a:pt x="175822" y="581620"/>
                      </a:moveTo>
                      <a:lnTo>
                        <a:pt x="335429" y="498061"/>
                      </a:lnTo>
                      <a:cubicBezTo>
                        <a:pt x="335429" y="498061"/>
                        <a:pt x="289890" y="277382"/>
                        <a:pt x="280028" y="163829"/>
                      </a:cubicBezTo>
                      <a:cubicBezTo>
                        <a:pt x="270165" y="50277"/>
                        <a:pt x="200408" y="0"/>
                        <a:pt x="200408" y="0"/>
                      </a:cubicBezTo>
                      <a:cubicBezTo>
                        <a:pt x="200408" y="0"/>
                        <a:pt x="119216" y="115410"/>
                        <a:pt x="64325" y="283382"/>
                      </a:cubicBezTo>
                      <a:cubicBezTo>
                        <a:pt x="9434" y="451356"/>
                        <a:pt x="0" y="627086"/>
                        <a:pt x="0" y="627086"/>
                      </a:cubicBezTo>
                      <a:lnTo>
                        <a:pt x="175822" y="581620"/>
                      </a:lnTo>
                      <a:close/>
                    </a:path>
                  </a:pathLst>
                </a:custGeom>
                <a:solidFill>
                  <a:srgbClr val="FF1418"/>
                </a:solidFill>
                <a:ln w="7700" cap="flat">
                  <a:noFill/>
                  <a:bevel/>
                </a:ln>
              </p:spPr>
            </p:sp>
            <p:sp>
              <p:nvSpPr>
                <p:cNvPr id="5739" name="Freeform 5738"/>
                <p:cNvSpPr/>
                <p:nvPr/>
              </p:nvSpPr>
              <p:spPr>
                <a:xfrm>
                  <a:off x="1870836" y="5723278"/>
                  <a:ext cx="147519" cy="1028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7519" h="10284">
                      <a:moveTo>
                        <a:pt x="0" y="0"/>
                      </a:moveTo>
                      <a:lnTo>
                        <a:pt x="147519" y="0"/>
                      </a:lnTo>
                      <a:lnTo>
                        <a:pt x="147519" y="10284"/>
                      </a:lnTo>
                      <a:lnTo>
                        <a:pt x="0" y="1028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80F12"/>
                </a:solidFill>
                <a:ln w="7700" cap="flat">
                  <a:noFill/>
                  <a:bevel/>
                </a:ln>
              </p:spPr>
            </p:sp>
            <p:sp>
              <p:nvSpPr>
                <p:cNvPr id="5740" name="Freeform 5739"/>
                <p:cNvSpPr/>
                <p:nvPr/>
              </p:nvSpPr>
              <p:spPr>
                <a:xfrm>
                  <a:off x="1826277" y="5834690"/>
                  <a:ext cx="198510" cy="1028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8510" h="10284">
                      <a:moveTo>
                        <a:pt x="0" y="0"/>
                      </a:moveTo>
                      <a:lnTo>
                        <a:pt x="198510" y="0"/>
                      </a:lnTo>
                      <a:lnTo>
                        <a:pt x="198510" y="10284"/>
                      </a:lnTo>
                      <a:lnTo>
                        <a:pt x="0" y="1028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80F12"/>
                </a:solidFill>
                <a:ln w="7700" cap="flat">
                  <a:noFill/>
                  <a:bevel/>
                </a:ln>
              </p:spPr>
            </p:sp>
            <p:sp>
              <p:nvSpPr>
                <p:cNvPr id="5741" name="Freeform 5740"/>
                <p:cNvSpPr/>
                <p:nvPr/>
              </p:nvSpPr>
              <p:spPr>
                <a:xfrm>
                  <a:off x="1792829" y="5947386"/>
                  <a:ext cx="253400" cy="1028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53400" h="10284">
                      <a:moveTo>
                        <a:pt x="0" y="0"/>
                      </a:moveTo>
                      <a:lnTo>
                        <a:pt x="253400" y="0"/>
                      </a:lnTo>
                      <a:lnTo>
                        <a:pt x="253400" y="10284"/>
                      </a:lnTo>
                      <a:lnTo>
                        <a:pt x="0" y="1028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80F12"/>
                </a:solidFill>
                <a:ln w="7700" cap="flat">
                  <a:noFill/>
                  <a:bevel/>
                </a:ln>
              </p:spPr>
            </p:sp>
            <p:sp>
              <p:nvSpPr>
                <p:cNvPr id="5742" name="Freeform 5741"/>
                <p:cNvSpPr/>
                <p:nvPr/>
              </p:nvSpPr>
              <p:spPr>
                <a:xfrm>
                  <a:off x="1758910" y="6158208"/>
                  <a:ext cx="128651" cy="1028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8651" h="10284">
                      <a:moveTo>
                        <a:pt x="0" y="0"/>
                      </a:moveTo>
                      <a:lnTo>
                        <a:pt x="128651" y="0"/>
                      </a:lnTo>
                      <a:lnTo>
                        <a:pt x="128651" y="10284"/>
                      </a:lnTo>
                      <a:lnTo>
                        <a:pt x="0" y="1028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80F12"/>
                </a:solidFill>
                <a:ln w="7700" cap="flat">
                  <a:noFill/>
                  <a:bevel/>
                </a:ln>
              </p:spPr>
            </p:sp>
            <p:sp>
              <p:nvSpPr>
                <p:cNvPr id="5743" name="Freeform 5742"/>
                <p:cNvSpPr/>
                <p:nvPr/>
              </p:nvSpPr>
              <p:spPr>
                <a:xfrm>
                  <a:off x="1798364" y="5969668"/>
                  <a:ext cx="202410" cy="15426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02410" h="154260">
                      <a:moveTo>
                        <a:pt x="0" y="154260"/>
                      </a:moveTo>
                      <a:lnTo>
                        <a:pt x="32591" y="0"/>
                      </a:lnTo>
                      <a:lnTo>
                        <a:pt x="202410" y="0"/>
                      </a:lnTo>
                      <a:lnTo>
                        <a:pt x="78906" y="154260"/>
                      </a:lnTo>
                      <a:lnTo>
                        <a:pt x="0" y="15426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7700" cap="flat">
                  <a:noFill/>
                  <a:bevel/>
                </a:ln>
              </p:spPr>
            </p:sp>
            <p:sp>
              <p:nvSpPr>
                <p:cNvPr id="5744" name="Freeform 5743"/>
                <p:cNvSpPr/>
                <p:nvPr/>
              </p:nvSpPr>
              <p:spPr>
                <a:xfrm>
                  <a:off x="1771387" y="6060938"/>
                  <a:ext cx="296284" cy="1028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96284" h="10284">
                      <a:moveTo>
                        <a:pt x="0" y="0"/>
                      </a:moveTo>
                      <a:lnTo>
                        <a:pt x="296284" y="0"/>
                      </a:lnTo>
                      <a:lnTo>
                        <a:pt x="296284" y="10284"/>
                      </a:lnTo>
                      <a:lnTo>
                        <a:pt x="0" y="1028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80F12"/>
                </a:solidFill>
                <a:ln w="7700" cap="flat">
                  <a:noFill/>
                  <a:bevel/>
                </a:ln>
              </p:spPr>
            </p:sp>
            <p:sp>
              <p:nvSpPr>
                <p:cNvPr id="5745" name="Freeform 5744"/>
                <p:cNvSpPr/>
                <p:nvPr/>
              </p:nvSpPr>
              <p:spPr>
                <a:xfrm>
                  <a:off x="1943094" y="5565206"/>
                  <a:ext cx="165771" cy="51808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65771" h="518086">
                      <a:moveTo>
                        <a:pt x="165771" y="505588"/>
                      </a:moveTo>
                      <a:lnTo>
                        <a:pt x="134949" y="518086"/>
                      </a:lnTo>
                      <a:cubicBezTo>
                        <a:pt x="134949" y="518086"/>
                        <a:pt x="89409" y="297334"/>
                        <a:pt x="79548" y="183781"/>
                      </a:cubicBezTo>
                      <a:cubicBezTo>
                        <a:pt x="69685" y="70229"/>
                        <a:pt x="0" y="19952"/>
                        <a:pt x="0" y="19952"/>
                      </a:cubicBezTo>
                      <a:lnTo>
                        <a:pt x="7934" y="0"/>
                      </a:lnTo>
                      <a:cubicBezTo>
                        <a:pt x="7933" y="0"/>
                        <a:pt x="84551" y="63364"/>
                        <a:pt x="102278" y="169642"/>
                      </a:cubicBezTo>
                      <a:cubicBezTo>
                        <a:pt x="131438" y="344470"/>
                        <a:pt x="165771" y="505588"/>
                        <a:pt x="165771" y="505588"/>
                      </a:cubicBezTo>
                      <a:close/>
                    </a:path>
                  </a:pathLst>
                </a:custGeom>
                <a:solidFill>
                  <a:srgbClr val="FFBF28"/>
                </a:solidFill>
                <a:ln w="7700" cap="flat">
                  <a:noFill/>
                  <a:bevel/>
                </a:ln>
              </p:spPr>
            </p:sp>
            <p:sp>
              <p:nvSpPr>
                <p:cNvPr id="5746" name="Freeform 5745"/>
                <p:cNvSpPr/>
                <p:nvPr/>
              </p:nvSpPr>
              <p:spPr>
                <a:xfrm>
                  <a:off x="1706493" y="5542638"/>
                  <a:ext cx="260516" cy="74586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60516" h="745862">
                      <a:moveTo>
                        <a:pt x="26687" y="745862"/>
                      </a:moveTo>
                      <a:lnTo>
                        <a:pt x="0" y="737264"/>
                      </a:lnTo>
                      <a:cubicBezTo>
                        <a:pt x="0" y="737264"/>
                        <a:pt x="42125" y="436896"/>
                        <a:pt x="93585" y="306840"/>
                      </a:cubicBezTo>
                      <a:cubicBezTo>
                        <a:pt x="145046" y="176784"/>
                        <a:pt x="245277" y="0"/>
                        <a:pt x="245277" y="0"/>
                      </a:cubicBezTo>
                      <a:lnTo>
                        <a:pt x="260516" y="4240"/>
                      </a:lnTo>
                      <a:cubicBezTo>
                        <a:pt x="260516" y="4240"/>
                        <a:pt x="153622" y="181189"/>
                        <a:pt x="107308" y="310965"/>
                      </a:cubicBezTo>
                      <a:cubicBezTo>
                        <a:pt x="60994" y="440741"/>
                        <a:pt x="26687" y="745862"/>
                        <a:pt x="26687" y="745862"/>
                      </a:cubicBezTo>
                      <a:close/>
                    </a:path>
                  </a:pathLst>
                </a:custGeom>
                <a:solidFill>
                  <a:srgbClr val="C80F12"/>
                </a:solidFill>
                <a:ln w="7700" cap="flat">
                  <a:noFill/>
                  <a:bevel/>
                </a:ln>
              </p:spPr>
            </p:sp>
          </p:grpSp>
          <p:grpSp>
            <p:nvGrpSpPr>
              <p:cNvPr id="5747" name="Group 5746"/>
              <p:cNvGrpSpPr/>
              <p:nvPr/>
            </p:nvGrpSpPr>
            <p:grpSpPr>
              <a:xfrm>
                <a:off x="1781796" y="5381700"/>
                <a:ext cx="1092615" cy="1126641"/>
                <a:chOff x="1781796" y="5381700"/>
                <a:chExt cx="1092615" cy="1126641"/>
              </a:xfrm>
            </p:grpSpPr>
            <p:sp>
              <p:nvSpPr>
                <p:cNvPr id="5748" name="Freeform 5747"/>
                <p:cNvSpPr/>
                <p:nvPr/>
              </p:nvSpPr>
              <p:spPr>
                <a:xfrm>
                  <a:off x="1781796" y="6341540"/>
                  <a:ext cx="1092615" cy="12634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92615" h="126349">
                      <a:moveTo>
                        <a:pt x="0" y="17096"/>
                      </a:moveTo>
                      <a:cubicBezTo>
                        <a:pt x="0" y="17096"/>
                        <a:pt x="40822" y="41091"/>
                        <a:pt x="110463" y="48289"/>
                      </a:cubicBezTo>
                      <a:cubicBezTo>
                        <a:pt x="180101" y="55488"/>
                        <a:pt x="873796" y="-8698"/>
                        <a:pt x="955439" y="900"/>
                      </a:cubicBezTo>
                      <a:cubicBezTo>
                        <a:pt x="1037082" y="10498"/>
                        <a:pt x="1092615" y="17096"/>
                        <a:pt x="1092615" y="17096"/>
                      </a:cubicBezTo>
                      <a:cubicBezTo>
                        <a:pt x="1092615" y="17096"/>
                        <a:pt x="273554" y="156867"/>
                        <a:pt x="160891" y="120349"/>
                      </a:cubicBezTo>
                      <a:cubicBezTo>
                        <a:pt x="57276" y="86764"/>
                        <a:pt x="0" y="17096"/>
                        <a:pt x="0" y="17096"/>
                      </a:cubicBezTo>
                      <a:close/>
                    </a:path>
                  </a:pathLst>
                </a:custGeom>
                <a:solidFill>
                  <a:srgbClr val="D8D8D8"/>
                </a:solidFill>
                <a:ln w="7700" cap="flat">
                  <a:noFill/>
                  <a:bevel/>
                </a:ln>
              </p:spPr>
            </p:sp>
            <p:sp>
              <p:nvSpPr>
                <p:cNvPr id="5749" name="Freeform 5748"/>
                <p:cNvSpPr/>
                <p:nvPr/>
              </p:nvSpPr>
              <p:spPr>
                <a:xfrm>
                  <a:off x="1781796" y="6358708"/>
                  <a:ext cx="1092615" cy="14959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92615" h="149594">
                      <a:moveTo>
                        <a:pt x="0" y="0"/>
                      </a:moveTo>
                      <a:cubicBezTo>
                        <a:pt x="0" y="0"/>
                        <a:pt x="63288" y="73525"/>
                        <a:pt x="158490" y="100704"/>
                      </a:cubicBezTo>
                      <a:cubicBezTo>
                        <a:pt x="292966" y="139097"/>
                        <a:pt x="1092615" y="0"/>
                        <a:pt x="1092615" y="0"/>
                      </a:cubicBezTo>
                      <a:cubicBezTo>
                        <a:pt x="1092615" y="0"/>
                        <a:pt x="1029236" y="48299"/>
                        <a:pt x="880395" y="79709"/>
                      </a:cubicBezTo>
                      <a:cubicBezTo>
                        <a:pt x="632336" y="132059"/>
                        <a:pt x="237425" y="172333"/>
                        <a:pt x="159381" y="134842"/>
                      </a:cubicBezTo>
                      <a:cubicBezTo>
                        <a:pt x="34510" y="74797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A5A5A5"/>
                </a:solidFill>
                <a:ln w="7700" cap="flat">
                  <a:noFill/>
                  <a:bevel/>
                </a:ln>
              </p:spPr>
            </p:sp>
            <p:sp>
              <p:nvSpPr>
                <p:cNvPr id="5750" name="Freeform 5749"/>
                <p:cNvSpPr/>
                <p:nvPr/>
              </p:nvSpPr>
              <p:spPr>
                <a:xfrm>
                  <a:off x="2157458" y="5441224"/>
                  <a:ext cx="469579" cy="87788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69579" h="877885">
                      <a:moveTo>
                        <a:pt x="246140" y="814229"/>
                      </a:moveTo>
                      <a:lnTo>
                        <a:pt x="469579" y="697256"/>
                      </a:lnTo>
                      <a:cubicBezTo>
                        <a:pt x="469579" y="697256"/>
                        <a:pt x="405829" y="388318"/>
                        <a:pt x="392022" y="229351"/>
                      </a:cubicBezTo>
                      <a:cubicBezTo>
                        <a:pt x="378215" y="70385"/>
                        <a:pt x="280559" y="0"/>
                        <a:pt x="280559" y="0"/>
                      </a:cubicBezTo>
                      <a:cubicBezTo>
                        <a:pt x="280559" y="0"/>
                        <a:pt x="166895" y="161566"/>
                        <a:pt x="90051" y="396718"/>
                      </a:cubicBezTo>
                      <a:cubicBezTo>
                        <a:pt x="13207" y="631870"/>
                        <a:pt x="0" y="877885"/>
                        <a:pt x="0" y="877885"/>
                      </a:cubicBezTo>
                      <a:lnTo>
                        <a:pt x="246140" y="814229"/>
                      </a:lnTo>
                      <a:close/>
                    </a:path>
                  </a:pathLst>
                </a:custGeom>
                <a:solidFill>
                  <a:srgbClr val="16FF00"/>
                </a:solidFill>
                <a:ln w="7700" cap="flat">
                  <a:noFill/>
                  <a:bevel/>
                </a:ln>
              </p:spPr>
            </p:sp>
            <p:sp>
              <p:nvSpPr>
                <p:cNvPr id="5751" name="Freeform 5750"/>
                <p:cNvSpPr/>
                <p:nvPr/>
              </p:nvSpPr>
              <p:spPr>
                <a:xfrm>
                  <a:off x="2336959" y="5634585"/>
                  <a:ext cx="206516" cy="1439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06516" h="14397">
                      <a:moveTo>
                        <a:pt x="0" y="0"/>
                      </a:moveTo>
                      <a:lnTo>
                        <a:pt x="206516" y="0"/>
                      </a:lnTo>
                      <a:lnTo>
                        <a:pt x="206516" y="14397"/>
                      </a:lnTo>
                      <a:lnTo>
                        <a:pt x="0" y="1439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C000"/>
                </a:solidFill>
                <a:ln w="7700" cap="flat">
                  <a:noFill/>
                  <a:bevel/>
                </a:ln>
              </p:spPr>
            </p:sp>
            <p:sp>
              <p:nvSpPr>
                <p:cNvPr id="5752" name="Freeform 5751"/>
                <p:cNvSpPr/>
                <p:nvPr/>
              </p:nvSpPr>
              <p:spPr>
                <a:xfrm>
                  <a:off x="2274583" y="5790554"/>
                  <a:ext cx="277901" cy="1439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77901" h="14397">
                      <a:moveTo>
                        <a:pt x="0" y="0"/>
                      </a:moveTo>
                      <a:lnTo>
                        <a:pt x="277901" y="0"/>
                      </a:lnTo>
                      <a:lnTo>
                        <a:pt x="277901" y="14397"/>
                      </a:lnTo>
                      <a:lnTo>
                        <a:pt x="0" y="1439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C000"/>
                </a:solidFill>
                <a:ln w="7700" cap="flat">
                  <a:noFill/>
                  <a:bevel/>
                </a:ln>
              </p:spPr>
            </p:sp>
            <p:sp>
              <p:nvSpPr>
                <p:cNvPr id="5753" name="Freeform 5752"/>
                <p:cNvSpPr/>
                <p:nvPr/>
              </p:nvSpPr>
              <p:spPr>
                <a:xfrm>
                  <a:off x="2227756" y="5948320"/>
                  <a:ext cx="354743" cy="1439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54743" h="14397">
                      <a:moveTo>
                        <a:pt x="0" y="0"/>
                      </a:moveTo>
                      <a:lnTo>
                        <a:pt x="354743" y="0"/>
                      </a:lnTo>
                      <a:lnTo>
                        <a:pt x="354743" y="14397"/>
                      </a:lnTo>
                      <a:lnTo>
                        <a:pt x="0" y="1439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C000"/>
                </a:solidFill>
                <a:ln w="7700" cap="flat">
                  <a:noFill/>
                  <a:bevel/>
                </a:ln>
              </p:spPr>
            </p:sp>
            <p:sp>
              <p:nvSpPr>
                <p:cNvPr id="5754" name="Freeform 5753"/>
                <p:cNvSpPr/>
                <p:nvPr/>
              </p:nvSpPr>
              <p:spPr>
                <a:xfrm>
                  <a:off x="2180271" y="6243455"/>
                  <a:ext cx="180102" cy="1439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0102" h="14397">
                      <a:moveTo>
                        <a:pt x="0" y="0"/>
                      </a:moveTo>
                      <a:lnTo>
                        <a:pt x="180102" y="0"/>
                      </a:lnTo>
                      <a:lnTo>
                        <a:pt x="180102" y="14397"/>
                      </a:lnTo>
                      <a:lnTo>
                        <a:pt x="0" y="1439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C000"/>
                </a:solidFill>
                <a:ln w="7700" cap="flat">
                  <a:noFill/>
                  <a:bevel/>
                </a:ln>
              </p:spPr>
            </p:sp>
            <p:sp>
              <p:nvSpPr>
                <p:cNvPr id="5755" name="Freeform 5754"/>
                <p:cNvSpPr/>
                <p:nvPr/>
              </p:nvSpPr>
              <p:spPr>
                <a:xfrm>
                  <a:off x="2235502" y="5979514"/>
                  <a:ext cx="283360" cy="21595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83360" h="215955">
                      <a:moveTo>
                        <a:pt x="0" y="215955"/>
                      </a:moveTo>
                      <a:lnTo>
                        <a:pt x="45626" y="0"/>
                      </a:lnTo>
                      <a:lnTo>
                        <a:pt x="283360" y="0"/>
                      </a:lnTo>
                      <a:lnTo>
                        <a:pt x="110463" y="215955"/>
                      </a:lnTo>
                      <a:lnTo>
                        <a:pt x="0" y="21595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7700" cap="flat">
                  <a:noFill/>
                  <a:bevel/>
                </a:ln>
              </p:spPr>
            </p:sp>
            <p:sp>
              <p:nvSpPr>
                <p:cNvPr id="5756" name="Freeform 5755"/>
                <p:cNvSpPr/>
                <p:nvPr/>
              </p:nvSpPr>
              <p:spPr>
                <a:xfrm>
                  <a:off x="2197739" y="6107288"/>
                  <a:ext cx="414777" cy="1439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14777" h="14397">
                      <a:moveTo>
                        <a:pt x="0" y="0"/>
                      </a:moveTo>
                      <a:lnTo>
                        <a:pt x="414777" y="0"/>
                      </a:lnTo>
                      <a:lnTo>
                        <a:pt x="414777" y="14397"/>
                      </a:lnTo>
                      <a:lnTo>
                        <a:pt x="0" y="1439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C000"/>
                </a:solidFill>
                <a:ln w="7700" cap="flat">
                  <a:noFill/>
                  <a:bevel/>
                </a:ln>
              </p:spPr>
            </p:sp>
            <p:sp>
              <p:nvSpPr>
                <p:cNvPr id="5757" name="Freeform 5756"/>
                <p:cNvSpPr/>
                <p:nvPr/>
              </p:nvSpPr>
              <p:spPr>
                <a:xfrm>
                  <a:off x="2438126" y="5413293"/>
                  <a:ext cx="232069" cy="72528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2069" h="725289">
                      <a:moveTo>
                        <a:pt x="232069" y="707793"/>
                      </a:moveTo>
                      <a:lnTo>
                        <a:pt x="188919" y="725289"/>
                      </a:lnTo>
                      <a:cubicBezTo>
                        <a:pt x="188919" y="725289"/>
                        <a:pt x="125167" y="416250"/>
                        <a:pt x="111362" y="257282"/>
                      </a:cubicBezTo>
                      <a:cubicBezTo>
                        <a:pt x="97554" y="98316"/>
                        <a:pt x="0" y="27932"/>
                        <a:pt x="0" y="27932"/>
                      </a:cubicBezTo>
                      <a:lnTo>
                        <a:pt x="11107" y="0"/>
                      </a:lnTo>
                      <a:cubicBezTo>
                        <a:pt x="11106" y="0"/>
                        <a:pt x="118365" y="88706"/>
                        <a:pt x="143181" y="237489"/>
                      </a:cubicBezTo>
                      <a:cubicBezTo>
                        <a:pt x="184004" y="482238"/>
                        <a:pt x="232069" y="707793"/>
                        <a:pt x="232069" y="707793"/>
                      </a:cubicBezTo>
                      <a:close/>
                    </a:path>
                  </a:pathLst>
                </a:custGeom>
                <a:solidFill>
                  <a:srgbClr val="5DFF57"/>
                </a:solidFill>
                <a:ln w="7700" cap="flat">
                  <a:noFill/>
                  <a:bevel/>
                </a:ln>
              </p:spPr>
            </p:sp>
            <p:sp>
              <p:nvSpPr>
                <p:cNvPr id="5758" name="Freeform 5757"/>
                <p:cNvSpPr/>
                <p:nvPr/>
              </p:nvSpPr>
              <p:spPr>
                <a:xfrm>
                  <a:off x="2106892" y="5381700"/>
                  <a:ext cx="364706" cy="104415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64706" h="1044158">
                      <a:moveTo>
                        <a:pt x="37360" y="1044158"/>
                      </a:moveTo>
                      <a:lnTo>
                        <a:pt x="0" y="1032123"/>
                      </a:lnTo>
                      <a:cubicBezTo>
                        <a:pt x="0" y="1032123"/>
                        <a:pt x="58972" y="611626"/>
                        <a:pt x="131012" y="429557"/>
                      </a:cubicBezTo>
                      <a:cubicBezTo>
                        <a:pt x="203054" y="247486"/>
                        <a:pt x="343371" y="0"/>
                        <a:pt x="343371" y="0"/>
                      </a:cubicBezTo>
                      <a:lnTo>
                        <a:pt x="364706" y="5936"/>
                      </a:lnTo>
                      <a:cubicBezTo>
                        <a:pt x="364706" y="5936"/>
                        <a:pt x="215060" y="253653"/>
                        <a:pt x="150223" y="435332"/>
                      </a:cubicBezTo>
                      <a:cubicBezTo>
                        <a:pt x="85387" y="617009"/>
                        <a:pt x="37360" y="1044158"/>
                        <a:pt x="37360" y="1044158"/>
                      </a:cubicBezTo>
                      <a:close/>
                    </a:path>
                  </a:pathLst>
                </a:custGeom>
                <a:solidFill>
                  <a:srgbClr val="00C000"/>
                </a:solidFill>
                <a:ln w="7700" cap="flat">
                  <a:noFill/>
                  <a:bevel/>
                </a:ln>
              </p:spPr>
            </p:sp>
          </p:grpSp>
        </p:grpSp>
        <p:sp>
          <p:nvSpPr>
            <p:cNvPr id="5378" name="FlexibleLine"/>
            <p:cNvSpPr/>
            <p:nvPr/>
          </p:nvSpPr>
          <p:spPr>
            <a:xfrm>
              <a:off x="2620050" y="4138362"/>
              <a:ext cx="154000" cy="146300"/>
            </a:xfrm>
            <a:custGeom>
              <a:avLst/>
              <a:gdLst/>
              <a:ahLst/>
              <a:cxnLst/>
              <a:rect l="0" t="0" r="0" b="0"/>
              <a:pathLst>
                <a:path w="154000" h="146300" fill="none">
                  <a:moveTo>
                    <a:pt x="0" y="0"/>
                  </a:moveTo>
                  <a:lnTo>
                    <a:pt x="-77000" y="0"/>
                  </a:lnTo>
                  <a:lnTo>
                    <a:pt x="-77000" y="-92400"/>
                  </a:lnTo>
                  <a:cubicBezTo>
                    <a:pt x="-77000" y="-124740"/>
                    <a:pt x="-98560" y="-146300"/>
                    <a:pt x="-130900" y="-146300"/>
                  </a:cubicBezTo>
                  <a:lnTo>
                    <a:pt x="-154000" y="-146300"/>
                  </a:lnTo>
                </a:path>
              </a:pathLst>
            </a:custGeom>
            <a:noFill/>
            <a:ln w="7700" cap="flat">
              <a:solidFill>
                <a:srgbClr val="545454"/>
              </a:solidFill>
              <a:bevel/>
            </a:ln>
          </p:spPr>
        </p:sp>
        <p:sp>
          <p:nvSpPr>
            <p:cNvPr id="5383" name="FlexibleLine"/>
            <p:cNvSpPr/>
            <p:nvPr/>
          </p:nvSpPr>
          <p:spPr>
            <a:xfrm>
              <a:off x="3274550" y="4471387"/>
              <a:ext cx="154000" cy="333025"/>
            </a:xfrm>
            <a:custGeom>
              <a:avLst/>
              <a:gdLst/>
              <a:ahLst/>
              <a:cxnLst/>
              <a:rect l="0" t="0" r="0" b="0"/>
              <a:pathLst>
                <a:path w="154000" h="333025" fill="none">
                  <a:moveTo>
                    <a:pt x="0" y="0"/>
                  </a:moveTo>
                  <a:lnTo>
                    <a:pt x="-77000" y="0"/>
                  </a:lnTo>
                  <a:lnTo>
                    <a:pt x="-77000" y="-279125"/>
                  </a:lnTo>
                  <a:cubicBezTo>
                    <a:pt x="-77000" y="-311465"/>
                    <a:pt x="-98560" y="-333025"/>
                    <a:pt x="-130900" y="-333025"/>
                  </a:cubicBezTo>
                  <a:lnTo>
                    <a:pt x="-154000" y="-333025"/>
                  </a:lnTo>
                </a:path>
              </a:pathLst>
            </a:custGeom>
            <a:noFill/>
            <a:ln w="7700" cap="flat">
              <a:solidFill>
                <a:srgbClr val="545454"/>
              </a:solidFill>
              <a:bevel/>
            </a:ln>
          </p:spPr>
        </p:sp>
        <p:sp>
          <p:nvSpPr>
            <p:cNvPr id="5384" name="FlexibleLine"/>
            <p:cNvSpPr/>
            <p:nvPr/>
          </p:nvSpPr>
          <p:spPr>
            <a:xfrm>
              <a:off x="4856900" y="3167200"/>
              <a:ext cx="773850" cy="991375"/>
            </a:xfrm>
            <a:custGeom>
              <a:avLst/>
              <a:gdLst/>
              <a:ahLst/>
              <a:cxnLst/>
              <a:rect l="0" t="0" r="0" b="0"/>
              <a:pathLst>
                <a:path w="773850" h="991375" fill="none">
                  <a:moveTo>
                    <a:pt x="0" y="0"/>
                  </a:moveTo>
                  <a:lnTo>
                    <a:pt x="773850" y="991375"/>
                  </a:lnTo>
                </a:path>
              </a:pathLst>
            </a:custGeom>
            <a:noFill/>
            <a:ln w="7700" cap="flat">
              <a:solidFill>
                <a:srgbClr val="545454"/>
              </a:solidFill>
              <a:bevel/>
            </a:ln>
          </p:spPr>
        </p:sp>
        <p:sp>
          <p:nvSpPr>
            <p:cNvPr id="5385" name="FlexibleLine"/>
            <p:cNvSpPr/>
            <p:nvPr/>
          </p:nvSpPr>
          <p:spPr>
            <a:xfrm>
              <a:off x="6369950" y="4158575"/>
              <a:ext cx="154000" cy="512050"/>
            </a:xfrm>
            <a:custGeom>
              <a:avLst/>
              <a:gdLst/>
              <a:ahLst/>
              <a:cxnLst/>
              <a:rect l="0" t="0" r="0" b="0"/>
              <a:pathLst>
                <a:path w="154000" h="512050" fill="none">
                  <a:moveTo>
                    <a:pt x="0" y="0"/>
                  </a:moveTo>
                  <a:lnTo>
                    <a:pt x="77000" y="0"/>
                  </a:lnTo>
                  <a:lnTo>
                    <a:pt x="77000" y="-458150"/>
                  </a:lnTo>
                  <a:cubicBezTo>
                    <a:pt x="77000" y="-490490"/>
                    <a:pt x="98560" y="-512050"/>
                    <a:pt x="130900" y="-512050"/>
                  </a:cubicBezTo>
                  <a:lnTo>
                    <a:pt x="154000" y="-512050"/>
                  </a:lnTo>
                </a:path>
              </a:pathLst>
            </a:custGeom>
            <a:noFill/>
            <a:ln w="7700" cap="flat">
              <a:solidFill>
                <a:srgbClr val="545454"/>
              </a:solidFill>
              <a:bevel/>
            </a:ln>
          </p:spPr>
        </p:sp>
        <p:sp>
          <p:nvSpPr>
            <p:cNvPr id="5386" name="FlexibleLine"/>
            <p:cNvSpPr/>
            <p:nvPr/>
          </p:nvSpPr>
          <p:spPr>
            <a:xfrm>
              <a:off x="6369950" y="4158575"/>
              <a:ext cx="154000" cy="512050"/>
            </a:xfrm>
            <a:custGeom>
              <a:avLst/>
              <a:gdLst/>
              <a:ahLst/>
              <a:cxnLst/>
              <a:rect l="0" t="0" r="0" b="0"/>
              <a:pathLst>
                <a:path w="154000" h="512050" fill="none">
                  <a:moveTo>
                    <a:pt x="0" y="0"/>
                  </a:moveTo>
                  <a:lnTo>
                    <a:pt x="77000" y="0"/>
                  </a:lnTo>
                  <a:lnTo>
                    <a:pt x="77000" y="458150"/>
                  </a:lnTo>
                  <a:cubicBezTo>
                    <a:pt x="77000" y="490490"/>
                    <a:pt x="98560" y="512050"/>
                    <a:pt x="130900" y="512050"/>
                  </a:cubicBezTo>
                  <a:lnTo>
                    <a:pt x="154000" y="512050"/>
                  </a:lnTo>
                </a:path>
              </a:pathLst>
            </a:custGeom>
            <a:noFill/>
            <a:ln w="7700" cap="flat">
              <a:solidFill>
                <a:srgbClr val="545454"/>
              </a:solidFill>
              <a:bevel/>
            </a:ln>
          </p:spPr>
        </p:sp>
        <p:sp>
          <p:nvSpPr>
            <p:cNvPr id="5387" name="FlexibleLine"/>
            <p:cNvSpPr/>
            <p:nvPr/>
          </p:nvSpPr>
          <p:spPr>
            <a:xfrm>
              <a:off x="7255450" y="4670625"/>
              <a:ext cx="154000" cy="731500"/>
            </a:xfrm>
            <a:custGeom>
              <a:avLst/>
              <a:gdLst/>
              <a:ahLst/>
              <a:cxnLst/>
              <a:rect l="0" t="0" r="0" b="0"/>
              <a:pathLst>
                <a:path w="154000" h="731500" fill="none">
                  <a:moveTo>
                    <a:pt x="0" y="0"/>
                  </a:moveTo>
                  <a:lnTo>
                    <a:pt x="77000" y="0"/>
                  </a:lnTo>
                  <a:lnTo>
                    <a:pt x="77000" y="-677600"/>
                  </a:lnTo>
                  <a:cubicBezTo>
                    <a:pt x="77000" y="-709940"/>
                    <a:pt x="98560" y="-731500"/>
                    <a:pt x="130900" y="-731500"/>
                  </a:cubicBezTo>
                  <a:lnTo>
                    <a:pt x="154000" y="-731500"/>
                  </a:lnTo>
                </a:path>
              </a:pathLst>
            </a:custGeom>
            <a:noFill/>
            <a:ln w="7700" cap="flat">
              <a:solidFill>
                <a:srgbClr val="545454"/>
              </a:solidFill>
              <a:bevel/>
            </a:ln>
          </p:spPr>
        </p:sp>
        <p:sp>
          <p:nvSpPr>
            <p:cNvPr id="5388" name="FlexibleLine"/>
            <p:cNvSpPr/>
            <p:nvPr/>
          </p:nvSpPr>
          <p:spPr>
            <a:xfrm>
              <a:off x="7255450" y="4670625"/>
              <a:ext cx="154000" cy="438900"/>
            </a:xfrm>
            <a:custGeom>
              <a:avLst/>
              <a:gdLst/>
              <a:ahLst/>
              <a:cxnLst/>
              <a:rect l="0" t="0" r="0" b="0"/>
              <a:pathLst>
                <a:path w="154000" h="438900" fill="none">
                  <a:moveTo>
                    <a:pt x="0" y="0"/>
                  </a:moveTo>
                  <a:lnTo>
                    <a:pt x="77000" y="0"/>
                  </a:lnTo>
                  <a:lnTo>
                    <a:pt x="77000" y="-385000"/>
                  </a:lnTo>
                  <a:cubicBezTo>
                    <a:pt x="77000" y="-417340"/>
                    <a:pt x="98560" y="-438900"/>
                    <a:pt x="130900" y="-438900"/>
                  </a:cubicBezTo>
                  <a:lnTo>
                    <a:pt x="154000" y="-438900"/>
                  </a:lnTo>
                </a:path>
              </a:pathLst>
            </a:custGeom>
            <a:noFill/>
            <a:ln w="7700" cap="flat">
              <a:solidFill>
                <a:srgbClr val="545454"/>
              </a:solidFill>
              <a:bevel/>
            </a:ln>
          </p:spPr>
        </p:sp>
        <p:sp>
          <p:nvSpPr>
            <p:cNvPr id="5389" name="FlexibleLine"/>
            <p:cNvSpPr/>
            <p:nvPr/>
          </p:nvSpPr>
          <p:spPr>
            <a:xfrm>
              <a:off x="7255450" y="4670625"/>
              <a:ext cx="154000" cy="146300"/>
            </a:xfrm>
            <a:custGeom>
              <a:avLst/>
              <a:gdLst/>
              <a:ahLst/>
              <a:cxnLst/>
              <a:rect l="0" t="0" r="0" b="0"/>
              <a:pathLst>
                <a:path w="154000" h="146300" fill="none">
                  <a:moveTo>
                    <a:pt x="0" y="0"/>
                  </a:moveTo>
                  <a:lnTo>
                    <a:pt x="77000" y="0"/>
                  </a:lnTo>
                  <a:lnTo>
                    <a:pt x="77000" y="-92400"/>
                  </a:lnTo>
                  <a:cubicBezTo>
                    <a:pt x="77000" y="-124740"/>
                    <a:pt x="98560" y="-146300"/>
                    <a:pt x="130900" y="-146300"/>
                  </a:cubicBezTo>
                  <a:lnTo>
                    <a:pt x="154000" y="-146300"/>
                  </a:lnTo>
                </a:path>
              </a:pathLst>
            </a:custGeom>
            <a:noFill/>
            <a:ln w="7700" cap="flat">
              <a:solidFill>
                <a:srgbClr val="545454"/>
              </a:solidFill>
              <a:bevel/>
            </a:ln>
          </p:spPr>
        </p:sp>
        <p:sp>
          <p:nvSpPr>
            <p:cNvPr id="5390" name="FlexibleLine"/>
            <p:cNvSpPr/>
            <p:nvPr/>
          </p:nvSpPr>
          <p:spPr>
            <a:xfrm>
              <a:off x="7255450" y="4670625"/>
              <a:ext cx="154000" cy="146300"/>
            </a:xfrm>
            <a:custGeom>
              <a:avLst/>
              <a:gdLst/>
              <a:ahLst/>
              <a:cxnLst/>
              <a:rect l="0" t="0" r="0" b="0"/>
              <a:pathLst>
                <a:path w="154000" h="146300" fill="none">
                  <a:moveTo>
                    <a:pt x="0" y="0"/>
                  </a:moveTo>
                  <a:lnTo>
                    <a:pt x="77000" y="0"/>
                  </a:lnTo>
                  <a:lnTo>
                    <a:pt x="77000" y="92400"/>
                  </a:lnTo>
                  <a:cubicBezTo>
                    <a:pt x="77000" y="124740"/>
                    <a:pt x="98560" y="146300"/>
                    <a:pt x="130900" y="146300"/>
                  </a:cubicBezTo>
                  <a:lnTo>
                    <a:pt x="154000" y="146300"/>
                  </a:lnTo>
                </a:path>
              </a:pathLst>
            </a:custGeom>
            <a:noFill/>
            <a:ln w="7700" cap="flat">
              <a:solidFill>
                <a:srgbClr val="545454"/>
              </a:solidFill>
              <a:bevel/>
            </a:ln>
          </p:spPr>
        </p:sp>
        <p:sp>
          <p:nvSpPr>
            <p:cNvPr id="5391" name="FlexibleLine"/>
            <p:cNvSpPr/>
            <p:nvPr/>
          </p:nvSpPr>
          <p:spPr>
            <a:xfrm>
              <a:off x="7255450" y="4670625"/>
              <a:ext cx="154000" cy="438900"/>
            </a:xfrm>
            <a:custGeom>
              <a:avLst/>
              <a:gdLst/>
              <a:ahLst/>
              <a:cxnLst/>
              <a:rect l="0" t="0" r="0" b="0"/>
              <a:pathLst>
                <a:path w="154000" h="438900" fill="none">
                  <a:moveTo>
                    <a:pt x="0" y="0"/>
                  </a:moveTo>
                  <a:lnTo>
                    <a:pt x="77000" y="0"/>
                  </a:lnTo>
                  <a:lnTo>
                    <a:pt x="77000" y="385000"/>
                  </a:lnTo>
                  <a:cubicBezTo>
                    <a:pt x="77000" y="417340"/>
                    <a:pt x="98560" y="438900"/>
                    <a:pt x="130900" y="438900"/>
                  </a:cubicBezTo>
                  <a:lnTo>
                    <a:pt x="154000" y="438900"/>
                  </a:lnTo>
                </a:path>
              </a:pathLst>
            </a:custGeom>
            <a:noFill/>
            <a:ln w="7700" cap="flat">
              <a:solidFill>
                <a:srgbClr val="545454"/>
              </a:solidFill>
              <a:bevel/>
            </a:ln>
          </p:spPr>
        </p:sp>
        <p:sp>
          <p:nvSpPr>
            <p:cNvPr id="5392" name="FlexibleLine"/>
            <p:cNvSpPr/>
            <p:nvPr/>
          </p:nvSpPr>
          <p:spPr>
            <a:xfrm>
              <a:off x="7255450" y="4670625"/>
              <a:ext cx="154000" cy="731500"/>
            </a:xfrm>
            <a:custGeom>
              <a:avLst/>
              <a:gdLst/>
              <a:ahLst/>
              <a:cxnLst/>
              <a:rect l="0" t="0" r="0" b="0"/>
              <a:pathLst>
                <a:path w="154000" h="731500" fill="none">
                  <a:moveTo>
                    <a:pt x="0" y="0"/>
                  </a:moveTo>
                  <a:lnTo>
                    <a:pt x="77000" y="0"/>
                  </a:lnTo>
                  <a:lnTo>
                    <a:pt x="77000" y="677600"/>
                  </a:lnTo>
                  <a:cubicBezTo>
                    <a:pt x="77000" y="709940"/>
                    <a:pt x="98560" y="731500"/>
                    <a:pt x="130900" y="731500"/>
                  </a:cubicBezTo>
                  <a:lnTo>
                    <a:pt x="154000" y="731500"/>
                  </a:lnTo>
                </a:path>
              </a:pathLst>
            </a:custGeom>
            <a:noFill/>
            <a:ln w="7700" cap="flat">
              <a:solidFill>
                <a:srgbClr val="545454"/>
              </a:solidFill>
              <a:bevel/>
            </a:ln>
          </p:spPr>
        </p:sp>
        <p:sp>
          <p:nvSpPr>
            <p:cNvPr id="5393" name="FlexibleLine"/>
            <p:cNvSpPr/>
            <p:nvPr/>
          </p:nvSpPr>
          <p:spPr>
            <a:xfrm>
              <a:off x="3474750" y="1863013"/>
              <a:ext cx="154000" cy="512050"/>
            </a:xfrm>
            <a:custGeom>
              <a:avLst/>
              <a:gdLst/>
              <a:ahLst/>
              <a:cxnLst/>
              <a:rect l="0" t="0" r="0" b="0"/>
              <a:pathLst>
                <a:path w="154000" h="512050" fill="none">
                  <a:moveTo>
                    <a:pt x="0" y="0"/>
                  </a:moveTo>
                  <a:lnTo>
                    <a:pt x="-77000" y="0"/>
                  </a:lnTo>
                  <a:lnTo>
                    <a:pt x="-77000" y="-458150"/>
                  </a:lnTo>
                  <a:cubicBezTo>
                    <a:pt x="-77000" y="-490490"/>
                    <a:pt x="-98560" y="-512050"/>
                    <a:pt x="-130900" y="-512050"/>
                  </a:cubicBezTo>
                  <a:lnTo>
                    <a:pt x="-154000" y="-512050"/>
                  </a:lnTo>
                </a:path>
              </a:pathLst>
            </a:custGeom>
            <a:noFill/>
            <a:ln w="7700" cap="flat">
              <a:solidFill>
                <a:srgbClr val="545454"/>
              </a:solidFill>
              <a:bevel/>
            </a:ln>
          </p:spPr>
        </p:sp>
        <p:sp>
          <p:nvSpPr>
            <p:cNvPr id="5394" name="FlexibleLine"/>
            <p:cNvSpPr/>
            <p:nvPr/>
          </p:nvSpPr>
          <p:spPr>
            <a:xfrm>
              <a:off x="3474750" y="1863013"/>
              <a:ext cx="154000" cy="73150"/>
            </a:xfrm>
            <a:custGeom>
              <a:avLst/>
              <a:gdLst/>
              <a:ahLst/>
              <a:cxnLst/>
              <a:rect l="0" t="0" r="0" b="0"/>
              <a:pathLst>
                <a:path w="154000" h="73150" fill="none">
                  <a:moveTo>
                    <a:pt x="0" y="0"/>
                  </a:moveTo>
                  <a:lnTo>
                    <a:pt x="-77000" y="0"/>
                  </a:lnTo>
                  <a:lnTo>
                    <a:pt x="-77000" y="19250"/>
                  </a:lnTo>
                  <a:cubicBezTo>
                    <a:pt x="-77000" y="51590"/>
                    <a:pt x="-98560" y="73150"/>
                    <a:pt x="-130900" y="73150"/>
                  </a:cubicBezTo>
                  <a:lnTo>
                    <a:pt x="-154000" y="73150"/>
                  </a:lnTo>
                </a:path>
              </a:pathLst>
            </a:custGeom>
            <a:noFill/>
            <a:ln w="7700" cap="flat">
              <a:solidFill>
                <a:srgbClr val="545454"/>
              </a:solidFill>
              <a:bevel/>
            </a:ln>
          </p:spPr>
        </p:sp>
        <p:sp>
          <p:nvSpPr>
            <p:cNvPr id="5395" name="FlexibleLine"/>
            <p:cNvSpPr/>
            <p:nvPr/>
          </p:nvSpPr>
          <p:spPr>
            <a:xfrm>
              <a:off x="3474750" y="1863013"/>
              <a:ext cx="154000" cy="512050"/>
            </a:xfrm>
            <a:custGeom>
              <a:avLst/>
              <a:gdLst/>
              <a:ahLst/>
              <a:cxnLst/>
              <a:rect l="0" t="0" r="0" b="0"/>
              <a:pathLst>
                <a:path w="154000" h="512050" fill="none">
                  <a:moveTo>
                    <a:pt x="0" y="0"/>
                  </a:moveTo>
                  <a:lnTo>
                    <a:pt x="-77000" y="0"/>
                  </a:lnTo>
                  <a:lnTo>
                    <a:pt x="-77000" y="458150"/>
                  </a:lnTo>
                  <a:cubicBezTo>
                    <a:pt x="-77000" y="490490"/>
                    <a:pt x="-98560" y="512050"/>
                    <a:pt x="-130900" y="512050"/>
                  </a:cubicBezTo>
                  <a:lnTo>
                    <a:pt x="-154000" y="512050"/>
                  </a:lnTo>
                </a:path>
              </a:pathLst>
            </a:custGeom>
            <a:noFill/>
            <a:ln w="7700" cap="flat">
              <a:solidFill>
                <a:srgbClr val="545454"/>
              </a:solidFill>
              <a:bevel/>
            </a:ln>
          </p:spPr>
        </p:sp>
        <p:sp>
          <p:nvSpPr>
            <p:cNvPr id="5396" name="FlexibleLine"/>
            <p:cNvSpPr/>
            <p:nvPr/>
          </p:nvSpPr>
          <p:spPr>
            <a:xfrm>
              <a:off x="2620050" y="1350963"/>
              <a:ext cx="154000" cy="146300"/>
            </a:xfrm>
            <a:custGeom>
              <a:avLst/>
              <a:gdLst/>
              <a:ahLst/>
              <a:cxnLst/>
              <a:rect l="0" t="0" r="0" b="0"/>
              <a:pathLst>
                <a:path w="154000" h="146300" fill="none">
                  <a:moveTo>
                    <a:pt x="0" y="0"/>
                  </a:moveTo>
                  <a:lnTo>
                    <a:pt x="-77000" y="0"/>
                  </a:lnTo>
                  <a:lnTo>
                    <a:pt x="-77000" y="-92400"/>
                  </a:lnTo>
                  <a:cubicBezTo>
                    <a:pt x="-77000" y="-124740"/>
                    <a:pt x="-98560" y="-146300"/>
                    <a:pt x="-130900" y="-146300"/>
                  </a:cubicBezTo>
                  <a:lnTo>
                    <a:pt x="-154000" y="-146300"/>
                  </a:lnTo>
                </a:path>
              </a:pathLst>
            </a:custGeom>
            <a:noFill/>
            <a:ln w="7700" cap="flat">
              <a:solidFill>
                <a:srgbClr val="545454"/>
              </a:solidFill>
              <a:bevel/>
            </a:ln>
          </p:spPr>
        </p:sp>
        <p:sp>
          <p:nvSpPr>
            <p:cNvPr id="5397" name="FlexibleLine"/>
            <p:cNvSpPr/>
            <p:nvPr/>
          </p:nvSpPr>
          <p:spPr>
            <a:xfrm>
              <a:off x="2620050" y="1350963"/>
              <a:ext cx="154000" cy="146300"/>
            </a:xfrm>
            <a:custGeom>
              <a:avLst/>
              <a:gdLst/>
              <a:ahLst/>
              <a:cxnLst/>
              <a:rect l="0" t="0" r="0" b="0"/>
              <a:pathLst>
                <a:path w="154000" h="146300" fill="none">
                  <a:moveTo>
                    <a:pt x="0" y="0"/>
                  </a:moveTo>
                  <a:lnTo>
                    <a:pt x="-77000" y="0"/>
                  </a:lnTo>
                  <a:lnTo>
                    <a:pt x="-77000" y="92400"/>
                  </a:lnTo>
                  <a:cubicBezTo>
                    <a:pt x="-77000" y="124740"/>
                    <a:pt x="-98560" y="146300"/>
                    <a:pt x="-130900" y="146300"/>
                  </a:cubicBezTo>
                  <a:lnTo>
                    <a:pt x="-154000" y="146300"/>
                  </a:lnTo>
                </a:path>
              </a:pathLst>
            </a:custGeom>
            <a:noFill/>
            <a:ln w="7700" cap="flat">
              <a:solidFill>
                <a:srgbClr val="545454"/>
              </a:solidFill>
              <a:bevel/>
            </a:ln>
          </p:spPr>
        </p:sp>
        <p:sp>
          <p:nvSpPr>
            <p:cNvPr id="5398" name="FlexibleLine"/>
            <p:cNvSpPr/>
            <p:nvPr/>
          </p:nvSpPr>
          <p:spPr>
            <a:xfrm>
              <a:off x="2635450" y="1936163"/>
              <a:ext cx="154000" cy="146300"/>
            </a:xfrm>
            <a:custGeom>
              <a:avLst/>
              <a:gdLst/>
              <a:ahLst/>
              <a:cxnLst/>
              <a:rect l="0" t="0" r="0" b="0"/>
              <a:pathLst>
                <a:path w="154000" h="146300" fill="none">
                  <a:moveTo>
                    <a:pt x="0" y="0"/>
                  </a:moveTo>
                  <a:lnTo>
                    <a:pt x="-77000" y="0"/>
                  </a:lnTo>
                  <a:lnTo>
                    <a:pt x="-77000" y="-92400"/>
                  </a:lnTo>
                  <a:cubicBezTo>
                    <a:pt x="-77000" y="-124740"/>
                    <a:pt x="-98560" y="-146300"/>
                    <a:pt x="-130900" y="-146300"/>
                  </a:cubicBezTo>
                  <a:lnTo>
                    <a:pt x="-154000" y="-146300"/>
                  </a:lnTo>
                </a:path>
              </a:pathLst>
            </a:custGeom>
            <a:noFill/>
            <a:ln w="7700" cap="flat">
              <a:solidFill>
                <a:srgbClr val="545454"/>
              </a:solidFill>
              <a:bevel/>
            </a:ln>
          </p:spPr>
        </p:sp>
        <p:sp>
          <p:nvSpPr>
            <p:cNvPr id="5399" name="FlexibleLine"/>
            <p:cNvSpPr/>
            <p:nvPr/>
          </p:nvSpPr>
          <p:spPr>
            <a:xfrm>
              <a:off x="2635450" y="1936163"/>
              <a:ext cx="154000" cy="146300"/>
            </a:xfrm>
            <a:custGeom>
              <a:avLst/>
              <a:gdLst/>
              <a:ahLst/>
              <a:cxnLst/>
              <a:rect l="0" t="0" r="0" b="0"/>
              <a:pathLst>
                <a:path w="154000" h="146300" fill="none">
                  <a:moveTo>
                    <a:pt x="0" y="0"/>
                  </a:moveTo>
                  <a:lnTo>
                    <a:pt x="-77000" y="0"/>
                  </a:lnTo>
                  <a:lnTo>
                    <a:pt x="-77000" y="92400"/>
                  </a:lnTo>
                  <a:cubicBezTo>
                    <a:pt x="-77000" y="124740"/>
                    <a:pt x="-98560" y="146300"/>
                    <a:pt x="-130900" y="146300"/>
                  </a:cubicBezTo>
                  <a:lnTo>
                    <a:pt x="-154000" y="146300"/>
                  </a:lnTo>
                </a:path>
              </a:pathLst>
            </a:custGeom>
            <a:noFill/>
            <a:ln w="7700" cap="flat">
              <a:solidFill>
                <a:srgbClr val="545454"/>
              </a:solidFill>
              <a:bevel/>
            </a:ln>
          </p:spPr>
        </p:sp>
        <p:sp>
          <p:nvSpPr>
            <p:cNvPr id="5400" name="FlexibleLine"/>
            <p:cNvSpPr/>
            <p:nvPr/>
          </p:nvSpPr>
          <p:spPr>
            <a:xfrm>
              <a:off x="4856900" y="3167200"/>
              <a:ext cx="773850" cy="182875"/>
            </a:xfrm>
            <a:custGeom>
              <a:avLst/>
              <a:gdLst/>
              <a:ahLst/>
              <a:cxnLst/>
              <a:rect l="0" t="0" r="0" b="0"/>
              <a:pathLst>
                <a:path w="773850" h="182875" fill="none">
                  <a:moveTo>
                    <a:pt x="0" y="0"/>
                  </a:moveTo>
                  <a:lnTo>
                    <a:pt x="773850" y="-182875"/>
                  </a:lnTo>
                </a:path>
              </a:pathLst>
            </a:custGeom>
            <a:noFill/>
            <a:ln w="7700" cap="flat">
              <a:solidFill>
                <a:srgbClr val="545454"/>
              </a:solidFill>
              <a:bevel/>
            </a:ln>
          </p:spPr>
        </p:sp>
        <p:sp>
          <p:nvSpPr>
            <p:cNvPr id="5401" name="FlexibleLine"/>
            <p:cNvSpPr/>
            <p:nvPr/>
          </p:nvSpPr>
          <p:spPr>
            <a:xfrm>
              <a:off x="4856900" y="3167200"/>
              <a:ext cx="773850" cy="16363"/>
            </a:xfrm>
            <a:custGeom>
              <a:avLst/>
              <a:gdLst/>
              <a:ahLst/>
              <a:cxnLst/>
              <a:rect l="0" t="0" r="0" b="0"/>
              <a:pathLst>
                <a:path w="773850" h="16363" fill="none">
                  <a:moveTo>
                    <a:pt x="0" y="0"/>
                  </a:moveTo>
                  <a:lnTo>
                    <a:pt x="-773850" y="16363"/>
                  </a:lnTo>
                </a:path>
              </a:pathLst>
            </a:custGeom>
            <a:noFill/>
            <a:ln w="7700" cap="flat">
              <a:solidFill>
                <a:srgbClr val="545454"/>
              </a:solidFill>
              <a:bevel/>
            </a:ln>
          </p:spPr>
        </p:sp>
        <p:sp>
          <p:nvSpPr>
            <p:cNvPr id="5402" name="FlexibleLine"/>
            <p:cNvSpPr/>
            <p:nvPr/>
          </p:nvSpPr>
          <p:spPr>
            <a:xfrm>
              <a:off x="2820250" y="3183563"/>
              <a:ext cx="154000" cy="438900"/>
            </a:xfrm>
            <a:custGeom>
              <a:avLst/>
              <a:gdLst/>
              <a:ahLst/>
              <a:cxnLst/>
              <a:rect l="0" t="0" r="0" b="0"/>
              <a:pathLst>
                <a:path w="154000" h="438900" fill="none">
                  <a:moveTo>
                    <a:pt x="0" y="0"/>
                  </a:moveTo>
                  <a:lnTo>
                    <a:pt x="-77000" y="0"/>
                  </a:lnTo>
                  <a:lnTo>
                    <a:pt x="-77000" y="-385000"/>
                  </a:lnTo>
                  <a:cubicBezTo>
                    <a:pt x="-77000" y="-417340"/>
                    <a:pt x="-98560" y="-438900"/>
                    <a:pt x="-130900" y="-438900"/>
                  </a:cubicBezTo>
                  <a:lnTo>
                    <a:pt x="-154000" y="-438900"/>
                  </a:lnTo>
                </a:path>
              </a:pathLst>
            </a:custGeom>
            <a:noFill/>
            <a:ln w="7700" cap="flat">
              <a:solidFill>
                <a:srgbClr val="545454"/>
              </a:solidFill>
              <a:bevel/>
            </a:ln>
          </p:spPr>
        </p:sp>
        <p:sp>
          <p:nvSpPr>
            <p:cNvPr id="5403" name="FlexibleLine"/>
            <p:cNvSpPr/>
            <p:nvPr/>
          </p:nvSpPr>
          <p:spPr>
            <a:xfrm>
              <a:off x="2820250" y="3183563"/>
              <a:ext cx="154000" cy="146300"/>
            </a:xfrm>
            <a:custGeom>
              <a:avLst/>
              <a:gdLst/>
              <a:ahLst/>
              <a:cxnLst/>
              <a:rect l="0" t="0" r="0" b="0"/>
              <a:pathLst>
                <a:path w="154000" h="146300" fill="none">
                  <a:moveTo>
                    <a:pt x="0" y="0"/>
                  </a:moveTo>
                  <a:lnTo>
                    <a:pt x="-77000" y="0"/>
                  </a:lnTo>
                  <a:lnTo>
                    <a:pt x="-77000" y="-92400"/>
                  </a:lnTo>
                  <a:cubicBezTo>
                    <a:pt x="-77000" y="-124740"/>
                    <a:pt x="-98560" y="-146300"/>
                    <a:pt x="-130900" y="-146300"/>
                  </a:cubicBezTo>
                  <a:lnTo>
                    <a:pt x="-154000" y="-146300"/>
                  </a:lnTo>
                </a:path>
              </a:pathLst>
            </a:custGeom>
            <a:noFill/>
            <a:ln w="7700" cap="flat">
              <a:solidFill>
                <a:srgbClr val="545454"/>
              </a:solidFill>
              <a:bevel/>
            </a:ln>
          </p:spPr>
        </p:sp>
        <p:sp>
          <p:nvSpPr>
            <p:cNvPr id="5404" name="FlexibleLine"/>
            <p:cNvSpPr/>
            <p:nvPr/>
          </p:nvSpPr>
          <p:spPr>
            <a:xfrm>
              <a:off x="2820250" y="3183563"/>
              <a:ext cx="154000" cy="146300"/>
            </a:xfrm>
            <a:custGeom>
              <a:avLst/>
              <a:gdLst/>
              <a:ahLst/>
              <a:cxnLst/>
              <a:rect l="0" t="0" r="0" b="0"/>
              <a:pathLst>
                <a:path w="154000" h="146300" fill="none">
                  <a:moveTo>
                    <a:pt x="0" y="0"/>
                  </a:moveTo>
                  <a:lnTo>
                    <a:pt x="-77000" y="0"/>
                  </a:lnTo>
                  <a:lnTo>
                    <a:pt x="-77000" y="92400"/>
                  </a:lnTo>
                  <a:cubicBezTo>
                    <a:pt x="-77000" y="124740"/>
                    <a:pt x="-98560" y="146300"/>
                    <a:pt x="-130900" y="146300"/>
                  </a:cubicBezTo>
                  <a:lnTo>
                    <a:pt x="-154000" y="146300"/>
                  </a:lnTo>
                </a:path>
              </a:pathLst>
            </a:custGeom>
            <a:noFill/>
            <a:ln w="7700" cap="flat">
              <a:solidFill>
                <a:srgbClr val="545454"/>
              </a:solidFill>
              <a:bevel/>
            </a:ln>
          </p:spPr>
        </p:sp>
        <p:sp>
          <p:nvSpPr>
            <p:cNvPr id="5405" name="FlexibleLine"/>
            <p:cNvSpPr/>
            <p:nvPr/>
          </p:nvSpPr>
          <p:spPr>
            <a:xfrm>
              <a:off x="2820250" y="3183563"/>
              <a:ext cx="154000" cy="438900"/>
            </a:xfrm>
            <a:custGeom>
              <a:avLst/>
              <a:gdLst/>
              <a:ahLst/>
              <a:cxnLst/>
              <a:rect l="0" t="0" r="0" b="0"/>
              <a:pathLst>
                <a:path w="154000" h="438900" fill="none">
                  <a:moveTo>
                    <a:pt x="0" y="0"/>
                  </a:moveTo>
                  <a:lnTo>
                    <a:pt x="-77000" y="0"/>
                  </a:lnTo>
                  <a:lnTo>
                    <a:pt x="-77000" y="385000"/>
                  </a:lnTo>
                  <a:cubicBezTo>
                    <a:pt x="-77000" y="417340"/>
                    <a:pt x="-98560" y="438900"/>
                    <a:pt x="-130900" y="438900"/>
                  </a:cubicBezTo>
                  <a:lnTo>
                    <a:pt x="-154000" y="438900"/>
                  </a:lnTo>
                </a:path>
              </a:pathLst>
            </a:custGeom>
            <a:noFill/>
            <a:ln w="7700" cap="flat">
              <a:solidFill>
                <a:srgbClr val="545454"/>
              </a:solidFill>
              <a:bevel/>
            </a:ln>
          </p:spPr>
        </p:sp>
        <p:sp>
          <p:nvSpPr>
            <p:cNvPr id="5406" name="FlexibleLine"/>
            <p:cNvSpPr/>
            <p:nvPr/>
          </p:nvSpPr>
          <p:spPr>
            <a:xfrm>
              <a:off x="6993650" y="2984325"/>
              <a:ext cx="154000" cy="0"/>
            </a:xfrm>
            <a:custGeom>
              <a:avLst/>
              <a:gdLst/>
              <a:ahLst/>
              <a:cxnLst/>
              <a:rect l="0" t="0" r="0" b="0"/>
              <a:pathLst>
                <a:path w="154000" fill="none">
                  <a:moveTo>
                    <a:pt x="0" y="0"/>
                  </a:moveTo>
                  <a:lnTo>
                    <a:pt x="77000" y="0"/>
                  </a:lnTo>
                  <a:lnTo>
                    <a:pt x="77000" y="0"/>
                  </a:lnTo>
                  <a:cubicBezTo>
                    <a:pt x="77000" y="0"/>
                    <a:pt x="77000" y="0"/>
                    <a:pt x="77000" y="0"/>
                  </a:cubicBezTo>
                  <a:lnTo>
                    <a:pt x="154000" y="0"/>
                  </a:lnTo>
                </a:path>
              </a:pathLst>
            </a:custGeom>
            <a:noFill/>
            <a:ln w="7700" cap="flat">
              <a:solidFill>
                <a:srgbClr val="545454"/>
              </a:solidFill>
              <a:bevel/>
            </a:ln>
          </p:spPr>
        </p:sp>
        <p:sp>
          <p:nvSpPr>
            <p:cNvPr id="5407" name="FlexibleLine"/>
            <p:cNvSpPr/>
            <p:nvPr/>
          </p:nvSpPr>
          <p:spPr>
            <a:xfrm>
              <a:off x="6993650" y="2984325"/>
              <a:ext cx="154000" cy="292600"/>
            </a:xfrm>
            <a:custGeom>
              <a:avLst/>
              <a:gdLst/>
              <a:ahLst/>
              <a:cxnLst/>
              <a:rect l="0" t="0" r="0" b="0"/>
              <a:pathLst>
                <a:path w="154000" h="292600" fill="none">
                  <a:moveTo>
                    <a:pt x="0" y="0"/>
                  </a:moveTo>
                  <a:lnTo>
                    <a:pt x="77000" y="0"/>
                  </a:lnTo>
                  <a:lnTo>
                    <a:pt x="77000" y="-238700"/>
                  </a:lnTo>
                  <a:cubicBezTo>
                    <a:pt x="77000" y="-271040"/>
                    <a:pt x="98560" y="-292600"/>
                    <a:pt x="130900" y="-292600"/>
                  </a:cubicBezTo>
                  <a:lnTo>
                    <a:pt x="154000" y="-292600"/>
                  </a:lnTo>
                </a:path>
              </a:pathLst>
            </a:custGeom>
            <a:noFill/>
            <a:ln w="7700" cap="flat">
              <a:solidFill>
                <a:srgbClr val="545454"/>
              </a:solidFill>
              <a:bevel/>
            </a:ln>
          </p:spPr>
        </p:sp>
        <p:sp>
          <p:nvSpPr>
            <p:cNvPr id="5408" name="FlexibleLine"/>
            <p:cNvSpPr/>
            <p:nvPr/>
          </p:nvSpPr>
          <p:spPr>
            <a:xfrm>
              <a:off x="6993650" y="2984325"/>
              <a:ext cx="154000" cy="292600"/>
            </a:xfrm>
            <a:custGeom>
              <a:avLst/>
              <a:gdLst/>
              <a:ahLst/>
              <a:cxnLst/>
              <a:rect l="0" t="0" r="0" b="0"/>
              <a:pathLst>
                <a:path w="154000" h="292600" fill="none">
                  <a:moveTo>
                    <a:pt x="0" y="0"/>
                  </a:moveTo>
                  <a:lnTo>
                    <a:pt x="77000" y="0"/>
                  </a:lnTo>
                  <a:lnTo>
                    <a:pt x="77000" y="238700"/>
                  </a:lnTo>
                  <a:cubicBezTo>
                    <a:pt x="77000" y="271040"/>
                    <a:pt x="98560" y="292600"/>
                    <a:pt x="130900" y="292600"/>
                  </a:cubicBezTo>
                  <a:lnTo>
                    <a:pt x="154000" y="292600"/>
                  </a:lnTo>
                </a:path>
              </a:pathLst>
            </a:custGeom>
            <a:noFill/>
            <a:ln w="7700" cap="flat">
              <a:solidFill>
                <a:srgbClr val="545454"/>
              </a:solidFill>
              <a:bevel/>
            </a:ln>
          </p:spPr>
        </p:sp>
        <p:sp>
          <p:nvSpPr>
            <p:cNvPr id="5409" name="FlexibleLine"/>
            <p:cNvSpPr/>
            <p:nvPr/>
          </p:nvSpPr>
          <p:spPr>
            <a:xfrm>
              <a:off x="2620050" y="4138362"/>
              <a:ext cx="154000" cy="146300"/>
            </a:xfrm>
            <a:custGeom>
              <a:avLst/>
              <a:gdLst/>
              <a:ahLst/>
              <a:cxnLst/>
              <a:rect l="0" t="0" r="0" b="0"/>
              <a:pathLst>
                <a:path w="154000" h="146300" fill="none">
                  <a:moveTo>
                    <a:pt x="0" y="0"/>
                  </a:moveTo>
                  <a:lnTo>
                    <a:pt x="-77000" y="0"/>
                  </a:lnTo>
                  <a:lnTo>
                    <a:pt x="-77000" y="92400"/>
                  </a:lnTo>
                  <a:cubicBezTo>
                    <a:pt x="-77000" y="124740"/>
                    <a:pt x="-98560" y="146300"/>
                    <a:pt x="-130900" y="146300"/>
                  </a:cubicBezTo>
                  <a:lnTo>
                    <a:pt x="-154000" y="146300"/>
                  </a:lnTo>
                </a:path>
              </a:pathLst>
            </a:custGeom>
            <a:noFill/>
            <a:ln w="7700" cap="flat">
              <a:solidFill>
                <a:srgbClr val="545454"/>
              </a:solidFill>
              <a:bevel/>
            </a:ln>
          </p:spPr>
        </p:sp>
        <p:sp>
          <p:nvSpPr>
            <p:cNvPr id="5418" name="FlexibleLine"/>
            <p:cNvSpPr/>
            <p:nvPr/>
          </p:nvSpPr>
          <p:spPr>
            <a:xfrm>
              <a:off x="1703750" y="5016162"/>
              <a:ext cx="154000" cy="146300"/>
            </a:xfrm>
            <a:custGeom>
              <a:avLst/>
              <a:gdLst/>
              <a:ahLst/>
              <a:cxnLst/>
              <a:rect l="0" t="0" r="0" b="0"/>
              <a:pathLst>
                <a:path w="154000" h="146300" fill="none">
                  <a:moveTo>
                    <a:pt x="0" y="0"/>
                  </a:moveTo>
                  <a:lnTo>
                    <a:pt x="-77000" y="0"/>
                  </a:lnTo>
                  <a:lnTo>
                    <a:pt x="-77000" y="-92400"/>
                  </a:lnTo>
                  <a:cubicBezTo>
                    <a:pt x="-77000" y="-124740"/>
                    <a:pt x="-98560" y="-146300"/>
                    <a:pt x="-130900" y="-146300"/>
                  </a:cubicBezTo>
                  <a:lnTo>
                    <a:pt x="-154000" y="-146300"/>
                  </a:lnTo>
                </a:path>
              </a:pathLst>
            </a:custGeom>
            <a:noFill/>
            <a:ln w="7700" cap="flat">
              <a:solidFill>
                <a:srgbClr val="545454"/>
              </a:solidFill>
              <a:bevel/>
            </a:ln>
          </p:spPr>
        </p:sp>
        <p:sp>
          <p:nvSpPr>
            <p:cNvPr id="5423" name="FlexibleLine"/>
            <p:cNvSpPr/>
            <p:nvPr/>
          </p:nvSpPr>
          <p:spPr>
            <a:xfrm>
              <a:off x="4856900" y="3167200"/>
              <a:ext cx="773850" cy="1304188"/>
            </a:xfrm>
            <a:custGeom>
              <a:avLst/>
              <a:gdLst/>
              <a:ahLst/>
              <a:cxnLst/>
              <a:rect l="0" t="0" r="0" b="0"/>
              <a:pathLst>
                <a:path w="773850" h="1304188" fill="none">
                  <a:moveTo>
                    <a:pt x="0" y="0"/>
                  </a:moveTo>
                  <a:lnTo>
                    <a:pt x="-773850" y="-1304188"/>
                  </a:lnTo>
                </a:path>
              </a:pathLst>
            </a:custGeom>
            <a:noFill/>
            <a:ln w="7700" cap="flat">
              <a:solidFill>
                <a:srgbClr val="545454"/>
              </a:solidFill>
              <a:bevel/>
            </a:ln>
          </p:spPr>
        </p:sp>
        <p:sp>
          <p:nvSpPr>
            <p:cNvPr id="5424" name="FlexibleLine"/>
            <p:cNvSpPr/>
            <p:nvPr/>
          </p:nvSpPr>
          <p:spPr>
            <a:xfrm>
              <a:off x="1703750" y="5016162"/>
              <a:ext cx="154000" cy="146300"/>
            </a:xfrm>
            <a:custGeom>
              <a:avLst/>
              <a:gdLst/>
              <a:ahLst/>
              <a:cxnLst/>
              <a:rect l="0" t="0" r="0" b="0"/>
              <a:pathLst>
                <a:path w="154000" h="146300" fill="none">
                  <a:moveTo>
                    <a:pt x="0" y="0"/>
                  </a:moveTo>
                  <a:lnTo>
                    <a:pt x="-77000" y="0"/>
                  </a:lnTo>
                  <a:lnTo>
                    <a:pt x="-77000" y="92400"/>
                  </a:lnTo>
                  <a:cubicBezTo>
                    <a:pt x="-77000" y="124740"/>
                    <a:pt x="-98560" y="146300"/>
                    <a:pt x="-130900" y="146300"/>
                  </a:cubicBezTo>
                  <a:lnTo>
                    <a:pt x="-154000" y="146300"/>
                  </a:lnTo>
                </a:path>
              </a:pathLst>
            </a:custGeom>
            <a:noFill/>
            <a:ln w="7700" cap="flat">
              <a:solidFill>
                <a:srgbClr val="545454"/>
              </a:solidFill>
              <a:bevel/>
            </a:ln>
          </p:spPr>
        </p:sp>
        <p:sp>
          <p:nvSpPr>
            <p:cNvPr id="5425" name="FlexibleLine"/>
            <p:cNvSpPr/>
            <p:nvPr/>
          </p:nvSpPr>
          <p:spPr>
            <a:xfrm>
              <a:off x="2481450" y="4796712"/>
              <a:ext cx="154000" cy="219450"/>
            </a:xfrm>
            <a:custGeom>
              <a:avLst/>
              <a:gdLst/>
              <a:ahLst/>
              <a:cxnLst/>
              <a:rect l="0" t="0" r="0" b="0"/>
              <a:pathLst>
                <a:path w="154000" h="219450" fill="none">
                  <a:moveTo>
                    <a:pt x="0" y="0"/>
                  </a:moveTo>
                  <a:lnTo>
                    <a:pt x="-77000" y="0"/>
                  </a:lnTo>
                  <a:lnTo>
                    <a:pt x="-77000" y="-165550"/>
                  </a:lnTo>
                  <a:cubicBezTo>
                    <a:pt x="-77000" y="-197890"/>
                    <a:pt x="-98560" y="-219450"/>
                    <a:pt x="-130900" y="-219450"/>
                  </a:cubicBezTo>
                  <a:lnTo>
                    <a:pt x="-154000" y="-219450"/>
                  </a:lnTo>
                </a:path>
              </a:pathLst>
            </a:custGeom>
            <a:noFill/>
            <a:ln w="7700" cap="flat">
              <a:solidFill>
                <a:srgbClr val="545454"/>
              </a:solidFill>
              <a:bevel/>
            </a:ln>
          </p:spPr>
        </p:sp>
        <p:sp>
          <p:nvSpPr>
            <p:cNvPr id="5430" name="FlexibleLine"/>
            <p:cNvSpPr/>
            <p:nvPr/>
          </p:nvSpPr>
          <p:spPr>
            <a:xfrm>
              <a:off x="4856900" y="3167200"/>
              <a:ext cx="773850" cy="1304188"/>
            </a:xfrm>
            <a:custGeom>
              <a:avLst/>
              <a:gdLst/>
              <a:ahLst/>
              <a:cxnLst/>
              <a:rect l="0" t="0" r="0" b="0"/>
              <a:pathLst>
                <a:path w="773850" h="1304188" fill="none">
                  <a:moveTo>
                    <a:pt x="0" y="0"/>
                  </a:moveTo>
                  <a:lnTo>
                    <a:pt x="-773850" y="1304188"/>
                  </a:lnTo>
                </a:path>
              </a:pathLst>
            </a:custGeom>
            <a:noFill/>
            <a:ln w="7700" cap="flat">
              <a:solidFill>
                <a:srgbClr val="545454"/>
              </a:solidFill>
              <a:bevel/>
            </a:ln>
          </p:spPr>
        </p:sp>
        <p:sp>
          <p:nvSpPr>
            <p:cNvPr id="5431" name="FlexibleLine"/>
            <p:cNvSpPr/>
            <p:nvPr/>
          </p:nvSpPr>
          <p:spPr>
            <a:xfrm>
              <a:off x="3274550" y="4471387"/>
              <a:ext cx="154000" cy="325325"/>
            </a:xfrm>
            <a:custGeom>
              <a:avLst/>
              <a:gdLst/>
              <a:ahLst/>
              <a:cxnLst/>
              <a:rect l="0" t="0" r="0" b="0"/>
              <a:pathLst>
                <a:path w="154000" h="325325" fill="none">
                  <a:moveTo>
                    <a:pt x="0" y="0"/>
                  </a:moveTo>
                  <a:lnTo>
                    <a:pt x="-77000" y="0"/>
                  </a:lnTo>
                  <a:lnTo>
                    <a:pt x="-77000" y="271425"/>
                  </a:lnTo>
                  <a:cubicBezTo>
                    <a:pt x="-77000" y="303765"/>
                    <a:pt x="-98560" y="325325"/>
                    <a:pt x="-130900" y="325325"/>
                  </a:cubicBezTo>
                  <a:lnTo>
                    <a:pt x="-154000" y="325325"/>
                  </a:lnTo>
                </a:path>
              </a:pathLst>
            </a:custGeom>
            <a:noFill/>
            <a:ln w="7700" cap="flat">
              <a:solidFill>
                <a:srgbClr val="545454"/>
              </a:solidFill>
              <a:bevel/>
            </a:ln>
          </p:spPr>
        </p:sp>
        <p:sp>
          <p:nvSpPr>
            <p:cNvPr id="5432" name="FlexibleLine"/>
            <p:cNvSpPr/>
            <p:nvPr/>
          </p:nvSpPr>
          <p:spPr>
            <a:xfrm>
              <a:off x="2481450" y="4796712"/>
              <a:ext cx="154000" cy="219450"/>
            </a:xfrm>
            <a:custGeom>
              <a:avLst/>
              <a:gdLst/>
              <a:ahLst/>
              <a:cxnLst/>
              <a:rect l="0" t="0" r="0" b="0"/>
              <a:pathLst>
                <a:path w="154000" h="219450" fill="none">
                  <a:moveTo>
                    <a:pt x="0" y="0"/>
                  </a:moveTo>
                  <a:lnTo>
                    <a:pt x="-77000" y="0"/>
                  </a:lnTo>
                  <a:lnTo>
                    <a:pt x="-77000" y="165550"/>
                  </a:lnTo>
                  <a:cubicBezTo>
                    <a:pt x="-77000" y="197890"/>
                    <a:pt x="-98560" y="219450"/>
                    <a:pt x="-130900" y="219450"/>
                  </a:cubicBezTo>
                  <a:lnTo>
                    <a:pt x="-154000" y="219450"/>
                  </a:lnTo>
                </a:path>
              </a:pathLst>
            </a:custGeom>
            <a:noFill/>
            <a:ln w="7700" cap="flat">
              <a:solidFill>
                <a:srgbClr val="545454"/>
              </a:solidFill>
              <a:bevel/>
            </a:ln>
          </p:spPr>
        </p:sp>
        <p:sp>
          <p:nvSpPr>
            <p:cNvPr id="5437" name="FlexibleLine"/>
            <p:cNvSpPr/>
            <p:nvPr/>
          </p:nvSpPr>
          <p:spPr>
            <a:xfrm>
              <a:off x="6393050" y="2175825"/>
              <a:ext cx="154000" cy="146300"/>
            </a:xfrm>
            <a:custGeom>
              <a:avLst/>
              <a:gdLst/>
              <a:ahLst/>
              <a:cxnLst/>
              <a:rect l="0" t="0" r="0" b="0"/>
              <a:pathLst>
                <a:path w="154000" h="146300" fill="none">
                  <a:moveTo>
                    <a:pt x="0" y="0"/>
                  </a:moveTo>
                  <a:lnTo>
                    <a:pt x="77000" y="0"/>
                  </a:lnTo>
                  <a:lnTo>
                    <a:pt x="77000" y="92400"/>
                  </a:lnTo>
                  <a:cubicBezTo>
                    <a:pt x="77000" y="124740"/>
                    <a:pt x="98560" y="146300"/>
                    <a:pt x="130900" y="146300"/>
                  </a:cubicBezTo>
                  <a:lnTo>
                    <a:pt x="154000" y="146300"/>
                  </a:lnTo>
                </a:path>
              </a:pathLst>
            </a:custGeom>
            <a:noFill/>
            <a:ln w="7700" cap="flat">
              <a:solidFill>
                <a:srgbClr val="545454"/>
              </a:solidFill>
              <a:bevel/>
            </a:ln>
          </p:spPr>
        </p:sp>
        <p:sp>
          <p:nvSpPr>
            <p:cNvPr id="5438" name="FlexibleLine"/>
            <p:cNvSpPr/>
            <p:nvPr/>
          </p:nvSpPr>
          <p:spPr>
            <a:xfrm>
              <a:off x="6393050" y="2175825"/>
              <a:ext cx="154000" cy="146300"/>
            </a:xfrm>
            <a:custGeom>
              <a:avLst/>
              <a:gdLst/>
              <a:ahLst/>
              <a:cxnLst/>
              <a:rect l="0" t="0" r="0" b="0"/>
              <a:pathLst>
                <a:path w="154000" h="146300" fill="none">
                  <a:moveTo>
                    <a:pt x="0" y="0"/>
                  </a:moveTo>
                  <a:lnTo>
                    <a:pt x="77000" y="0"/>
                  </a:lnTo>
                  <a:lnTo>
                    <a:pt x="77000" y="-92400"/>
                  </a:lnTo>
                  <a:cubicBezTo>
                    <a:pt x="77000" y="-124740"/>
                    <a:pt x="98560" y="-146300"/>
                    <a:pt x="130900" y="-146300"/>
                  </a:cubicBezTo>
                  <a:lnTo>
                    <a:pt x="154000" y="-146300"/>
                  </a:lnTo>
                </a:path>
              </a:pathLst>
            </a:custGeom>
            <a:noFill/>
            <a:ln w="7700" cap="flat">
              <a:solidFill>
                <a:srgbClr val="545454"/>
              </a:solidFill>
              <a:bevel/>
            </a:ln>
          </p:spPr>
        </p:sp>
        <p:sp>
          <p:nvSpPr>
            <p:cNvPr id="5439" name="FlexibleLine"/>
            <p:cNvSpPr/>
            <p:nvPr/>
          </p:nvSpPr>
          <p:spPr>
            <a:xfrm>
              <a:off x="7201550" y="2322125"/>
              <a:ext cx="154000" cy="0"/>
            </a:xfrm>
            <a:custGeom>
              <a:avLst/>
              <a:gdLst/>
              <a:ahLst/>
              <a:cxnLst/>
              <a:rect l="0" t="0" r="0" b="0"/>
              <a:pathLst>
                <a:path w="154000" fill="none">
                  <a:moveTo>
                    <a:pt x="0" y="0"/>
                  </a:moveTo>
                  <a:lnTo>
                    <a:pt x="77000" y="0"/>
                  </a:lnTo>
                  <a:lnTo>
                    <a:pt x="77000" y="0"/>
                  </a:lnTo>
                  <a:cubicBezTo>
                    <a:pt x="77000" y="0"/>
                    <a:pt x="77000" y="0"/>
                    <a:pt x="77000" y="0"/>
                  </a:cubicBezTo>
                  <a:lnTo>
                    <a:pt x="154000" y="0"/>
                  </a:lnTo>
                </a:path>
              </a:pathLst>
            </a:custGeom>
            <a:noFill/>
            <a:ln w="7700" cap="flat">
              <a:solidFill>
                <a:srgbClr val="545454"/>
              </a:solidFill>
              <a:bevel/>
            </a:ln>
          </p:spPr>
        </p:sp>
        <p:sp>
          <p:nvSpPr>
            <p:cNvPr id="5440" name="FlexibleLine"/>
            <p:cNvSpPr/>
            <p:nvPr/>
          </p:nvSpPr>
          <p:spPr>
            <a:xfrm>
              <a:off x="4856900" y="3167200"/>
              <a:ext cx="773850" cy="991375"/>
            </a:xfrm>
            <a:custGeom>
              <a:avLst/>
              <a:gdLst/>
              <a:ahLst/>
              <a:cxnLst/>
              <a:rect l="0" t="0" r="0" b="0"/>
              <a:pathLst>
                <a:path w="773850" h="991375" fill="none">
                  <a:moveTo>
                    <a:pt x="0" y="0"/>
                  </a:moveTo>
                  <a:lnTo>
                    <a:pt x="773850" y="-991375"/>
                  </a:lnTo>
                </a:path>
              </a:pathLst>
            </a:custGeom>
            <a:noFill/>
            <a:ln w="7700" cap="flat">
              <a:solidFill>
                <a:srgbClr val="545454"/>
              </a:solidFill>
              <a:bevel/>
            </a:ln>
          </p:spPr>
        </p:sp>
        <p:grpSp>
          <p:nvGrpSpPr>
            <p:cNvPr id="5379" name="Sub Topic 5"/>
            <p:cNvGrpSpPr/>
            <p:nvPr/>
          </p:nvGrpSpPr>
          <p:grpSpPr>
            <a:xfrm>
              <a:off x="2057950" y="3884263"/>
              <a:ext cx="408100" cy="215600"/>
              <a:chOff x="2057950" y="3884263"/>
              <a:chExt cx="408100" cy="215600"/>
            </a:xfrm>
          </p:grpSpPr>
          <p:sp>
            <p:nvSpPr>
              <p:cNvPr id="5380" name="Freeform 5379"/>
              <p:cNvSpPr/>
              <p:nvPr/>
            </p:nvSpPr>
            <p:spPr>
              <a:xfrm>
                <a:off x="2057950" y="3884263"/>
                <a:ext cx="408100" cy="215600"/>
              </a:xfrm>
              <a:custGeom>
                <a:avLst/>
                <a:gdLst/>
                <a:ahLst/>
                <a:cxnLst/>
                <a:rect l="0" t="0" r="0" b="0"/>
                <a:pathLst>
                  <a:path w="408100" h="215600">
                    <a:moveTo>
                      <a:pt x="107800" y="0"/>
                    </a:moveTo>
                    <a:lnTo>
                      <a:pt x="300300" y="0"/>
                    </a:lnTo>
                    <a:cubicBezTo>
                      <a:pt x="300300" y="0"/>
                      <a:pt x="408100" y="0"/>
                      <a:pt x="408100" y="107800"/>
                    </a:cubicBezTo>
                    <a:cubicBezTo>
                      <a:pt x="408100" y="215600"/>
                      <a:pt x="300300" y="215600"/>
                      <a:pt x="300300" y="215600"/>
                    </a:cubicBezTo>
                    <a:lnTo>
                      <a:pt x="107800" y="215600"/>
                    </a:lnTo>
                    <a:cubicBezTo>
                      <a:pt x="107800" y="215600"/>
                      <a:pt x="0" y="215600"/>
                      <a:pt x="0" y="107800"/>
                    </a:cubicBezTo>
                    <a:cubicBezTo>
                      <a:pt x="0" y="0"/>
                      <a:pt x="107800" y="0"/>
                      <a:pt x="107800" y="0"/>
                    </a:cubicBezTo>
                    <a:close/>
                  </a:path>
                </a:pathLst>
              </a:custGeom>
              <a:solidFill>
                <a:srgbClr val="26D7AE"/>
              </a:solidFill>
              <a:ln w="7700" cap="flat">
                <a:noFill/>
                <a:bevel/>
              </a:ln>
              <a:effectLst>
                <a:outerShdw blurRad="30000" dist="21779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5381" name="Freeform 5380"/>
              <p:cNvSpPr/>
              <p:nvPr/>
            </p:nvSpPr>
            <p:spPr>
              <a:xfrm>
                <a:off x="2073350" y="3899663"/>
                <a:ext cx="377300" cy="184800"/>
              </a:xfrm>
              <a:custGeom>
                <a:avLst/>
                <a:gdLst/>
                <a:ahLst/>
                <a:cxnLst/>
                <a:rect l="0" t="0" r="0" b="0"/>
                <a:pathLst>
                  <a:path w="377300" h="184800" stroke="0">
                    <a:moveTo>
                      <a:pt x="92400" y="0"/>
                    </a:moveTo>
                    <a:lnTo>
                      <a:pt x="284900" y="0"/>
                    </a:lnTo>
                    <a:cubicBezTo>
                      <a:pt x="284900" y="0"/>
                      <a:pt x="377300" y="0"/>
                      <a:pt x="377300" y="92400"/>
                    </a:cubicBezTo>
                    <a:cubicBezTo>
                      <a:pt x="377300" y="184800"/>
                      <a:pt x="284900" y="184800"/>
                      <a:pt x="284900" y="184800"/>
                    </a:cubicBezTo>
                    <a:lnTo>
                      <a:pt x="92400" y="184800"/>
                    </a:lnTo>
                    <a:cubicBezTo>
                      <a:pt x="92400" y="184800"/>
                      <a:pt x="0" y="184800"/>
                      <a:pt x="0" y="92400"/>
                    </a:cubicBezTo>
                    <a:cubicBezTo>
                      <a:pt x="0" y="0"/>
                      <a:pt x="92400" y="0"/>
                      <a:pt x="924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15000"/>
                    </a:srgbClr>
                  </a:gs>
                  <a:gs pos="88991">
                    <a:srgbClr val="FFFFFF">
                      <a:alpha val="15000"/>
                    </a:srgbClr>
                  </a:gs>
                  <a:gs pos="0">
                    <a:srgbClr val="FFFFFF">
                      <a:alpha val="49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700" cap="flat">
                <a:solidFill>
                  <a:srgbClr val="366092"/>
                </a:solidFill>
                <a:bevel/>
              </a:ln>
            </p:spPr>
          </p:sp>
          <p:sp>
            <p:nvSpPr>
              <p:cNvPr id="5382" name="Freeform 5381"/>
              <p:cNvSpPr/>
              <p:nvPr/>
            </p:nvSpPr>
            <p:spPr>
              <a:xfrm>
                <a:off x="2084900" y="3899663"/>
                <a:ext cx="354200" cy="107800"/>
              </a:xfrm>
              <a:custGeom>
                <a:avLst/>
                <a:gdLst/>
                <a:ahLst/>
                <a:cxnLst/>
                <a:rect l="0" t="0" r="0" b="0"/>
                <a:pathLst>
                  <a:path w="354200" h="107800" stroke="0">
                    <a:moveTo>
                      <a:pt x="107800" y="0"/>
                    </a:moveTo>
                    <a:lnTo>
                      <a:pt x="246400" y="0"/>
                    </a:lnTo>
                    <a:cubicBezTo>
                      <a:pt x="246400" y="0"/>
                      <a:pt x="354200" y="0"/>
                      <a:pt x="354200" y="63602"/>
                    </a:cubicBezTo>
                    <a:cubicBezTo>
                      <a:pt x="354200" y="107800"/>
                      <a:pt x="318780" y="107800"/>
                      <a:pt x="336490" y="107800"/>
                    </a:cubicBezTo>
                    <a:lnTo>
                      <a:pt x="17710" y="107800"/>
                    </a:lnTo>
                    <a:cubicBezTo>
                      <a:pt x="35420" y="107800"/>
                      <a:pt x="0" y="107800"/>
                      <a:pt x="0" y="63602"/>
                    </a:cubicBezTo>
                    <a:cubicBezTo>
                      <a:pt x="0" y="0"/>
                      <a:pt x="107800" y="0"/>
                      <a:pt x="10780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700" cap="flat">
                <a:solidFill>
                  <a:srgbClr val="366092"/>
                </a:solidFill>
                <a:bevel/>
              </a:ln>
            </p:spPr>
          </p:sp>
          <p:sp>
            <p:nvSpPr>
              <p:cNvPr id="5893" name="Text 5893"/>
              <p:cNvSpPr txBox="1"/>
              <p:nvPr/>
            </p:nvSpPr>
            <p:spPr>
              <a:xfrm>
                <a:off x="2084900" y="3930463"/>
                <a:ext cx="354200" cy="1232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80" b="1">
                    <a:solidFill>
                      <a:srgbClr val="262626"/>
                    </a:solidFill>
                    <a:latin typeface="Arial"/>
                  </a:rPr>
                  <a:t>Wow</a:t>
                </a:r>
              </a:p>
            </p:txBody>
          </p:sp>
        </p:grpSp>
        <p:grpSp>
          <p:nvGrpSpPr>
            <p:cNvPr id="5410" name="Sub Topic 5"/>
            <p:cNvGrpSpPr/>
            <p:nvPr/>
          </p:nvGrpSpPr>
          <p:grpSpPr>
            <a:xfrm>
              <a:off x="2620050" y="4030562"/>
              <a:ext cx="500500" cy="215600"/>
              <a:chOff x="2620050" y="4030562"/>
              <a:chExt cx="500500" cy="215600"/>
            </a:xfrm>
          </p:grpSpPr>
          <p:sp>
            <p:nvSpPr>
              <p:cNvPr id="5411" name="Freeform 5410"/>
              <p:cNvSpPr/>
              <p:nvPr/>
            </p:nvSpPr>
            <p:spPr>
              <a:xfrm>
                <a:off x="2620050" y="4030562"/>
                <a:ext cx="500500" cy="215600"/>
              </a:xfrm>
              <a:custGeom>
                <a:avLst/>
                <a:gdLst/>
                <a:ahLst/>
                <a:cxnLst/>
                <a:rect l="0" t="0" r="0" b="0"/>
                <a:pathLst>
                  <a:path w="500500" h="215600">
                    <a:moveTo>
                      <a:pt x="107800" y="0"/>
                    </a:moveTo>
                    <a:lnTo>
                      <a:pt x="392700" y="0"/>
                    </a:lnTo>
                    <a:cubicBezTo>
                      <a:pt x="392700" y="0"/>
                      <a:pt x="500500" y="0"/>
                      <a:pt x="500500" y="107800"/>
                    </a:cubicBezTo>
                    <a:cubicBezTo>
                      <a:pt x="500500" y="215600"/>
                      <a:pt x="392700" y="215600"/>
                      <a:pt x="392700" y="215600"/>
                    </a:cubicBezTo>
                    <a:lnTo>
                      <a:pt x="107800" y="215600"/>
                    </a:lnTo>
                    <a:cubicBezTo>
                      <a:pt x="107800" y="215600"/>
                      <a:pt x="0" y="215600"/>
                      <a:pt x="0" y="107800"/>
                    </a:cubicBezTo>
                    <a:cubicBezTo>
                      <a:pt x="0" y="0"/>
                      <a:pt x="107800" y="0"/>
                      <a:pt x="107800" y="0"/>
                    </a:cubicBezTo>
                    <a:close/>
                  </a:path>
                </a:pathLst>
              </a:custGeom>
              <a:solidFill>
                <a:srgbClr val="26D7AE"/>
              </a:solidFill>
              <a:ln w="7700" cap="flat">
                <a:noFill/>
                <a:bevel/>
              </a:ln>
              <a:effectLst>
                <a:outerShdw blurRad="30000" dist="21779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5412" name="Freeform 5411"/>
              <p:cNvSpPr/>
              <p:nvPr/>
            </p:nvSpPr>
            <p:spPr>
              <a:xfrm>
                <a:off x="2635450" y="4045962"/>
                <a:ext cx="469700" cy="184800"/>
              </a:xfrm>
              <a:custGeom>
                <a:avLst/>
                <a:gdLst/>
                <a:ahLst/>
                <a:cxnLst/>
                <a:rect l="0" t="0" r="0" b="0"/>
                <a:pathLst>
                  <a:path w="469700" h="184800" stroke="0">
                    <a:moveTo>
                      <a:pt x="92400" y="0"/>
                    </a:moveTo>
                    <a:lnTo>
                      <a:pt x="377300" y="0"/>
                    </a:lnTo>
                    <a:cubicBezTo>
                      <a:pt x="377300" y="0"/>
                      <a:pt x="469700" y="0"/>
                      <a:pt x="469700" y="92400"/>
                    </a:cubicBezTo>
                    <a:cubicBezTo>
                      <a:pt x="469700" y="184800"/>
                      <a:pt x="377300" y="184800"/>
                      <a:pt x="377300" y="184800"/>
                    </a:cubicBezTo>
                    <a:lnTo>
                      <a:pt x="92400" y="184800"/>
                    </a:lnTo>
                    <a:cubicBezTo>
                      <a:pt x="92400" y="184800"/>
                      <a:pt x="0" y="184800"/>
                      <a:pt x="0" y="92400"/>
                    </a:cubicBezTo>
                    <a:cubicBezTo>
                      <a:pt x="0" y="0"/>
                      <a:pt x="92400" y="0"/>
                      <a:pt x="924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15000"/>
                    </a:srgbClr>
                  </a:gs>
                  <a:gs pos="92352">
                    <a:srgbClr val="FFFFFF">
                      <a:alpha val="15000"/>
                    </a:srgbClr>
                  </a:gs>
                  <a:gs pos="0">
                    <a:srgbClr val="FFFFFF">
                      <a:alpha val="49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700" cap="flat">
                <a:solidFill>
                  <a:srgbClr val="366092"/>
                </a:solidFill>
                <a:bevel/>
              </a:ln>
            </p:spPr>
          </p:sp>
          <p:sp>
            <p:nvSpPr>
              <p:cNvPr id="5413" name="Freeform 5412"/>
              <p:cNvSpPr/>
              <p:nvPr/>
            </p:nvSpPr>
            <p:spPr>
              <a:xfrm>
                <a:off x="2647000" y="4045962"/>
                <a:ext cx="446600" cy="107800"/>
              </a:xfrm>
              <a:custGeom>
                <a:avLst/>
                <a:gdLst/>
                <a:ahLst/>
                <a:cxnLst/>
                <a:rect l="0" t="0" r="0" b="0"/>
                <a:pathLst>
                  <a:path w="446600" h="107800" stroke="0">
                    <a:moveTo>
                      <a:pt x="107800" y="0"/>
                    </a:moveTo>
                    <a:lnTo>
                      <a:pt x="338800" y="0"/>
                    </a:lnTo>
                    <a:cubicBezTo>
                      <a:pt x="338800" y="0"/>
                      <a:pt x="446600" y="0"/>
                      <a:pt x="446600" y="63602"/>
                    </a:cubicBezTo>
                    <a:cubicBezTo>
                      <a:pt x="446600" y="107800"/>
                      <a:pt x="401940" y="107800"/>
                      <a:pt x="424270" y="107800"/>
                    </a:cubicBezTo>
                    <a:lnTo>
                      <a:pt x="22330" y="107800"/>
                    </a:lnTo>
                    <a:cubicBezTo>
                      <a:pt x="44660" y="107800"/>
                      <a:pt x="0" y="107800"/>
                      <a:pt x="0" y="63602"/>
                    </a:cubicBezTo>
                    <a:cubicBezTo>
                      <a:pt x="0" y="0"/>
                      <a:pt x="107800" y="0"/>
                      <a:pt x="10780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700" cap="flat">
                <a:solidFill>
                  <a:srgbClr val="366092"/>
                </a:solidFill>
                <a:bevel/>
              </a:ln>
            </p:spPr>
          </p:sp>
          <p:sp>
            <p:nvSpPr>
              <p:cNvPr id="5894" name="Text 5894"/>
              <p:cNvSpPr txBox="1"/>
              <p:nvPr/>
            </p:nvSpPr>
            <p:spPr>
              <a:xfrm>
                <a:off x="2647000" y="4076762"/>
                <a:ext cx="446600" cy="1232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80" b="1">
                    <a:solidFill>
                      <a:srgbClr val="262626"/>
                    </a:solidFill>
                    <a:latin typeface="Arial"/>
                  </a:rPr>
                  <a:t>Games</a:t>
                </a:r>
              </a:p>
            </p:txBody>
          </p:sp>
        </p:grpSp>
        <p:grpSp>
          <p:nvGrpSpPr>
            <p:cNvPr id="5414" name="Sub Topic 5"/>
            <p:cNvGrpSpPr/>
            <p:nvPr/>
          </p:nvGrpSpPr>
          <p:grpSpPr>
            <a:xfrm>
              <a:off x="1873150" y="4176862"/>
              <a:ext cx="592900" cy="215600"/>
              <a:chOff x="1873150" y="4176862"/>
              <a:chExt cx="592900" cy="215600"/>
            </a:xfrm>
          </p:grpSpPr>
          <p:sp>
            <p:nvSpPr>
              <p:cNvPr id="5415" name="Freeform 5414"/>
              <p:cNvSpPr/>
              <p:nvPr/>
            </p:nvSpPr>
            <p:spPr>
              <a:xfrm>
                <a:off x="1873150" y="4176862"/>
                <a:ext cx="592900" cy="215600"/>
              </a:xfrm>
              <a:custGeom>
                <a:avLst/>
                <a:gdLst/>
                <a:ahLst/>
                <a:cxnLst/>
                <a:rect l="0" t="0" r="0" b="0"/>
                <a:pathLst>
                  <a:path w="592900" h="215600">
                    <a:moveTo>
                      <a:pt x="107800" y="0"/>
                    </a:moveTo>
                    <a:lnTo>
                      <a:pt x="485100" y="0"/>
                    </a:lnTo>
                    <a:cubicBezTo>
                      <a:pt x="485100" y="0"/>
                      <a:pt x="592900" y="0"/>
                      <a:pt x="592900" y="107800"/>
                    </a:cubicBezTo>
                    <a:cubicBezTo>
                      <a:pt x="592900" y="215600"/>
                      <a:pt x="485100" y="215600"/>
                      <a:pt x="485100" y="215600"/>
                    </a:cubicBezTo>
                    <a:lnTo>
                      <a:pt x="107800" y="215600"/>
                    </a:lnTo>
                    <a:cubicBezTo>
                      <a:pt x="107800" y="215600"/>
                      <a:pt x="0" y="215600"/>
                      <a:pt x="0" y="107800"/>
                    </a:cubicBezTo>
                    <a:cubicBezTo>
                      <a:pt x="0" y="0"/>
                      <a:pt x="107800" y="0"/>
                      <a:pt x="107800" y="0"/>
                    </a:cubicBezTo>
                    <a:close/>
                  </a:path>
                </a:pathLst>
              </a:custGeom>
              <a:solidFill>
                <a:srgbClr val="26D7AE"/>
              </a:solidFill>
              <a:ln w="7700" cap="flat">
                <a:noFill/>
                <a:bevel/>
              </a:ln>
              <a:effectLst>
                <a:outerShdw blurRad="30000" dist="21779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5416" name="Freeform 5415"/>
              <p:cNvSpPr/>
              <p:nvPr/>
            </p:nvSpPr>
            <p:spPr>
              <a:xfrm>
                <a:off x="1888550" y="4192262"/>
                <a:ext cx="562100" cy="184800"/>
              </a:xfrm>
              <a:custGeom>
                <a:avLst/>
                <a:gdLst/>
                <a:ahLst/>
                <a:cxnLst/>
                <a:rect l="0" t="0" r="0" b="0"/>
                <a:pathLst>
                  <a:path w="562100" h="184800" stroke="0">
                    <a:moveTo>
                      <a:pt x="92400" y="0"/>
                    </a:moveTo>
                    <a:lnTo>
                      <a:pt x="469700" y="0"/>
                    </a:lnTo>
                    <a:cubicBezTo>
                      <a:pt x="469700" y="0"/>
                      <a:pt x="562100" y="0"/>
                      <a:pt x="562100" y="92400"/>
                    </a:cubicBezTo>
                    <a:cubicBezTo>
                      <a:pt x="562100" y="184800"/>
                      <a:pt x="469700" y="184800"/>
                      <a:pt x="469700" y="184800"/>
                    </a:cubicBezTo>
                    <a:lnTo>
                      <a:pt x="92400" y="184800"/>
                    </a:lnTo>
                    <a:cubicBezTo>
                      <a:pt x="92400" y="184800"/>
                      <a:pt x="0" y="184800"/>
                      <a:pt x="0" y="92400"/>
                    </a:cubicBezTo>
                    <a:cubicBezTo>
                      <a:pt x="0" y="0"/>
                      <a:pt x="92400" y="0"/>
                      <a:pt x="924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15000"/>
                    </a:srgbClr>
                  </a:gs>
                  <a:gs pos="94384">
                    <a:srgbClr val="FFFFFF">
                      <a:alpha val="15000"/>
                    </a:srgbClr>
                  </a:gs>
                  <a:gs pos="0">
                    <a:srgbClr val="FFFFFF">
                      <a:alpha val="49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700" cap="flat">
                <a:solidFill>
                  <a:srgbClr val="366092"/>
                </a:solidFill>
                <a:bevel/>
              </a:ln>
            </p:spPr>
          </p:sp>
          <p:sp>
            <p:nvSpPr>
              <p:cNvPr id="5417" name="Freeform 5416"/>
              <p:cNvSpPr/>
              <p:nvPr/>
            </p:nvSpPr>
            <p:spPr>
              <a:xfrm>
                <a:off x="1900100" y="4192262"/>
                <a:ext cx="539000" cy="107800"/>
              </a:xfrm>
              <a:custGeom>
                <a:avLst/>
                <a:gdLst/>
                <a:ahLst/>
                <a:cxnLst/>
                <a:rect l="0" t="0" r="0" b="0"/>
                <a:pathLst>
                  <a:path w="539000" h="107800" stroke="0">
                    <a:moveTo>
                      <a:pt x="107800" y="0"/>
                    </a:moveTo>
                    <a:lnTo>
                      <a:pt x="431200" y="0"/>
                    </a:lnTo>
                    <a:cubicBezTo>
                      <a:pt x="431200" y="0"/>
                      <a:pt x="539000" y="0"/>
                      <a:pt x="539000" y="63602"/>
                    </a:cubicBezTo>
                    <a:cubicBezTo>
                      <a:pt x="539000" y="107800"/>
                      <a:pt x="485100" y="107800"/>
                      <a:pt x="512050" y="107800"/>
                    </a:cubicBezTo>
                    <a:lnTo>
                      <a:pt x="26950" y="107800"/>
                    </a:lnTo>
                    <a:cubicBezTo>
                      <a:pt x="53900" y="107800"/>
                      <a:pt x="0" y="107800"/>
                      <a:pt x="0" y="63602"/>
                    </a:cubicBezTo>
                    <a:cubicBezTo>
                      <a:pt x="0" y="0"/>
                      <a:pt x="107800" y="0"/>
                      <a:pt x="10780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700" cap="flat">
                <a:solidFill>
                  <a:srgbClr val="366092"/>
                </a:solidFill>
                <a:bevel/>
              </a:ln>
            </p:spPr>
          </p:sp>
          <p:sp>
            <p:nvSpPr>
              <p:cNvPr id="5895" name="Text 5895"/>
              <p:cNvSpPr txBox="1"/>
              <p:nvPr/>
            </p:nvSpPr>
            <p:spPr>
              <a:xfrm>
                <a:off x="1900100" y="4223062"/>
                <a:ext cx="539000" cy="1232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80" b="1">
                    <a:solidFill>
                      <a:srgbClr val="262626"/>
                    </a:solidFill>
                    <a:latin typeface="Arial"/>
                  </a:rPr>
                  <a:t>Star War </a:t>
                </a:r>
              </a:p>
            </p:txBody>
          </p:sp>
        </p:grpSp>
        <p:grpSp>
          <p:nvGrpSpPr>
            <p:cNvPr id="5419" name="Sub Topic 5"/>
            <p:cNvGrpSpPr/>
            <p:nvPr/>
          </p:nvGrpSpPr>
          <p:grpSpPr>
            <a:xfrm>
              <a:off x="1026150" y="4762062"/>
              <a:ext cx="523600" cy="215600"/>
              <a:chOff x="1026150" y="4762062"/>
              <a:chExt cx="523600" cy="215600"/>
            </a:xfrm>
          </p:grpSpPr>
          <p:sp>
            <p:nvSpPr>
              <p:cNvPr id="5420" name="Freeform 5419"/>
              <p:cNvSpPr/>
              <p:nvPr/>
            </p:nvSpPr>
            <p:spPr>
              <a:xfrm>
                <a:off x="1026150" y="4762062"/>
                <a:ext cx="523600" cy="215600"/>
              </a:xfrm>
              <a:custGeom>
                <a:avLst/>
                <a:gdLst/>
                <a:ahLst/>
                <a:cxnLst/>
                <a:rect l="0" t="0" r="0" b="0"/>
                <a:pathLst>
                  <a:path w="523600" h="215600">
                    <a:moveTo>
                      <a:pt x="107800" y="0"/>
                    </a:moveTo>
                    <a:lnTo>
                      <a:pt x="415800" y="0"/>
                    </a:lnTo>
                    <a:cubicBezTo>
                      <a:pt x="415800" y="0"/>
                      <a:pt x="523600" y="0"/>
                      <a:pt x="523600" y="107800"/>
                    </a:cubicBezTo>
                    <a:cubicBezTo>
                      <a:pt x="523600" y="215600"/>
                      <a:pt x="415800" y="215600"/>
                      <a:pt x="415800" y="215600"/>
                    </a:cubicBezTo>
                    <a:lnTo>
                      <a:pt x="107800" y="215600"/>
                    </a:lnTo>
                    <a:cubicBezTo>
                      <a:pt x="107800" y="215600"/>
                      <a:pt x="0" y="215600"/>
                      <a:pt x="0" y="107800"/>
                    </a:cubicBezTo>
                    <a:cubicBezTo>
                      <a:pt x="0" y="0"/>
                      <a:pt x="107800" y="0"/>
                      <a:pt x="107800" y="0"/>
                    </a:cubicBezTo>
                    <a:close/>
                  </a:path>
                </a:pathLst>
              </a:custGeom>
              <a:solidFill>
                <a:srgbClr val="26D7AE"/>
              </a:solidFill>
              <a:ln w="7700" cap="flat">
                <a:noFill/>
                <a:bevel/>
              </a:ln>
              <a:effectLst>
                <a:outerShdw blurRad="30000" dist="21779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5421" name="Freeform 5420"/>
              <p:cNvSpPr/>
              <p:nvPr/>
            </p:nvSpPr>
            <p:spPr>
              <a:xfrm>
                <a:off x="1041550" y="4777462"/>
                <a:ext cx="492800" cy="184800"/>
              </a:xfrm>
              <a:custGeom>
                <a:avLst/>
                <a:gdLst/>
                <a:ahLst/>
                <a:cxnLst/>
                <a:rect l="0" t="0" r="0" b="0"/>
                <a:pathLst>
                  <a:path w="492800" h="184800" stroke="0">
                    <a:moveTo>
                      <a:pt x="92400" y="0"/>
                    </a:moveTo>
                    <a:lnTo>
                      <a:pt x="400400" y="0"/>
                    </a:lnTo>
                    <a:cubicBezTo>
                      <a:pt x="400400" y="0"/>
                      <a:pt x="492800" y="0"/>
                      <a:pt x="492800" y="92400"/>
                    </a:cubicBezTo>
                    <a:cubicBezTo>
                      <a:pt x="492800" y="184800"/>
                      <a:pt x="400400" y="184800"/>
                      <a:pt x="400400" y="184800"/>
                    </a:cubicBezTo>
                    <a:lnTo>
                      <a:pt x="92400" y="184800"/>
                    </a:lnTo>
                    <a:cubicBezTo>
                      <a:pt x="92400" y="184800"/>
                      <a:pt x="0" y="184800"/>
                      <a:pt x="0" y="92400"/>
                    </a:cubicBezTo>
                    <a:cubicBezTo>
                      <a:pt x="0" y="0"/>
                      <a:pt x="92400" y="0"/>
                      <a:pt x="924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15000"/>
                    </a:srgbClr>
                  </a:gs>
                  <a:gs pos="92953">
                    <a:srgbClr val="FFFFFF">
                      <a:alpha val="15000"/>
                    </a:srgbClr>
                  </a:gs>
                  <a:gs pos="0">
                    <a:srgbClr val="FFFFFF">
                      <a:alpha val="49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700" cap="flat">
                <a:solidFill>
                  <a:srgbClr val="366092"/>
                </a:solidFill>
                <a:bevel/>
              </a:ln>
            </p:spPr>
          </p:sp>
          <p:sp>
            <p:nvSpPr>
              <p:cNvPr id="5422" name="Freeform 5421"/>
              <p:cNvSpPr/>
              <p:nvPr/>
            </p:nvSpPr>
            <p:spPr>
              <a:xfrm>
                <a:off x="1053100" y="4777462"/>
                <a:ext cx="469700" cy="107800"/>
              </a:xfrm>
              <a:custGeom>
                <a:avLst/>
                <a:gdLst/>
                <a:ahLst/>
                <a:cxnLst/>
                <a:rect l="0" t="0" r="0" b="0"/>
                <a:pathLst>
                  <a:path w="469700" h="107800" stroke="0">
                    <a:moveTo>
                      <a:pt x="107800" y="0"/>
                    </a:moveTo>
                    <a:lnTo>
                      <a:pt x="361900" y="0"/>
                    </a:lnTo>
                    <a:cubicBezTo>
                      <a:pt x="361900" y="0"/>
                      <a:pt x="469700" y="0"/>
                      <a:pt x="469700" y="63602"/>
                    </a:cubicBezTo>
                    <a:cubicBezTo>
                      <a:pt x="469700" y="107800"/>
                      <a:pt x="422730" y="107800"/>
                      <a:pt x="446215" y="107800"/>
                    </a:cubicBezTo>
                    <a:lnTo>
                      <a:pt x="23485" y="107800"/>
                    </a:lnTo>
                    <a:cubicBezTo>
                      <a:pt x="46970" y="107800"/>
                      <a:pt x="0" y="107800"/>
                      <a:pt x="0" y="63602"/>
                    </a:cubicBezTo>
                    <a:cubicBezTo>
                      <a:pt x="0" y="0"/>
                      <a:pt x="107800" y="0"/>
                      <a:pt x="10780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700" cap="flat">
                <a:solidFill>
                  <a:srgbClr val="366092"/>
                </a:solidFill>
                <a:bevel/>
              </a:ln>
            </p:spPr>
          </p:sp>
          <p:sp>
            <p:nvSpPr>
              <p:cNvPr id="5896" name="Text 5896"/>
              <p:cNvSpPr txBox="1"/>
              <p:nvPr/>
            </p:nvSpPr>
            <p:spPr>
              <a:xfrm>
                <a:off x="1053100" y="4808262"/>
                <a:ext cx="469700" cy="1232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80" b="1">
                    <a:solidFill>
                      <a:srgbClr val="262626"/>
                    </a:solidFill>
                    <a:latin typeface="Arial"/>
                  </a:rPr>
                  <a:t>Cycling</a:t>
                </a:r>
              </a:p>
            </p:txBody>
          </p:sp>
        </p:grpSp>
        <p:grpSp>
          <p:nvGrpSpPr>
            <p:cNvPr id="5426" name="Sub Topic 5"/>
            <p:cNvGrpSpPr/>
            <p:nvPr/>
          </p:nvGrpSpPr>
          <p:grpSpPr>
            <a:xfrm>
              <a:off x="1765350" y="4469462"/>
              <a:ext cx="562100" cy="215600"/>
              <a:chOff x="1765350" y="4469462"/>
              <a:chExt cx="562100" cy="215600"/>
            </a:xfrm>
          </p:grpSpPr>
          <p:sp>
            <p:nvSpPr>
              <p:cNvPr id="5427" name="Freeform 5426"/>
              <p:cNvSpPr/>
              <p:nvPr/>
            </p:nvSpPr>
            <p:spPr>
              <a:xfrm>
                <a:off x="1765350" y="4469462"/>
                <a:ext cx="562100" cy="215600"/>
              </a:xfrm>
              <a:custGeom>
                <a:avLst/>
                <a:gdLst/>
                <a:ahLst/>
                <a:cxnLst/>
                <a:rect l="0" t="0" r="0" b="0"/>
                <a:pathLst>
                  <a:path w="562100" h="215600">
                    <a:moveTo>
                      <a:pt x="107800" y="0"/>
                    </a:moveTo>
                    <a:lnTo>
                      <a:pt x="454300" y="0"/>
                    </a:lnTo>
                    <a:cubicBezTo>
                      <a:pt x="454300" y="0"/>
                      <a:pt x="562100" y="0"/>
                      <a:pt x="562100" y="107800"/>
                    </a:cubicBezTo>
                    <a:cubicBezTo>
                      <a:pt x="562100" y="215600"/>
                      <a:pt x="454300" y="215600"/>
                      <a:pt x="454300" y="215600"/>
                    </a:cubicBezTo>
                    <a:lnTo>
                      <a:pt x="107800" y="215600"/>
                    </a:lnTo>
                    <a:cubicBezTo>
                      <a:pt x="107800" y="215600"/>
                      <a:pt x="0" y="215600"/>
                      <a:pt x="0" y="107800"/>
                    </a:cubicBezTo>
                    <a:cubicBezTo>
                      <a:pt x="0" y="0"/>
                      <a:pt x="107800" y="0"/>
                      <a:pt x="107800" y="0"/>
                    </a:cubicBezTo>
                    <a:close/>
                  </a:path>
                </a:pathLst>
              </a:custGeom>
              <a:solidFill>
                <a:srgbClr val="26D7AE"/>
              </a:solidFill>
              <a:ln w="7700" cap="flat">
                <a:noFill/>
                <a:bevel/>
              </a:ln>
              <a:effectLst>
                <a:outerShdw blurRad="30000" dist="21779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5428" name="Freeform 5427"/>
              <p:cNvSpPr/>
              <p:nvPr/>
            </p:nvSpPr>
            <p:spPr>
              <a:xfrm>
                <a:off x="1780750" y="4484862"/>
                <a:ext cx="531300" cy="184800"/>
              </a:xfrm>
              <a:custGeom>
                <a:avLst/>
                <a:gdLst/>
                <a:ahLst/>
                <a:cxnLst/>
                <a:rect l="0" t="0" r="0" b="0"/>
                <a:pathLst>
                  <a:path w="531300" h="184800" stroke="0">
                    <a:moveTo>
                      <a:pt x="92400" y="0"/>
                    </a:moveTo>
                    <a:lnTo>
                      <a:pt x="438900" y="0"/>
                    </a:lnTo>
                    <a:cubicBezTo>
                      <a:pt x="438900" y="0"/>
                      <a:pt x="531300" y="0"/>
                      <a:pt x="531300" y="92400"/>
                    </a:cubicBezTo>
                    <a:cubicBezTo>
                      <a:pt x="531300" y="184800"/>
                      <a:pt x="438900" y="184800"/>
                      <a:pt x="438900" y="184800"/>
                    </a:cubicBezTo>
                    <a:lnTo>
                      <a:pt x="92400" y="184800"/>
                    </a:lnTo>
                    <a:cubicBezTo>
                      <a:pt x="92400" y="184800"/>
                      <a:pt x="0" y="184800"/>
                      <a:pt x="0" y="92400"/>
                    </a:cubicBezTo>
                    <a:cubicBezTo>
                      <a:pt x="0" y="0"/>
                      <a:pt x="92400" y="0"/>
                      <a:pt x="924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15000"/>
                    </a:srgbClr>
                  </a:gs>
                  <a:gs pos="93808">
                    <a:srgbClr val="FFFFFF">
                      <a:alpha val="15000"/>
                    </a:srgbClr>
                  </a:gs>
                  <a:gs pos="0">
                    <a:srgbClr val="FFFFFF">
                      <a:alpha val="49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700" cap="flat">
                <a:solidFill>
                  <a:srgbClr val="366092"/>
                </a:solidFill>
                <a:bevel/>
              </a:ln>
            </p:spPr>
          </p:sp>
          <p:sp>
            <p:nvSpPr>
              <p:cNvPr id="5429" name="Freeform 5428"/>
              <p:cNvSpPr/>
              <p:nvPr/>
            </p:nvSpPr>
            <p:spPr>
              <a:xfrm>
                <a:off x="1792300" y="4484862"/>
                <a:ext cx="508200" cy="107800"/>
              </a:xfrm>
              <a:custGeom>
                <a:avLst/>
                <a:gdLst/>
                <a:ahLst/>
                <a:cxnLst/>
                <a:rect l="0" t="0" r="0" b="0"/>
                <a:pathLst>
                  <a:path w="508200" h="107800" stroke="0">
                    <a:moveTo>
                      <a:pt x="107800" y="0"/>
                    </a:moveTo>
                    <a:lnTo>
                      <a:pt x="400400" y="0"/>
                    </a:lnTo>
                    <a:cubicBezTo>
                      <a:pt x="400400" y="0"/>
                      <a:pt x="508200" y="0"/>
                      <a:pt x="508200" y="63602"/>
                    </a:cubicBezTo>
                    <a:cubicBezTo>
                      <a:pt x="508200" y="107800"/>
                      <a:pt x="457380" y="107800"/>
                      <a:pt x="482790" y="107800"/>
                    </a:cubicBezTo>
                    <a:lnTo>
                      <a:pt x="25410" y="107800"/>
                    </a:lnTo>
                    <a:cubicBezTo>
                      <a:pt x="50820" y="107800"/>
                      <a:pt x="0" y="107800"/>
                      <a:pt x="0" y="63602"/>
                    </a:cubicBezTo>
                    <a:cubicBezTo>
                      <a:pt x="0" y="0"/>
                      <a:pt x="107800" y="0"/>
                      <a:pt x="10780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700" cap="flat">
                <a:solidFill>
                  <a:srgbClr val="366092"/>
                </a:solidFill>
                <a:bevel/>
              </a:ln>
            </p:spPr>
          </p:sp>
          <p:sp>
            <p:nvSpPr>
              <p:cNvPr id="5897" name="Text 5897"/>
              <p:cNvSpPr txBox="1"/>
              <p:nvPr/>
            </p:nvSpPr>
            <p:spPr>
              <a:xfrm>
                <a:off x="1792300" y="4515662"/>
                <a:ext cx="508200" cy="1232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80" b="1">
                    <a:solidFill>
                      <a:srgbClr val="262626"/>
                    </a:solidFill>
                    <a:latin typeface="Arial"/>
                  </a:rPr>
                  <a:t>Football</a:t>
                </a:r>
              </a:p>
            </p:txBody>
          </p:sp>
        </p:grpSp>
        <p:grpSp>
          <p:nvGrpSpPr>
            <p:cNvPr id="5433" name="Main Idea 5"/>
            <p:cNvGrpSpPr/>
            <p:nvPr/>
          </p:nvGrpSpPr>
          <p:grpSpPr>
            <a:xfrm>
              <a:off x="4391050" y="3005500"/>
              <a:ext cx="931700" cy="323400"/>
              <a:chOff x="4391050" y="3005500"/>
              <a:chExt cx="931700" cy="323400"/>
            </a:xfrm>
          </p:grpSpPr>
          <p:sp>
            <p:nvSpPr>
              <p:cNvPr id="5434" name="Freeform 5433"/>
              <p:cNvSpPr/>
              <p:nvPr/>
            </p:nvSpPr>
            <p:spPr>
              <a:xfrm>
                <a:off x="4391050" y="3005500"/>
                <a:ext cx="931700" cy="323400"/>
              </a:xfrm>
              <a:custGeom>
                <a:avLst/>
                <a:gdLst/>
                <a:ahLst/>
                <a:cxnLst/>
                <a:rect l="0" t="0" r="0" b="0"/>
                <a:pathLst>
                  <a:path w="931700" h="323400">
                    <a:moveTo>
                      <a:pt x="161700" y="0"/>
                    </a:moveTo>
                    <a:lnTo>
                      <a:pt x="770000" y="0"/>
                    </a:lnTo>
                    <a:cubicBezTo>
                      <a:pt x="770000" y="0"/>
                      <a:pt x="931700" y="0"/>
                      <a:pt x="931700" y="161700"/>
                    </a:cubicBezTo>
                    <a:cubicBezTo>
                      <a:pt x="931700" y="323400"/>
                      <a:pt x="770000" y="323400"/>
                      <a:pt x="770000" y="323400"/>
                    </a:cubicBezTo>
                    <a:lnTo>
                      <a:pt x="161700" y="323400"/>
                    </a:lnTo>
                    <a:cubicBezTo>
                      <a:pt x="161700" y="323400"/>
                      <a:pt x="0" y="323400"/>
                      <a:pt x="0" y="161700"/>
                    </a:cubicBezTo>
                    <a:cubicBezTo>
                      <a:pt x="0" y="0"/>
                      <a:pt x="161700" y="0"/>
                      <a:pt x="161700" y="0"/>
                    </a:cubicBezTo>
                    <a:close/>
                  </a:path>
                </a:pathLst>
              </a:custGeom>
              <a:solidFill>
                <a:srgbClr val="1E90FF"/>
              </a:solidFill>
              <a:ln w="7700" cap="flat">
                <a:noFill/>
                <a:bevel/>
              </a:ln>
              <a:effectLst>
                <a:outerShdw blurRad="30000" dist="21779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5435" name="Freeform 5434"/>
              <p:cNvSpPr/>
              <p:nvPr/>
            </p:nvSpPr>
            <p:spPr>
              <a:xfrm>
                <a:off x="4406450" y="3020900"/>
                <a:ext cx="900900" cy="292600"/>
              </a:xfrm>
              <a:custGeom>
                <a:avLst/>
                <a:gdLst/>
                <a:ahLst/>
                <a:cxnLst/>
                <a:rect l="0" t="0" r="0" b="0"/>
                <a:pathLst>
                  <a:path w="900900" h="292600" stroke="0">
                    <a:moveTo>
                      <a:pt x="146300" y="0"/>
                    </a:moveTo>
                    <a:lnTo>
                      <a:pt x="754600" y="0"/>
                    </a:lnTo>
                    <a:cubicBezTo>
                      <a:pt x="754600" y="0"/>
                      <a:pt x="900900" y="0"/>
                      <a:pt x="900900" y="146300"/>
                    </a:cubicBezTo>
                    <a:cubicBezTo>
                      <a:pt x="900900" y="292600"/>
                      <a:pt x="754600" y="292600"/>
                      <a:pt x="754600" y="292600"/>
                    </a:cubicBezTo>
                    <a:lnTo>
                      <a:pt x="146300" y="292600"/>
                    </a:lnTo>
                    <a:cubicBezTo>
                      <a:pt x="146300" y="292600"/>
                      <a:pt x="0" y="292600"/>
                      <a:pt x="0" y="146300"/>
                    </a:cubicBezTo>
                    <a:cubicBezTo>
                      <a:pt x="0" y="0"/>
                      <a:pt x="146300" y="0"/>
                      <a:pt x="1463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15000"/>
                    </a:srgbClr>
                  </a:gs>
                  <a:gs pos="94724">
                    <a:srgbClr val="FFFFFF">
                      <a:alpha val="15000"/>
                    </a:srgbClr>
                  </a:gs>
                  <a:gs pos="0">
                    <a:srgbClr val="FFFFFF">
                      <a:alpha val="49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700" cap="flat">
                <a:solidFill>
                  <a:srgbClr val="366092"/>
                </a:solidFill>
                <a:bevel/>
              </a:ln>
            </p:spPr>
          </p:sp>
          <p:sp>
            <p:nvSpPr>
              <p:cNvPr id="5436" name="Freeform 5435"/>
              <p:cNvSpPr/>
              <p:nvPr/>
            </p:nvSpPr>
            <p:spPr>
              <a:xfrm>
                <a:off x="4431475" y="3020900"/>
                <a:ext cx="850850" cy="161700"/>
              </a:xfrm>
              <a:custGeom>
                <a:avLst/>
                <a:gdLst/>
                <a:ahLst/>
                <a:cxnLst/>
                <a:rect l="0" t="0" r="0" b="0"/>
                <a:pathLst>
                  <a:path w="850850" h="161700" stroke="0">
                    <a:moveTo>
                      <a:pt x="161700" y="0"/>
                    </a:moveTo>
                    <a:lnTo>
                      <a:pt x="689150" y="0"/>
                    </a:lnTo>
                    <a:cubicBezTo>
                      <a:pt x="689150" y="0"/>
                      <a:pt x="850850" y="0"/>
                      <a:pt x="850850" y="95403"/>
                    </a:cubicBezTo>
                    <a:cubicBezTo>
                      <a:pt x="850850" y="161700"/>
                      <a:pt x="765765" y="161700"/>
                      <a:pt x="808307" y="161700"/>
                    </a:cubicBezTo>
                    <a:lnTo>
                      <a:pt x="42543" y="161700"/>
                    </a:lnTo>
                    <a:cubicBezTo>
                      <a:pt x="85085" y="161700"/>
                      <a:pt x="0" y="161700"/>
                      <a:pt x="0" y="95403"/>
                    </a:cubicBezTo>
                    <a:cubicBezTo>
                      <a:pt x="0" y="0"/>
                      <a:pt x="161700" y="0"/>
                      <a:pt x="16170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700" cap="flat">
                <a:solidFill>
                  <a:srgbClr val="366092"/>
                </a:solidFill>
                <a:bevel/>
              </a:ln>
            </p:spPr>
          </p:sp>
          <p:sp>
            <p:nvSpPr>
              <p:cNvPr id="5898" name="Text 5898"/>
              <p:cNvSpPr txBox="1"/>
              <p:nvPr/>
            </p:nvSpPr>
            <p:spPr>
              <a:xfrm>
                <a:off x="4487300" y="3082500"/>
                <a:ext cx="739200" cy="1694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092">
                    <a:solidFill>
                      <a:srgbClr val="262626"/>
                    </a:solidFill>
                    <a:latin typeface="Arial"/>
                  </a:rPr>
                  <a:t>Main Idea</a:t>
                </a:r>
              </a:p>
            </p:txBody>
          </p:sp>
        </p:grpSp>
        <p:grpSp>
          <p:nvGrpSpPr>
            <p:cNvPr id="5441" name="Group 5440"/>
            <p:cNvGrpSpPr/>
            <p:nvPr/>
          </p:nvGrpSpPr>
          <p:grpSpPr>
            <a:xfrm>
              <a:off x="2493008" y="518400"/>
              <a:ext cx="3626692" cy="5035800"/>
              <a:chOff x="2493008" y="518400"/>
              <a:chExt cx="3626692" cy="5035800"/>
            </a:xfrm>
          </p:grpSpPr>
          <p:sp>
            <p:nvSpPr>
              <p:cNvPr id="5442" name="Freeform 5441"/>
              <p:cNvSpPr/>
              <p:nvPr/>
            </p:nvSpPr>
            <p:spPr>
              <a:xfrm>
                <a:off x="5342002" y="2943900"/>
                <a:ext cx="777700" cy="215600"/>
              </a:xfrm>
              <a:custGeom>
                <a:avLst/>
                <a:gdLst/>
                <a:ahLst/>
                <a:cxnLst/>
                <a:rect l="0" t="0" r="0" b="0"/>
                <a:pathLst>
                  <a:path w="777700" h="215600">
                    <a:moveTo>
                      <a:pt x="0" y="0"/>
                    </a:moveTo>
                    <a:lnTo>
                      <a:pt x="777700" y="7700"/>
                    </a:lnTo>
                    <a:lnTo>
                      <a:pt x="0" y="2156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1443"/>
              </a:solidFill>
              <a:ln w="7700" cap="flat">
                <a:solidFill>
                  <a:srgbClr val="FF3F3F"/>
                </a:solidFill>
                <a:miter lim="800000"/>
              </a:ln>
            </p:spPr>
          </p:sp>
        </p:grpSp>
        <p:grpSp>
          <p:nvGrpSpPr>
            <p:cNvPr id="5443" name="Group 5442"/>
            <p:cNvGrpSpPr/>
            <p:nvPr/>
          </p:nvGrpSpPr>
          <p:grpSpPr>
            <a:xfrm>
              <a:off x="2493000" y="518400"/>
              <a:ext cx="3565100" cy="5035800"/>
              <a:chOff x="2493000" y="518400"/>
              <a:chExt cx="3565100" cy="5035800"/>
            </a:xfrm>
          </p:grpSpPr>
          <p:sp>
            <p:nvSpPr>
              <p:cNvPr id="5444" name="Freeform 5443"/>
              <p:cNvSpPr/>
              <p:nvPr/>
            </p:nvSpPr>
            <p:spPr>
              <a:xfrm rot="300000">
                <a:off x="4991694" y="837542"/>
                <a:ext cx="879332" cy="2058179"/>
              </a:xfrm>
              <a:custGeom>
                <a:avLst/>
                <a:gdLst/>
                <a:ahLst/>
                <a:cxnLst/>
                <a:rect l="0" t="0" r="0" b="0"/>
                <a:pathLst>
                  <a:path w="879332" h="2058179">
                    <a:moveTo>
                      <a:pt x="0" y="1943434"/>
                    </a:moveTo>
                    <a:lnTo>
                      <a:pt x="879332" y="0"/>
                    </a:lnTo>
                    <a:lnTo>
                      <a:pt x="405844" y="2058179"/>
                    </a:lnTo>
                    <a:lnTo>
                      <a:pt x="0" y="1943434"/>
                    </a:lnTo>
                    <a:close/>
                  </a:path>
                </a:pathLst>
              </a:custGeom>
              <a:solidFill>
                <a:srgbClr val="FF1443"/>
              </a:solidFill>
              <a:ln w="7700" cap="flat">
                <a:solidFill>
                  <a:srgbClr val="FF3F3F"/>
                </a:solidFill>
                <a:miter lim="800000"/>
              </a:ln>
            </p:spPr>
          </p:sp>
          <p:sp>
            <p:nvSpPr>
              <p:cNvPr id="5445" name="Freeform 5444"/>
              <p:cNvSpPr/>
              <p:nvPr/>
            </p:nvSpPr>
            <p:spPr>
              <a:xfrm>
                <a:off x="5080201" y="3440551"/>
                <a:ext cx="977900" cy="1093400"/>
              </a:xfrm>
              <a:custGeom>
                <a:avLst/>
                <a:gdLst/>
                <a:ahLst/>
                <a:cxnLst/>
                <a:rect l="0" t="0" r="0" b="0"/>
                <a:pathLst>
                  <a:path w="977900" h="1093400">
                    <a:moveTo>
                      <a:pt x="0" y="164745"/>
                    </a:moveTo>
                    <a:lnTo>
                      <a:pt x="977900" y="1097250"/>
                    </a:lnTo>
                    <a:lnTo>
                      <a:pt x="223299" y="-3850"/>
                    </a:lnTo>
                    <a:lnTo>
                      <a:pt x="0" y="164745"/>
                    </a:lnTo>
                    <a:close/>
                  </a:path>
                </a:pathLst>
              </a:custGeom>
              <a:solidFill>
                <a:srgbClr val="FF1443"/>
              </a:solidFill>
              <a:ln w="7700" cap="flat">
                <a:solidFill>
                  <a:srgbClr val="FF3F3F"/>
                </a:solidFill>
                <a:miter lim="800000"/>
              </a:ln>
            </p:spPr>
          </p:sp>
          <p:sp>
            <p:nvSpPr>
              <p:cNvPr id="5446" name="Freeform 5445"/>
              <p:cNvSpPr/>
              <p:nvPr/>
            </p:nvSpPr>
            <p:spPr>
              <a:xfrm>
                <a:off x="2493000" y="3344299"/>
                <a:ext cx="2009700" cy="1262800"/>
              </a:xfrm>
              <a:custGeom>
                <a:avLst/>
                <a:gdLst/>
                <a:ahLst/>
                <a:cxnLst/>
                <a:rect l="0" t="0" r="0" b="0"/>
                <a:pathLst>
                  <a:path w="2009700" h="1262800">
                    <a:moveTo>
                      <a:pt x="1848000" y="0"/>
                    </a:moveTo>
                    <a:lnTo>
                      <a:pt x="0" y="1262800"/>
                    </a:lnTo>
                    <a:lnTo>
                      <a:pt x="2009700" y="231001"/>
                    </a:lnTo>
                    <a:lnTo>
                      <a:pt x="1848000" y="0"/>
                    </a:lnTo>
                    <a:close/>
                  </a:path>
                </a:pathLst>
              </a:custGeom>
              <a:solidFill>
                <a:srgbClr val="FF1443"/>
              </a:solidFill>
              <a:ln w="7700" cap="flat">
                <a:solidFill>
                  <a:srgbClr val="FF3F3F"/>
                </a:solidFill>
                <a:miter lim="800000"/>
              </a:ln>
            </p:spPr>
          </p:sp>
          <p:sp>
            <p:nvSpPr>
              <p:cNvPr id="5447" name="Freeform 5446"/>
              <p:cNvSpPr/>
              <p:nvPr/>
            </p:nvSpPr>
            <p:spPr>
              <a:xfrm>
                <a:off x="2670100" y="3051700"/>
                <a:ext cx="1694000" cy="284900"/>
              </a:xfrm>
              <a:custGeom>
                <a:avLst/>
                <a:gdLst/>
                <a:ahLst/>
                <a:cxnLst/>
                <a:rect l="0" t="0" r="0" b="0"/>
                <a:pathLst>
                  <a:path w="1694000" h="284900">
                    <a:moveTo>
                      <a:pt x="1663200" y="0"/>
                    </a:moveTo>
                    <a:lnTo>
                      <a:pt x="3850" y="281052"/>
                    </a:lnTo>
                    <a:lnTo>
                      <a:pt x="1694000" y="246400"/>
                    </a:lnTo>
                    <a:lnTo>
                      <a:pt x="1663200" y="0"/>
                    </a:lnTo>
                    <a:close/>
                  </a:path>
                </a:pathLst>
              </a:custGeom>
              <a:solidFill>
                <a:srgbClr val="FF1443"/>
              </a:solidFill>
              <a:ln w="7700" cap="flat">
                <a:solidFill>
                  <a:srgbClr val="FF3F3F"/>
                </a:solidFill>
                <a:miter lim="800000"/>
              </a:ln>
            </p:spPr>
          </p:sp>
          <p:sp>
            <p:nvSpPr>
              <p:cNvPr id="5448" name="Freeform 5447"/>
              <p:cNvSpPr/>
              <p:nvPr/>
            </p:nvSpPr>
            <p:spPr>
              <a:xfrm>
                <a:off x="2848832" y="1550201"/>
                <a:ext cx="1700083" cy="1362931"/>
              </a:xfrm>
              <a:custGeom>
                <a:avLst/>
                <a:gdLst/>
                <a:ahLst/>
                <a:cxnLst/>
                <a:rect l="0" t="0" r="0" b="0"/>
                <a:pathLst>
                  <a:path w="1700083" h="1362931">
                    <a:moveTo>
                      <a:pt x="1700083" y="1176421"/>
                    </a:moveTo>
                    <a:lnTo>
                      <a:pt x="0" y="0"/>
                    </a:lnTo>
                    <a:lnTo>
                      <a:pt x="1542271" y="1362931"/>
                    </a:lnTo>
                    <a:lnTo>
                      <a:pt x="1700083" y="1176421"/>
                    </a:lnTo>
                    <a:close/>
                  </a:path>
                </a:pathLst>
              </a:custGeom>
              <a:solidFill>
                <a:srgbClr val="FF1443"/>
              </a:solidFill>
              <a:ln w="7700" cap="flat">
                <a:solidFill>
                  <a:srgbClr val="FF3F3F"/>
                </a:solidFill>
                <a:miter lim="800000"/>
              </a:ln>
            </p:spPr>
          </p:sp>
          <p:sp>
            <p:nvSpPr>
              <p:cNvPr id="5449" name="Freeform 5448"/>
              <p:cNvSpPr/>
              <p:nvPr/>
            </p:nvSpPr>
            <p:spPr>
              <a:xfrm>
                <a:off x="4702900" y="3652300"/>
                <a:ext cx="308000" cy="1901900"/>
              </a:xfrm>
              <a:custGeom>
                <a:avLst/>
                <a:gdLst/>
                <a:ahLst/>
                <a:cxnLst/>
                <a:rect l="0" t="0" r="0" b="0"/>
                <a:pathLst>
                  <a:path w="308000" h="1901900">
                    <a:moveTo>
                      <a:pt x="0" y="0"/>
                    </a:moveTo>
                    <a:lnTo>
                      <a:pt x="169400" y="1901900"/>
                    </a:lnTo>
                    <a:lnTo>
                      <a:pt x="3080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1443"/>
              </a:solidFill>
              <a:ln w="7700" cap="flat">
                <a:solidFill>
                  <a:srgbClr val="FF3F3F"/>
                </a:solidFill>
                <a:miter lim="800000"/>
              </a:ln>
            </p:spPr>
          </p:sp>
          <p:sp>
            <p:nvSpPr>
              <p:cNvPr id="5450" name="Ellipse"/>
              <p:cNvSpPr/>
              <p:nvPr/>
            </p:nvSpPr>
            <p:spPr>
              <a:xfrm>
                <a:off x="4310200" y="2620501"/>
                <a:ext cx="1078000" cy="1078000"/>
              </a:xfrm>
              <a:custGeom>
                <a:avLst/>
                <a:gdLst>
                  <a:gd name="connsiteX0" fmla="*/ 539000 w 1078000"/>
                  <a:gd name="connsiteY0" fmla="*/ 538999 h 1078000"/>
                  <a:gd name="connsiteX1" fmla="*/ 0 w 1078000"/>
                  <a:gd name="connsiteY1" fmla="*/ 538999 h 1078000"/>
                  <a:gd name="connsiteX2" fmla="*/ 539000 w 1078000"/>
                  <a:gd name="connsiteY2" fmla="*/ 0 h 1078000"/>
                  <a:gd name="connsiteX3" fmla="*/ 1078000 w 1078000"/>
                  <a:gd name="connsiteY3" fmla="*/ 538999 h 1078000"/>
                  <a:gd name="connsiteX4" fmla="*/ 539000 w 1078000"/>
                  <a:gd name="connsiteY4" fmla="*/ 1078000 h 107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0" t="0" r="0" b="0"/>
                <a:pathLst>
                  <a:path w="1078000" h="1078000">
                    <a:moveTo>
                      <a:pt x="0" y="538999"/>
                    </a:moveTo>
                    <a:cubicBezTo>
                      <a:pt x="0" y="241318"/>
                      <a:pt x="241319" y="-1"/>
                      <a:pt x="539000" y="-1"/>
                    </a:cubicBezTo>
                    <a:cubicBezTo>
                      <a:pt x="836681" y="-1"/>
                      <a:pt x="1078000" y="241318"/>
                      <a:pt x="1078000" y="538999"/>
                    </a:cubicBezTo>
                    <a:cubicBezTo>
                      <a:pt x="1078326" y="731783"/>
                      <a:pt x="975665" y="910061"/>
                      <a:pt x="808763" y="1006547"/>
                    </a:cubicBezTo>
                    <a:cubicBezTo>
                      <a:pt x="641862" y="1103033"/>
                      <a:pt x="436138" y="1103033"/>
                      <a:pt x="269236" y="1006547"/>
                    </a:cubicBezTo>
                    <a:cubicBezTo>
                      <a:pt x="102335" y="910061"/>
                      <a:pt x="-326" y="731783"/>
                      <a:pt x="0" y="538999"/>
                    </a:cubicBezTo>
                    <a:close/>
                  </a:path>
                </a:pathLst>
              </a:custGeom>
              <a:solidFill>
                <a:srgbClr val="FFFF00"/>
              </a:solidFill>
              <a:ln w="7700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5451" name="Freeform 5450"/>
              <p:cNvSpPr/>
              <p:nvPr/>
            </p:nvSpPr>
            <p:spPr>
              <a:xfrm>
                <a:off x="4434363" y="2835134"/>
                <a:ext cx="392699" cy="212713"/>
              </a:xfrm>
              <a:custGeom>
                <a:avLst/>
                <a:gdLst/>
                <a:ahLst/>
                <a:cxnLst/>
                <a:rect l="0" t="0" r="0" b="0"/>
                <a:pathLst>
                  <a:path w="392699" h="212713">
                    <a:moveTo>
                      <a:pt x="-965" y="208866"/>
                    </a:moveTo>
                    <a:cubicBezTo>
                      <a:pt x="99139" y="8666"/>
                      <a:pt x="276238" y="-45234"/>
                      <a:pt x="391736" y="31766"/>
                    </a:cubicBezTo>
                    <a:cubicBezTo>
                      <a:pt x="160738" y="-6734"/>
                      <a:pt x="114538" y="116466"/>
                      <a:pt x="-965" y="208866"/>
                    </a:cubicBezTo>
                    <a:close/>
                  </a:path>
                </a:pathLst>
              </a:custGeom>
              <a:solidFill>
                <a:srgbClr val="000000"/>
              </a:solidFill>
              <a:ln w="7700" cap="flat">
                <a:noFill/>
                <a:miter lim="800000"/>
              </a:ln>
            </p:spPr>
          </p:sp>
          <p:sp>
            <p:nvSpPr>
              <p:cNvPr id="5452" name="Freeform 5451"/>
              <p:cNvSpPr/>
              <p:nvPr/>
            </p:nvSpPr>
            <p:spPr>
              <a:xfrm>
                <a:off x="4433401" y="3221104"/>
                <a:ext cx="870100" cy="228113"/>
              </a:xfrm>
              <a:custGeom>
                <a:avLst/>
                <a:gdLst/>
                <a:ahLst/>
                <a:cxnLst/>
                <a:rect l="0" t="0" r="0" b="0"/>
                <a:pathLst>
                  <a:path w="870100" h="228113">
                    <a:moveTo>
                      <a:pt x="0" y="111348"/>
                    </a:moveTo>
                    <a:cubicBezTo>
                      <a:pt x="361898" y="361898"/>
                      <a:pt x="716104" y="162500"/>
                      <a:pt x="870100" y="0"/>
                    </a:cubicBezTo>
                    <a:cubicBezTo>
                      <a:pt x="431198" y="338798"/>
                      <a:pt x="15405" y="127594"/>
                      <a:pt x="0" y="111348"/>
                    </a:cubicBezTo>
                    <a:close/>
                  </a:path>
                </a:pathLst>
              </a:custGeom>
              <a:solidFill>
                <a:srgbClr val="000000"/>
              </a:solidFill>
              <a:ln w="7700" cap="flat">
                <a:noFill/>
                <a:miter lim="800000"/>
              </a:ln>
            </p:spPr>
          </p:sp>
          <p:sp>
            <p:nvSpPr>
              <p:cNvPr id="5453" name="Freeform 5452"/>
              <p:cNvSpPr/>
              <p:nvPr/>
            </p:nvSpPr>
            <p:spPr>
              <a:xfrm>
                <a:off x="4895401" y="2836096"/>
                <a:ext cx="423498" cy="189613"/>
              </a:xfrm>
              <a:custGeom>
                <a:avLst/>
                <a:gdLst/>
                <a:ahLst/>
                <a:cxnLst/>
                <a:rect l="0" t="0" r="0" b="0"/>
                <a:pathLst>
                  <a:path w="423498" h="189613">
                    <a:moveTo>
                      <a:pt x="0" y="38503"/>
                    </a:moveTo>
                    <a:cubicBezTo>
                      <a:pt x="200198" y="-92398"/>
                      <a:pt x="369597" y="161703"/>
                      <a:pt x="423498" y="192504"/>
                    </a:cubicBezTo>
                    <a:cubicBezTo>
                      <a:pt x="323398" y="154004"/>
                      <a:pt x="307998" y="123204"/>
                      <a:pt x="177098" y="46204"/>
                    </a:cubicBezTo>
                    <a:cubicBezTo>
                      <a:pt x="115499" y="30803"/>
                      <a:pt x="15398" y="53901"/>
                      <a:pt x="0" y="38503"/>
                    </a:cubicBezTo>
                    <a:close/>
                  </a:path>
                </a:pathLst>
              </a:custGeom>
              <a:solidFill>
                <a:srgbClr val="000000"/>
              </a:solidFill>
              <a:ln w="7700" cap="flat">
                <a:noFill/>
                <a:miter lim="800000"/>
              </a:ln>
            </p:spPr>
          </p:sp>
        </p:grpSp>
        <p:grpSp>
          <p:nvGrpSpPr>
            <p:cNvPr id="5454" name="Main Topic 5"/>
            <p:cNvGrpSpPr/>
            <p:nvPr/>
          </p:nvGrpSpPr>
          <p:grpSpPr>
            <a:xfrm>
              <a:off x="6547050" y="2214325"/>
              <a:ext cx="654500" cy="215600"/>
              <a:chOff x="6547050" y="2214325"/>
              <a:chExt cx="654500" cy="215600"/>
            </a:xfrm>
          </p:grpSpPr>
          <p:sp>
            <p:nvSpPr>
              <p:cNvPr id="5455" name="Freeform 5454"/>
              <p:cNvSpPr/>
              <p:nvPr/>
            </p:nvSpPr>
            <p:spPr>
              <a:xfrm>
                <a:off x="6547050" y="2214325"/>
                <a:ext cx="654500" cy="215600"/>
              </a:xfrm>
              <a:custGeom>
                <a:avLst/>
                <a:gdLst/>
                <a:ahLst/>
                <a:cxnLst/>
                <a:rect l="0" t="0" r="0" b="0"/>
                <a:pathLst>
                  <a:path w="654500" h="215600">
                    <a:moveTo>
                      <a:pt x="107800" y="0"/>
                    </a:moveTo>
                    <a:lnTo>
                      <a:pt x="546700" y="0"/>
                    </a:lnTo>
                    <a:cubicBezTo>
                      <a:pt x="546700" y="0"/>
                      <a:pt x="654500" y="0"/>
                      <a:pt x="654500" y="107800"/>
                    </a:cubicBezTo>
                    <a:cubicBezTo>
                      <a:pt x="654500" y="215600"/>
                      <a:pt x="546700" y="215600"/>
                      <a:pt x="546700" y="215600"/>
                    </a:cubicBezTo>
                    <a:lnTo>
                      <a:pt x="107800" y="215600"/>
                    </a:lnTo>
                    <a:cubicBezTo>
                      <a:pt x="107800" y="215600"/>
                      <a:pt x="0" y="215600"/>
                      <a:pt x="0" y="107800"/>
                    </a:cubicBezTo>
                    <a:cubicBezTo>
                      <a:pt x="0" y="0"/>
                      <a:pt x="107800" y="0"/>
                      <a:pt x="107800" y="0"/>
                    </a:cubicBezTo>
                    <a:close/>
                  </a:path>
                </a:pathLst>
              </a:custGeom>
              <a:solidFill>
                <a:srgbClr val="32CD32"/>
              </a:solidFill>
              <a:ln w="7700" cap="flat">
                <a:noFill/>
                <a:bevel/>
              </a:ln>
              <a:effectLst>
                <a:outerShdw blurRad="30000" dist="21779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5456" name="Freeform 5455"/>
              <p:cNvSpPr/>
              <p:nvPr/>
            </p:nvSpPr>
            <p:spPr>
              <a:xfrm>
                <a:off x="6562450" y="2229725"/>
                <a:ext cx="623700" cy="184800"/>
              </a:xfrm>
              <a:custGeom>
                <a:avLst/>
                <a:gdLst/>
                <a:ahLst/>
                <a:cxnLst/>
                <a:rect l="0" t="0" r="0" b="0"/>
                <a:pathLst>
                  <a:path w="623700" h="184800" stroke="0">
                    <a:moveTo>
                      <a:pt x="92400" y="0"/>
                    </a:moveTo>
                    <a:lnTo>
                      <a:pt x="531300" y="0"/>
                    </a:lnTo>
                    <a:cubicBezTo>
                      <a:pt x="531300" y="0"/>
                      <a:pt x="623700" y="0"/>
                      <a:pt x="623700" y="92400"/>
                    </a:cubicBezTo>
                    <a:cubicBezTo>
                      <a:pt x="623700" y="184800"/>
                      <a:pt x="531300" y="184800"/>
                      <a:pt x="531300" y="184800"/>
                    </a:cubicBezTo>
                    <a:lnTo>
                      <a:pt x="92400" y="184800"/>
                    </a:lnTo>
                    <a:cubicBezTo>
                      <a:pt x="92400" y="184800"/>
                      <a:pt x="0" y="184800"/>
                      <a:pt x="0" y="92400"/>
                    </a:cubicBezTo>
                    <a:cubicBezTo>
                      <a:pt x="0" y="0"/>
                      <a:pt x="92400" y="0"/>
                      <a:pt x="924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15000"/>
                    </a:srgbClr>
                  </a:gs>
                  <a:gs pos="95316">
                    <a:srgbClr val="FFFFFF">
                      <a:alpha val="15000"/>
                    </a:srgbClr>
                  </a:gs>
                  <a:gs pos="0">
                    <a:srgbClr val="FFFFFF">
                      <a:alpha val="49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700" cap="flat">
                <a:solidFill>
                  <a:srgbClr val="366092"/>
                </a:solidFill>
                <a:bevel/>
              </a:ln>
            </p:spPr>
          </p:sp>
          <p:sp>
            <p:nvSpPr>
              <p:cNvPr id="5457" name="Freeform 5456"/>
              <p:cNvSpPr/>
              <p:nvPr/>
            </p:nvSpPr>
            <p:spPr>
              <a:xfrm>
                <a:off x="6574000" y="2229725"/>
                <a:ext cx="600600" cy="107800"/>
              </a:xfrm>
              <a:custGeom>
                <a:avLst/>
                <a:gdLst/>
                <a:ahLst/>
                <a:cxnLst/>
                <a:rect l="0" t="0" r="0" b="0"/>
                <a:pathLst>
                  <a:path w="600600" h="107800" stroke="0">
                    <a:moveTo>
                      <a:pt x="107800" y="0"/>
                    </a:moveTo>
                    <a:lnTo>
                      <a:pt x="492800" y="0"/>
                    </a:lnTo>
                    <a:cubicBezTo>
                      <a:pt x="492800" y="0"/>
                      <a:pt x="600600" y="0"/>
                      <a:pt x="600600" y="63602"/>
                    </a:cubicBezTo>
                    <a:cubicBezTo>
                      <a:pt x="600600" y="107800"/>
                      <a:pt x="540540" y="107800"/>
                      <a:pt x="570570" y="107800"/>
                    </a:cubicBezTo>
                    <a:lnTo>
                      <a:pt x="30030" y="107800"/>
                    </a:lnTo>
                    <a:cubicBezTo>
                      <a:pt x="60060" y="107800"/>
                      <a:pt x="0" y="107800"/>
                      <a:pt x="0" y="63602"/>
                    </a:cubicBezTo>
                    <a:cubicBezTo>
                      <a:pt x="0" y="0"/>
                      <a:pt x="107800" y="0"/>
                      <a:pt x="10780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700" cap="flat">
                <a:solidFill>
                  <a:srgbClr val="366092"/>
                </a:solidFill>
                <a:bevel/>
              </a:ln>
            </p:spPr>
          </p:sp>
          <p:sp>
            <p:nvSpPr>
              <p:cNvPr id="5899" name="Text 5899"/>
              <p:cNvSpPr txBox="1"/>
              <p:nvPr/>
            </p:nvSpPr>
            <p:spPr>
              <a:xfrm>
                <a:off x="6574000" y="2260525"/>
                <a:ext cx="600600" cy="1232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80">
                    <a:solidFill>
                      <a:srgbClr val="262626"/>
                    </a:solidFill>
                    <a:latin typeface="Arial"/>
                  </a:rPr>
                  <a:t>Have many</a:t>
                </a:r>
              </a:p>
            </p:txBody>
          </p:sp>
        </p:grpSp>
        <p:grpSp>
          <p:nvGrpSpPr>
            <p:cNvPr id="5458" name="Main Topic 5"/>
            <p:cNvGrpSpPr/>
            <p:nvPr/>
          </p:nvGrpSpPr>
          <p:grpSpPr>
            <a:xfrm>
              <a:off x="5630750" y="2029525"/>
              <a:ext cx="762300" cy="292600"/>
              <a:chOff x="5630750" y="2029525"/>
              <a:chExt cx="762300" cy="292600"/>
            </a:xfrm>
          </p:grpSpPr>
          <p:sp>
            <p:nvSpPr>
              <p:cNvPr id="5459" name="Freeform 5458"/>
              <p:cNvSpPr/>
              <p:nvPr/>
            </p:nvSpPr>
            <p:spPr>
              <a:xfrm>
                <a:off x="5630750" y="2029525"/>
                <a:ext cx="762300" cy="292600"/>
              </a:xfrm>
              <a:custGeom>
                <a:avLst/>
                <a:gdLst/>
                <a:ahLst/>
                <a:cxnLst/>
                <a:rect l="0" t="0" r="0" b="0"/>
                <a:pathLst>
                  <a:path w="762300" h="292600">
                    <a:moveTo>
                      <a:pt x="146300" y="0"/>
                    </a:moveTo>
                    <a:lnTo>
                      <a:pt x="616000" y="0"/>
                    </a:lnTo>
                    <a:cubicBezTo>
                      <a:pt x="616000" y="0"/>
                      <a:pt x="762300" y="0"/>
                      <a:pt x="762300" y="146300"/>
                    </a:cubicBezTo>
                    <a:cubicBezTo>
                      <a:pt x="762300" y="292600"/>
                      <a:pt x="616000" y="292600"/>
                      <a:pt x="616000" y="292600"/>
                    </a:cubicBezTo>
                    <a:lnTo>
                      <a:pt x="146300" y="292600"/>
                    </a:lnTo>
                    <a:cubicBezTo>
                      <a:pt x="146300" y="292600"/>
                      <a:pt x="0" y="292600"/>
                      <a:pt x="0" y="146300"/>
                    </a:cubicBezTo>
                    <a:cubicBezTo>
                      <a:pt x="0" y="0"/>
                      <a:pt x="146300" y="0"/>
                      <a:pt x="146300" y="0"/>
                    </a:cubicBezTo>
                    <a:close/>
                  </a:path>
                </a:pathLst>
              </a:custGeom>
              <a:solidFill>
                <a:srgbClr val="32CD32"/>
              </a:solidFill>
              <a:ln w="7700" cap="flat">
                <a:noFill/>
                <a:bevel/>
              </a:ln>
              <a:effectLst>
                <a:outerShdw blurRad="30000" dist="21779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5460" name="Freeform 5459"/>
              <p:cNvSpPr/>
              <p:nvPr/>
            </p:nvSpPr>
            <p:spPr>
              <a:xfrm>
                <a:off x="5646150" y="2044925"/>
                <a:ext cx="731500" cy="261800"/>
              </a:xfrm>
              <a:custGeom>
                <a:avLst/>
                <a:gdLst/>
                <a:ahLst/>
                <a:cxnLst/>
                <a:rect l="0" t="0" r="0" b="0"/>
                <a:pathLst>
                  <a:path w="731500" h="261800" stroke="0">
                    <a:moveTo>
                      <a:pt x="130900" y="0"/>
                    </a:moveTo>
                    <a:lnTo>
                      <a:pt x="600600" y="0"/>
                    </a:lnTo>
                    <a:cubicBezTo>
                      <a:pt x="600600" y="0"/>
                      <a:pt x="731500" y="0"/>
                      <a:pt x="731500" y="130900"/>
                    </a:cubicBezTo>
                    <a:cubicBezTo>
                      <a:pt x="731500" y="261800"/>
                      <a:pt x="600600" y="261800"/>
                      <a:pt x="600600" y="261800"/>
                    </a:cubicBezTo>
                    <a:lnTo>
                      <a:pt x="130900" y="261800"/>
                    </a:lnTo>
                    <a:cubicBezTo>
                      <a:pt x="130900" y="261800"/>
                      <a:pt x="0" y="261800"/>
                      <a:pt x="0" y="130900"/>
                    </a:cubicBezTo>
                    <a:cubicBezTo>
                      <a:pt x="0" y="0"/>
                      <a:pt x="130900" y="0"/>
                      <a:pt x="1309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15000"/>
                    </a:srgbClr>
                  </a:gs>
                  <a:gs pos="93802">
                    <a:srgbClr val="FFFFFF">
                      <a:alpha val="15000"/>
                    </a:srgbClr>
                  </a:gs>
                  <a:gs pos="0">
                    <a:srgbClr val="FFFFFF">
                      <a:alpha val="49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700" cap="flat">
                <a:solidFill>
                  <a:srgbClr val="366092"/>
                </a:solidFill>
                <a:bevel/>
              </a:ln>
            </p:spPr>
          </p:sp>
          <p:sp>
            <p:nvSpPr>
              <p:cNvPr id="5461" name="Freeform 5460"/>
              <p:cNvSpPr/>
              <p:nvPr/>
            </p:nvSpPr>
            <p:spPr>
              <a:xfrm>
                <a:off x="5667325" y="2044925"/>
                <a:ext cx="689150" cy="146300"/>
              </a:xfrm>
              <a:custGeom>
                <a:avLst/>
                <a:gdLst/>
                <a:ahLst/>
                <a:cxnLst/>
                <a:rect l="0" t="0" r="0" b="0"/>
                <a:pathLst>
                  <a:path w="689150" h="146300" stroke="0">
                    <a:moveTo>
                      <a:pt x="146300" y="0"/>
                    </a:moveTo>
                    <a:lnTo>
                      <a:pt x="542850" y="0"/>
                    </a:lnTo>
                    <a:cubicBezTo>
                      <a:pt x="542850" y="0"/>
                      <a:pt x="689150" y="0"/>
                      <a:pt x="689150" y="86317"/>
                    </a:cubicBezTo>
                    <a:cubicBezTo>
                      <a:pt x="689150" y="146300"/>
                      <a:pt x="620235" y="146300"/>
                      <a:pt x="654693" y="146300"/>
                    </a:cubicBezTo>
                    <a:lnTo>
                      <a:pt x="34457" y="146300"/>
                    </a:lnTo>
                    <a:cubicBezTo>
                      <a:pt x="68915" y="146300"/>
                      <a:pt x="0" y="146300"/>
                      <a:pt x="0" y="86317"/>
                    </a:cubicBezTo>
                    <a:cubicBezTo>
                      <a:pt x="0" y="0"/>
                      <a:pt x="146300" y="0"/>
                      <a:pt x="14630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700" cap="flat">
                <a:solidFill>
                  <a:srgbClr val="366092"/>
                </a:solidFill>
                <a:bevel/>
              </a:ln>
            </p:spPr>
          </p:sp>
          <p:sp>
            <p:nvSpPr>
              <p:cNvPr id="5900" name="Text 5900"/>
              <p:cNvSpPr txBox="1"/>
              <p:nvPr/>
            </p:nvSpPr>
            <p:spPr>
              <a:xfrm>
                <a:off x="5688956" y="2091125"/>
                <a:ext cx="654500" cy="1694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092" b="1">
                    <a:solidFill>
                      <a:srgbClr val="262626"/>
                    </a:solidFill>
                    <a:latin typeface="Arial"/>
                  </a:rPr>
                  <a:t>Friends</a:t>
                </a:r>
              </a:p>
            </p:txBody>
          </p:sp>
        </p:grpSp>
        <p:grpSp>
          <p:nvGrpSpPr>
            <p:cNvPr id="5462" name="Main Topic 5"/>
            <p:cNvGrpSpPr/>
            <p:nvPr/>
          </p:nvGrpSpPr>
          <p:grpSpPr>
            <a:xfrm>
              <a:off x="2820250" y="3037263"/>
              <a:ext cx="1262800" cy="292600"/>
              <a:chOff x="2820250" y="3037263"/>
              <a:chExt cx="1262800" cy="292600"/>
            </a:xfrm>
          </p:grpSpPr>
          <p:sp>
            <p:nvSpPr>
              <p:cNvPr id="5463" name="Freeform 5462"/>
              <p:cNvSpPr/>
              <p:nvPr/>
            </p:nvSpPr>
            <p:spPr>
              <a:xfrm>
                <a:off x="2820250" y="3037263"/>
                <a:ext cx="1262800" cy="292600"/>
              </a:xfrm>
              <a:custGeom>
                <a:avLst/>
                <a:gdLst/>
                <a:ahLst/>
                <a:cxnLst/>
                <a:rect l="0" t="0" r="0" b="0"/>
                <a:pathLst>
                  <a:path w="1262800" h="292600">
                    <a:moveTo>
                      <a:pt x="146300" y="0"/>
                    </a:moveTo>
                    <a:lnTo>
                      <a:pt x="1116500" y="0"/>
                    </a:lnTo>
                    <a:cubicBezTo>
                      <a:pt x="1116500" y="0"/>
                      <a:pt x="1262800" y="0"/>
                      <a:pt x="1262800" y="146300"/>
                    </a:cubicBezTo>
                    <a:cubicBezTo>
                      <a:pt x="1262800" y="292600"/>
                      <a:pt x="1116500" y="292600"/>
                      <a:pt x="1116500" y="292600"/>
                    </a:cubicBezTo>
                    <a:lnTo>
                      <a:pt x="146300" y="292600"/>
                    </a:lnTo>
                    <a:cubicBezTo>
                      <a:pt x="146300" y="292600"/>
                      <a:pt x="0" y="292600"/>
                      <a:pt x="0" y="146300"/>
                    </a:cubicBezTo>
                    <a:cubicBezTo>
                      <a:pt x="0" y="0"/>
                      <a:pt x="146300" y="0"/>
                      <a:pt x="146300" y="0"/>
                    </a:cubicBezTo>
                    <a:close/>
                  </a:path>
                </a:pathLst>
              </a:custGeom>
              <a:solidFill>
                <a:srgbClr val="32CD32"/>
              </a:solidFill>
              <a:ln w="7700" cap="flat">
                <a:noFill/>
                <a:bevel/>
              </a:ln>
              <a:effectLst>
                <a:outerShdw blurRad="30000" dist="21779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5464" name="Freeform 5463"/>
              <p:cNvSpPr/>
              <p:nvPr/>
            </p:nvSpPr>
            <p:spPr>
              <a:xfrm>
                <a:off x="2835650" y="3052663"/>
                <a:ext cx="1232000" cy="261800"/>
              </a:xfrm>
              <a:custGeom>
                <a:avLst/>
                <a:gdLst/>
                <a:ahLst/>
                <a:cxnLst/>
                <a:rect l="0" t="0" r="0" b="0"/>
                <a:pathLst>
                  <a:path w="1232000" h="261800" stroke="0">
                    <a:moveTo>
                      <a:pt x="130900" y="0"/>
                    </a:moveTo>
                    <a:lnTo>
                      <a:pt x="1101100" y="0"/>
                    </a:lnTo>
                    <a:cubicBezTo>
                      <a:pt x="1101100" y="0"/>
                      <a:pt x="1232000" y="0"/>
                      <a:pt x="1232000" y="130900"/>
                    </a:cubicBezTo>
                    <a:cubicBezTo>
                      <a:pt x="1232000" y="261800"/>
                      <a:pt x="1101100" y="261800"/>
                      <a:pt x="1101100" y="261800"/>
                    </a:cubicBezTo>
                    <a:lnTo>
                      <a:pt x="130900" y="261800"/>
                    </a:lnTo>
                    <a:cubicBezTo>
                      <a:pt x="130900" y="261800"/>
                      <a:pt x="0" y="261800"/>
                      <a:pt x="0" y="130900"/>
                    </a:cubicBezTo>
                    <a:cubicBezTo>
                      <a:pt x="0" y="0"/>
                      <a:pt x="130900" y="0"/>
                      <a:pt x="1309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15000"/>
                    </a:srgbClr>
                  </a:gs>
                  <a:gs pos="97518">
                    <a:srgbClr val="FFFFFF">
                      <a:alpha val="15000"/>
                    </a:srgbClr>
                  </a:gs>
                  <a:gs pos="0">
                    <a:srgbClr val="FFFFFF">
                      <a:alpha val="49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700" cap="flat">
                <a:solidFill>
                  <a:srgbClr val="366092"/>
                </a:solidFill>
                <a:bevel/>
              </a:ln>
            </p:spPr>
          </p:sp>
          <p:sp>
            <p:nvSpPr>
              <p:cNvPr id="5465" name="Freeform 5464"/>
              <p:cNvSpPr/>
              <p:nvPr/>
            </p:nvSpPr>
            <p:spPr>
              <a:xfrm>
                <a:off x="2856825" y="3052663"/>
                <a:ext cx="1189650" cy="146300"/>
              </a:xfrm>
              <a:custGeom>
                <a:avLst/>
                <a:gdLst/>
                <a:ahLst/>
                <a:cxnLst/>
                <a:rect l="0" t="0" r="0" b="0"/>
                <a:pathLst>
                  <a:path w="1189650" h="146300" stroke="0">
                    <a:moveTo>
                      <a:pt x="146300" y="0"/>
                    </a:moveTo>
                    <a:lnTo>
                      <a:pt x="1043350" y="0"/>
                    </a:lnTo>
                    <a:cubicBezTo>
                      <a:pt x="1043350" y="0"/>
                      <a:pt x="1189650" y="0"/>
                      <a:pt x="1189650" y="86317"/>
                    </a:cubicBezTo>
                    <a:cubicBezTo>
                      <a:pt x="1189650" y="146300"/>
                      <a:pt x="1070685" y="146300"/>
                      <a:pt x="1130167" y="146300"/>
                    </a:cubicBezTo>
                    <a:lnTo>
                      <a:pt x="59482" y="146300"/>
                    </a:lnTo>
                    <a:cubicBezTo>
                      <a:pt x="118965" y="146300"/>
                      <a:pt x="0" y="146300"/>
                      <a:pt x="0" y="86317"/>
                    </a:cubicBezTo>
                    <a:cubicBezTo>
                      <a:pt x="0" y="0"/>
                      <a:pt x="146300" y="0"/>
                      <a:pt x="14630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700" cap="flat">
                <a:solidFill>
                  <a:srgbClr val="366092"/>
                </a:solidFill>
                <a:bevel/>
              </a:ln>
            </p:spPr>
          </p:sp>
          <p:grpSp>
            <p:nvGrpSpPr>
              <p:cNvPr id="5466" name="Finger Down"/>
              <p:cNvGrpSpPr/>
              <p:nvPr/>
            </p:nvGrpSpPr>
            <p:grpSpPr>
              <a:xfrm>
                <a:off x="2912650" y="3091163"/>
                <a:ext cx="184800" cy="184800"/>
                <a:chOff x="2912650" y="3091163"/>
                <a:chExt cx="184800" cy="184800"/>
              </a:xfrm>
            </p:grpSpPr>
            <p:sp>
              <p:nvSpPr>
                <p:cNvPr id="5467" name="Freeform 5466"/>
                <p:cNvSpPr/>
                <p:nvPr/>
              </p:nvSpPr>
              <p:spPr>
                <a:xfrm flipV="1">
                  <a:off x="2932878" y="3091163"/>
                  <a:ext cx="164563" cy="1848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64563" h="184800">
                      <a:moveTo>
                        <a:pt x="0" y="83228"/>
                      </a:moveTo>
                      <a:cubicBezTo>
                        <a:pt x="0" y="83228"/>
                        <a:pt x="16973" y="95391"/>
                        <a:pt x="21110" y="95621"/>
                      </a:cubicBezTo>
                      <a:cubicBezTo>
                        <a:pt x="31478" y="96196"/>
                        <a:pt x="44859" y="86467"/>
                        <a:pt x="46563" y="84730"/>
                      </a:cubicBezTo>
                      <a:cubicBezTo>
                        <a:pt x="48268" y="82992"/>
                        <a:pt x="48836" y="80558"/>
                        <a:pt x="51335" y="78010"/>
                      </a:cubicBezTo>
                      <a:cubicBezTo>
                        <a:pt x="53835" y="75461"/>
                        <a:pt x="68153" y="66191"/>
                        <a:pt x="70653" y="63642"/>
                      </a:cubicBezTo>
                      <a:cubicBezTo>
                        <a:pt x="73153" y="61093"/>
                        <a:pt x="74062" y="56227"/>
                        <a:pt x="76902" y="53794"/>
                      </a:cubicBezTo>
                      <a:cubicBezTo>
                        <a:pt x="79743" y="51361"/>
                        <a:pt x="102696" y="41164"/>
                        <a:pt x="105651" y="36993"/>
                      </a:cubicBezTo>
                      <a:cubicBezTo>
                        <a:pt x="108605" y="32823"/>
                        <a:pt x="125422" y="1076"/>
                        <a:pt x="128604" y="0"/>
                      </a:cubicBezTo>
                      <a:cubicBezTo>
                        <a:pt x="131785" y="-315"/>
                        <a:pt x="134967" y="4088"/>
                        <a:pt x="137694" y="10808"/>
                      </a:cubicBezTo>
                      <a:cubicBezTo>
                        <a:pt x="140421" y="17528"/>
                        <a:pt x="136785" y="33981"/>
                        <a:pt x="134513" y="38616"/>
                      </a:cubicBezTo>
                      <a:cubicBezTo>
                        <a:pt x="132240" y="43250"/>
                        <a:pt x="118150" y="58081"/>
                        <a:pt x="115650" y="63642"/>
                      </a:cubicBezTo>
                      <a:cubicBezTo>
                        <a:pt x="113150" y="69204"/>
                        <a:pt x="110651" y="74302"/>
                        <a:pt x="113605" y="76851"/>
                      </a:cubicBezTo>
                      <a:cubicBezTo>
                        <a:pt x="116560" y="79400"/>
                        <a:pt x="120195" y="80790"/>
                        <a:pt x="123150" y="80327"/>
                      </a:cubicBezTo>
                      <a:cubicBezTo>
                        <a:pt x="126104" y="79864"/>
                        <a:pt x="128377" y="83571"/>
                        <a:pt x="131785" y="84730"/>
                      </a:cubicBezTo>
                      <a:cubicBezTo>
                        <a:pt x="135194" y="85888"/>
                        <a:pt x="138830" y="86120"/>
                        <a:pt x="142921" y="85888"/>
                      </a:cubicBezTo>
                      <a:cubicBezTo>
                        <a:pt x="147011" y="85656"/>
                        <a:pt x="159056" y="95853"/>
                        <a:pt x="161102" y="97707"/>
                      </a:cubicBezTo>
                      <a:cubicBezTo>
                        <a:pt x="163148" y="99561"/>
                        <a:pt x="163605" y="104658"/>
                        <a:pt x="161784" y="109525"/>
                      </a:cubicBezTo>
                      <a:cubicBezTo>
                        <a:pt x="159966" y="114392"/>
                        <a:pt x="155875" y="117635"/>
                        <a:pt x="155875" y="117635"/>
                      </a:cubicBezTo>
                      <a:cubicBezTo>
                        <a:pt x="155875" y="117635"/>
                        <a:pt x="162147" y="119165"/>
                        <a:pt x="163605" y="123429"/>
                      </a:cubicBezTo>
                      <a:cubicBezTo>
                        <a:pt x="165120" y="127858"/>
                        <a:pt x="164563" y="132512"/>
                        <a:pt x="163605" y="136406"/>
                      </a:cubicBezTo>
                      <a:cubicBezTo>
                        <a:pt x="162511" y="140902"/>
                        <a:pt x="153011" y="145211"/>
                        <a:pt x="153011" y="145211"/>
                      </a:cubicBezTo>
                      <a:cubicBezTo>
                        <a:pt x="153011" y="145211"/>
                        <a:pt x="156556" y="146602"/>
                        <a:pt x="155421" y="151236"/>
                      </a:cubicBezTo>
                      <a:cubicBezTo>
                        <a:pt x="154284" y="155871"/>
                        <a:pt x="152466" y="157262"/>
                        <a:pt x="149285" y="161665"/>
                      </a:cubicBezTo>
                      <a:cubicBezTo>
                        <a:pt x="146103" y="166067"/>
                        <a:pt x="136785" y="166763"/>
                        <a:pt x="136785" y="166763"/>
                      </a:cubicBezTo>
                      <a:cubicBezTo>
                        <a:pt x="136785" y="166763"/>
                        <a:pt x="138803" y="168575"/>
                        <a:pt x="138830" y="171165"/>
                      </a:cubicBezTo>
                      <a:cubicBezTo>
                        <a:pt x="138887" y="176495"/>
                        <a:pt x="133205" y="181593"/>
                        <a:pt x="129286" y="182984"/>
                      </a:cubicBezTo>
                      <a:cubicBezTo>
                        <a:pt x="125482" y="184333"/>
                        <a:pt x="116616" y="184800"/>
                        <a:pt x="116616" y="184800"/>
                      </a:cubicBezTo>
                      <a:cubicBezTo>
                        <a:pt x="116616" y="184800"/>
                        <a:pt x="111332" y="184294"/>
                        <a:pt x="106105" y="184800"/>
                      </a:cubicBezTo>
                      <a:cubicBezTo>
                        <a:pt x="100878" y="185221"/>
                        <a:pt x="95879" y="181362"/>
                        <a:pt x="88833" y="180434"/>
                      </a:cubicBezTo>
                      <a:cubicBezTo>
                        <a:pt x="81683" y="179508"/>
                        <a:pt x="71789" y="177654"/>
                        <a:pt x="65880" y="178349"/>
                      </a:cubicBezTo>
                      <a:cubicBezTo>
                        <a:pt x="59972" y="179044"/>
                        <a:pt x="47702" y="172531"/>
                        <a:pt x="39518" y="171165"/>
                      </a:cubicBezTo>
                      <a:cubicBezTo>
                        <a:pt x="24756" y="168702"/>
                        <a:pt x="0" y="162016"/>
                        <a:pt x="0" y="162016"/>
                      </a:cubicBezTo>
                      <a:lnTo>
                        <a:pt x="0" y="83228"/>
                      </a:lnTo>
                      <a:close/>
                    </a:path>
                  </a:pathLst>
                </a:custGeom>
                <a:solidFill>
                  <a:srgbClr val="F7D8AA"/>
                </a:solidFill>
                <a:ln w="7700" cap="flat">
                  <a:solidFill>
                    <a:srgbClr val="D0855B"/>
                  </a:solidFill>
                  <a:bevel/>
                </a:ln>
              </p:spPr>
            </p:sp>
            <p:sp>
              <p:nvSpPr>
                <p:cNvPr id="5468" name="Freeform 5467"/>
                <p:cNvSpPr/>
                <p:nvPr/>
              </p:nvSpPr>
              <p:spPr>
                <a:xfrm flipV="1">
                  <a:off x="2934105" y="3174906"/>
                  <a:ext cx="127449" cy="10102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7449" h="101021">
                      <a:moveTo>
                        <a:pt x="0" y="90302"/>
                      </a:moveTo>
                      <a:cubicBezTo>
                        <a:pt x="0" y="90301"/>
                        <a:pt x="17420" y="99097"/>
                        <a:pt x="19920" y="95621"/>
                      </a:cubicBezTo>
                      <a:cubicBezTo>
                        <a:pt x="22420" y="92145"/>
                        <a:pt x="43669" y="86467"/>
                        <a:pt x="45372" y="84730"/>
                      </a:cubicBezTo>
                      <a:cubicBezTo>
                        <a:pt x="47077" y="82992"/>
                        <a:pt x="47646" y="80558"/>
                        <a:pt x="50145" y="78010"/>
                      </a:cubicBezTo>
                      <a:cubicBezTo>
                        <a:pt x="52645" y="75461"/>
                        <a:pt x="66963" y="66191"/>
                        <a:pt x="69462" y="63642"/>
                      </a:cubicBezTo>
                      <a:cubicBezTo>
                        <a:pt x="71962" y="61093"/>
                        <a:pt x="72871" y="56227"/>
                        <a:pt x="75712" y="53794"/>
                      </a:cubicBezTo>
                      <a:cubicBezTo>
                        <a:pt x="78552" y="51361"/>
                        <a:pt x="101506" y="41164"/>
                        <a:pt x="104461" y="36993"/>
                      </a:cubicBezTo>
                      <a:cubicBezTo>
                        <a:pt x="107414" y="32823"/>
                        <a:pt x="124232" y="1075"/>
                        <a:pt x="127449" y="0"/>
                      </a:cubicBezTo>
                      <a:cubicBezTo>
                        <a:pt x="127186" y="6174"/>
                        <a:pt x="112642" y="33286"/>
                        <a:pt x="106733" y="40701"/>
                      </a:cubicBezTo>
                      <a:cubicBezTo>
                        <a:pt x="103529" y="44722"/>
                        <a:pt x="79689" y="52057"/>
                        <a:pt x="77189" y="57618"/>
                      </a:cubicBezTo>
                      <a:cubicBezTo>
                        <a:pt x="74689" y="63180"/>
                        <a:pt x="73326" y="65265"/>
                        <a:pt x="71962" y="67119"/>
                      </a:cubicBezTo>
                      <a:cubicBezTo>
                        <a:pt x="70599" y="68972"/>
                        <a:pt x="56237" y="76802"/>
                        <a:pt x="53327" y="81254"/>
                      </a:cubicBezTo>
                      <a:cubicBezTo>
                        <a:pt x="51509" y="84035"/>
                        <a:pt x="48555" y="87742"/>
                        <a:pt x="46509" y="89365"/>
                      </a:cubicBezTo>
                      <a:cubicBezTo>
                        <a:pt x="40879" y="93830"/>
                        <a:pt x="25811" y="95860"/>
                        <a:pt x="21283" y="99793"/>
                      </a:cubicBezTo>
                      <a:cubicBezTo>
                        <a:pt x="15148" y="105123"/>
                        <a:pt x="6128" y="90996"/>
                        <a:pt x="0" y="95870"/>
                      </a:cubicBezTo>
                      <a:cubicBezTo>
                        <a:pt x="0" y="95870"/>
                        <a:pt x="0" y="90302"/>
                        <a:pt x="0" y="90302"/>
                      </a:cubicBezTo>
                      <a:close/>
                    </a:path>
                  </a:pathLst>
                </a:custGeom>
                <a:solidFill>
                  <a:srgbClr val="F8ECD2"/>
                </a:solidFill>
                <a:ln w="7700" cap="flat">
                  <a:noFill/>
                  <a:bevel/>
                </a:ln>
              </p:spPr>
            </p:sp>
            <p:sp>
              <p:nvSpPr>
                <p:cNvPr id="5469" name="Freeform 5468"/>
                <p:cNvSpPr/>
                <p:nvPr/>
              </p:nvSpPr>
              <p:spPr>
                <a:xfrm flipV="1">
                  <a:off x="2932878" y="3091163"/>
                  <a:ext cx="164563" cy="1848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64563" h="184800">
                      <a:moveTo>
                        <a:pt x="91334" y="106513"/>
                      </a:moveTo>
                      <a:cubicBezTo>
                        <a:pt x="94061" y="99561"/>
                        <a:pt x="102623" y="100686"/>
                        <a:pt x="106778" y="101481"/>
                      </a:cubicBezTo>
                      <a:cubicBezTo>
                        <a:pt x="126796" y="105309"/>
                        <a:pt x="107023" y="76645"/>
                        <a:pt x="102932" y="74328"/>
                      </a:cubicBezTo>
                      <a:cubicBezTo>
                        <a:pt x="109068" y="71547"/>
                        <a:pt x="120650" y="51361"/>
                        <a:pt x="123831" y="48580"/>
                      </a:cubicBezTo>
                      <a:cubicBezTo>
                        <a:pt x="127013" y="45800"/>
                        <a:pt x="129512" y="40007"/>
                        <a:pt x="127922" y="35604"/>
                      </a:cubicBezTo>
                      <a:cubicBezTo>
                        <a:pt x="130422" y="28420"/>
                        <a:pt x="119740" y="24480"/>
                        <a:pt x="119740" y="24480"/>
                      </a:cubicBezTo>
                      <a:cubicBezTo>
                        <a:pt x="119740" y="24480"/>
                        <a:pt x="125422" y="27030"/>
                        <a:pt x="128377" y="22858"/>
                      </a:cubicBezTo>
                      <a:cubicBezTo>
                        <a:pt x="131330" y="18688"/>
                        <a:pt x="135421" y="6637"/>
                        <a:pt x="128604" y="0"/>
                      </a:cubicBezTo>
                      <a:cubicBezTo>
                        <a:pt x="131785" y="-315"/>
                        <a:pt x="134967" y="4088"/>
                        <a:pt x="137694" y="10808"/>
                      </a:cubicBezTo>
                      <a:cubicBezTo>
                        <a:pt x="140421" y="17528"/>
                        <a:pt x="136785" y="33980"/>
                        <a:pt x="134513" y="38616"/>
                      </a:cubicBezTo>
                      <a:cubicBezTo>
                        <a:pt x="132240" y="43250"/>
                        <a:pt x="118150" y="58081"/>
                        <a:pt x="115650" y="63642"/>
                      </a:cubicBezTo>
                      <a:cubicBezTo>
                        <a:pt x="113150" y="69204"/>
                        <a:pt x="110651" y="74302"/>
                        <a:pt x="113605" y="76851"/>
                      </a:cubicBezTo>
                      <a:cubicBezTo>
                        <a:pt x="116560" y="79399"/>
                        <a:pt x="120195" y="80790"/>
                        <a:pt x="123150" y="80327"/>
                      </a:cubicBezTo>
                      <a:cubicBezTo>
                        <a:pt x="126104" y="79864"/>
                        <a:pt x="128377" y="83571"/>
                        <a:pt x="131785" y="84731"/>
                      </a:cubicBezTo>
                      <a:cubicBezTo>
                        <a:pt x="135194" y="85888"/>
                        <a:pt x="138830" y="86120"/>
                        <a:pt x="142921" y="85888"/>
                      </a:cubicBezTo>
                      <a:cubicBezTo>
                        <a:pt x="147011" y="85656"/>
                        <a:pt x="159056" y="95853"/>
                        <a:pt x="161102" y="97707"/>
                      </a:cubicBezTo>
                      <a:cubicBezTo>
                        <a:pt x="163147" y="99561"/>
                        <a:pt x="163605" y="104658"/>
                        <a:pt x="161784" y="109525"/>
                      </a:cubicBezTo>
                      <a:cubicBezTo>
                        <a:pt x="159966" y="114391"/>
                        <a:pt x="155875" y="117635"/>
                        <a:pt x="155875" y="117635"/>
                      </a:cubicBezTo>
                      <a:cubicBezTo>
                        <a:pt x="155875" y="117635"/>
                        <a:pt x="162147" y="119165"/>
                        <a:pt x="163605" y="123429"/>
                      </a:cubicBezTo>
                      <a:cubicBezTo>
                        <a:pt x="165120" y="127858"/>
                        <a:pt x="164563" y="132512"/>
                        <a:pt x="163605" y="136406"/>
                      </a:cubicBezTo>
                      <a:cubicBezTo>
                        <a:pt x="162511" y="140902"/>
                        <a:pt x="153011" y="145211"/>
                        <a:pt x="153011" y="145211"/>
                      </a:cubicBezTo>
                      <a:cubicBezTo>
                        <a:pt x="153011" y="145211"/>
                        <a:pt x="156556" y="146602"/>
                        <a:pt x="155421" y="151236"/>
                      </a:cubicBezTo>
                      <a:cubicBezTo>
                        <a:pt x="154284" y="155871"/>
                        <a:pt x="152466" y="157262"/>
                        <a:pt x="149285" y="161665"/>
                      </a:cubicBezTo>
                      <a:cubicBezTo>
                        <a:pt x="146103" y="166067"/>
                        <a:pt x="136785" y="166763"/>
                        <a:pt x="136785" y="166763"/>
                      </a:cubicBezTo>
                      <a:cubicBezTo>
                        <a:pt x="136785" y="166763"/>
                        <a:pt x="138803" y="168575"/>
                        <a:pt x="138830" y="171166"/>
                      </a:cubicBezTo>
                      <a:cubicBezTo>
                        <a:pt x="138887" y="176495"/>
                        <a:pt x="133206" y="181592"/>
                        <a:pt x="129286" y="182984"/>
                      </a:cubicBezTo>
                      <a:cubicBezTo>
                        <a:pt x="125482" y="184333"/>
                        <a:pt x="116617" y="184800"/>
                        <a:pt x="116617" y="184800"/>
                      </a:cubicBezTo>
                      <a:cubicBezTo>
                        <a:pt x="116617" y="184800"/>
                        <a:pt x="111332" y="184189"/>
                        <a:pt x="106105" y="184800"/>
                      </a:cubicBezTo>
                      <a:cubicBezTo>
                        <a:pt x="100878" y="185116"/>
                        <a:pt x="92304" y="182595"/>
                        <a:pt x="85259" y="181670"/>
                      </a:cubicBezTo>
                      <a:cubicBezTo>
                        <a:pt x="78109" y="180742"/>
                        <a:pt x="75175" y="181080"/>
                        <a:pt x="65880" y="178349"/>
                      </a:cubicBezTo>
                      <a:cubicBezTo>
                        <a:pt x="60154" y="176666"/>
                        <a:pt x="47768" y="171976"/>
                        <a:pt x="39518" y="171166"/>
                      </a:cubicBezTo>
                      <a:cubicBezTo>
                        <a:pt x="26436" y="169880"/>
                        <a:pt x="0" y="159295"/>
                        <a:pt x="0" y="159295"/>
                      </a:cubicBezTo>
                      <a:lnTo>
                        <a:pt x="0" y="153965"/>
                      </a:lnTo>
                      <a:cubicBezTo>
                        <a:pt x="0" y="153965"/>
                        <a:pt x="28837" y="168848"/>
                        <a:pt x="37928" y="165836"/>
                      </a:cubicBezTo>
                      <a:cubicBezTo>
                        <a:pt x="47018" y="162823"/>
                        <a:pt x="61335" y="171397"/>
                        <a:pt x="65880" y="172555"/>
                      </a:cubicBezTo>
                      <a:cubicBezTo>
                        <a:pt x="70426" y="173715"/>
                        <a:pt x="80198" y="172324"/>
                        <a:pt x="80198" y="172324"/>
                      </a:cubicBezTo>
                      <a:cubicBezTo>
                        <a:pt x="80198" y="172324"/>
                        <a:pt x="74516" y="164909"/>
                        <a:pt x="77470" y="158421"/>
                      </a:cubicBezTo>
                      <a:cubicBezTo>
                        <a:pt x="74062" y="147992"/>
                        <a:pt x="77016" y="133625"/>
                        <a:pt x="79288" y="127136"/>
                      </a:cubicBezTo>
                      <a:cubicBezTo>
                        <a:pt x="74516" y="125284"/>
                        <a:pt x="69744" y="132003"/>
                        <a:pt x="69744" y="132003"/>
                      </a:cubicBezTo>
                      <a:cubicBezTo>
                        <a:pt x="69744" y="132003"/>
                        <a:pt x="65199" y="129686"/>
                        <a:pt x="59517" y="132003"/>
                      </a:cubicBezTo>
                      <a:cubicBezTo>
                        <a:pt x="53836" y="134320"/>
                        <a:pt x="49631" y="128852"/>
                        <a:pt x="41774" y="142131"/>
                      </a:cubicBezTo>
                      <a:cubicBezTo>
                        <a:pt x="44995" y="129130"/>
                        <a:pt x="39541" y="118285"/>
                        <a:pt x="39541" y="118285"/>
                      </a:cubicBezTo>
                      <a:cubicBezTo>
                        <a:pt x="39541" y="118285"/>
                        <a:pt x="50654" y="125979"/>
                        <a:pt x="58835" y="126442"/>
                      </a:cubicBezTo>
                      <a:cubicBezTo>
                        <a:pt x="67017" y="126904"/>
                        <a:pt x="88606" y="113466"/>
                        <a:pt x="91334" y="106513"/>
                      </a:cubicBezTo>
                      <a:close/>
                    </a:path>
                  </a:pathLst>
                </a:custGeom>
                <a:solidFill>
                  <a:srgbClr val="EAC195"/>
                </a:solidFill>
                <a:ln w="7700" cap="flat">
                  <a:noFill/>
                  <a:bevel/>
                </a:ln>
              </p:spPr>
            </p:sp>
            <p:sp>
              <p:nvSpPr>
                <p:cNvPr id="5470" name="Freeform 5469"/>
                <p:cNvSpPr/>
                <p:nvPr/>
              </p:nvSpPr>
              <p:spPr>
                <a:xfrm flipV="1">
                  <a:off x="3018748" y="3144434"/>
                  <a:ext cx="77142" cy="3430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7142" h="34309">
                      <a:moveTo>
                        <a:pt x="76829" y="8633"/>
                      </a:moveTo>
                      <a:cubicBezTo>
                        <a:pt x="76829" y="8633"/>
                        <a:pt x="76549" y="14705"/>
                        <a:pt x="70004" y="20452"/>
                      </a:cubicBezTo>
                      <a:cubicBezTo>
                        <a:pt x="63429" y="26225"/>
                        <a:pt x="43628" y="32701"/>
                        <a:pt x="39992" y="33863"/>
                      </a:cubicBezTo>
                      <a:cubicBezTo>
                        <a:pt x="36356" y="35018"/>
                        <a:pt x="29539" y="33597"/>
                        <a:pt x="27039" y="32701"/>
                      </a:cubicBezTo>
                      <a:cubicBezTo>
                        <a:pt x="23127" y="31299"/>
                        <a:pt x="2281" y="26940"/>
                        <a:pt x="918" y="24623"/>
                      </a:cubicBezTo>
                      <a:cubicBezTo>
                        <a:pt x="-361" y="22305"/>
                        <a:pt x="-1115" y="14329"/>
                        <a:pt x="4339" y="11085"/>
                      </a:cubicBezTo>
                      <a:cubicBezTo>
                        <a:pt x="9793" y="7841"/>
                        <a:pt x="34519" y="9727"/>
                        <a:pt x="34519" y="9727"/>
                      </a:cubicBezTo>
                      <a:cubicBezTo>
                        <a:pt x="34519" y="9727"/>
                        <a:pt x="49324" y="3303"/>
                        <a:pt x="60460" y="3072"/>
                      </a:cubicBezTo>
                      <a:cubicBezTo>
                        <a:pt x="65821" y="2960"/>
                        <a:pt x="73101" y="-1649"/>
                        <a:pt x="75231" y="523"/>
                      </a:cubicBezTo>
                      <a:cubicBezTo>
                        <a:pt x="78186" y="3535"/>
                        <a:pt x="76829" y="8633"/>
                        <a:pt x="76829" y="8633"/>
                      </a:cubicBezTo>
                      <a:close/>
                    </a:path>
                  </a:pathLst>
                </a:custGeom>
                <a:solidFill>
                  <a:srgbClr val="F7D8AA"/>
                </a:solidFill>
                <a:ln w="7700" cap="flat">
                  <a:solidFill>
                    <a:srgbClr val="D0855B"/>
                  </a:solidFill>
                  <a:bevel/>
                </a:ln>
              </p:spPr>
            </p:sp>
            <p:sp>
              <p:nvSpPr>
                <p:cNvPr id="5471" name="Freeform 5470"/>
                <p:cNvSpPr/>
                <p:nvPr/>
              </p:nvSpPr>
              <p:spPr>
                <a:xfrm flipV="1">
                  <a:off x="3015160" y="3122737"/>
                  <a:ext cx="82162" cy="3555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2162" h="35554">
                      <a:moveTo>
                        <a:pt x="81323" y="5794"/>
                      </a:moveTo>
                      <a:cubicBezTo>
                        <a:pt x="80366" y="3012"/>
                        <a:pt x="77002" y="973"/>
                        <a:pt x="73593" y="0"/>
                      </a:cubicBezTo>
                      <a:cubicBezTo>
                        <a:pt x="66775" y="5932"/>
                        <a:pt x="47217" y="12249"/>
                        <a:pt x="43581" y="13412"/>
                      </a:cubicBezTo>
                      <a:cubicBezTo>
                        <a:pt x="39945" y="14566"/>
                        <a:pt x="33091" y="13245"/>
                        <a:pt x="30627" y="12249"/>
                      </a:cubicBezTo>
                      <a:cubicBezTo>
                        <a:pt x="27159" y="10847"/>
                        <a:pt x="15028" y="8434"/>
                        <a:pt x="7343" y="6027"/>
                      </a:cubicBezTo>
                      <a:cubicBezTo>
                        <a:pt x="5720" y="5519"/>
                        <a:pt x="-5911" y="14158"/>
                        <a:pt x="3824" y="21551"/>
                      </a:cubicBezTo>
                      <a:cubicBezTo>
                        <a:pt x="14505" y="29661"/>
                        <a:pt x="27385" y="34281"/>
                        <a:pt x="33521" y="35436"/>
                      </a:cubicBezTo>
                      <a:cubicBezTo>
                        <a:pt x="39657" y="36591"/>
                        <a:pt x="78138" y="29198"/>
                        <a:pt x="81323" y="18771"/>
                      </a:cubicBezTo>
                      <a:cubicBezTo>
                        <a:pt x="82692" y="14291"/>
                        <a:pt x="82162" y="8575"/>
                        <a:pt x="81323" y="5794"/>
                      </a:cubicBezTo>
                      <a:close/>
                    </a:path>
                  </a:pathLst>
                </a:custGeom>
                <a:solidFill>
                  <a:srgbClr val="F7D8AA"/>
                </a:solidFill>
                <a:ln w="7700" cap="flat">
                  <a:solidFill>
                    <a:srgbClr val="D0855B"/>
                  </a:solidFill>
                  <a:bevel/>
                </a:ln>
              </p:spPr>
            </p:sp>
            <p:sp>
              <p:nvSpPr>
                <p:cNvPr id="5472" name="Freeform 5471"/>
                <p:cNvSpPr/>
                <p:nvPr/>
              </p:nvSpPr>
              <p:spPr>
                <a:xfrm flipV="1">
                  <a:off x="3013679" y="3105119"/>
                  <a:ext cx="74756" cy="316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4756" h="31622">
                      <a:moveTo>
                        <a:pt x="68483" y="22478"/>
                      </a:moveTo>
                      <a:cubicBezTo>
                        <a:pt x="66574" y="25259"/>
                        <a:pt x="60984" y="27112"/>
                        <a:pt x="55984" y="27576"/>
                      </a:cubicBezTo>
                      <a:cubicBezTo>
                        <a:pt x="49393" y="30357"/>
                        <a:pt x="32804" y="32442"/>
                        <a:pt x="29395" y="31283"/>
                      </a:cubicBezTo>
                      <a:cubicBezTo>
                        <a:pt x="25782" y="30056"/>
                        <a:pt x="12409" y="21702"/>
                        <a:pt x="6669" y="17611"/>
                      </a:cubicBezTo>
                      <a:cubicBezTo>
                        <a:pt x="-405" y="12571"/>
                        <a:pt x="-3302" y="3881"/>
                        <a:pt x="5305" y="0"/>
                      </a:cubicBezTo>
                      <a:cubicBezTo>
                        <a:pt x="15986" y="8111"/>
                        <a:pt x="28865" y="12730"/>
                        <a:pt x="35002" y="13885"/>
                      </a:cubicBezTo>
                      <a:cubicBezTo>
                        <a:pt x="39363" y="14706"/>
                        <a:pt x="59560" y="11321"/>
                        <a:pt x="72365" y="5993"/>
                      </a:cubicBezTo>
                      <a:cubicBezTo>
                        <a:pt x="74028" y="7091"/>
                        <a:pt x="75201" y="8820"/>
                        <a:pt x="74619" y="12050"/>
                      </a:cubicBezTo>
                      <a:cubicBezTo>
                        <a:pt x="73801" y="16592"/>
                        <a:pt x="70392" y="19697"/>
                        <a:pt x="68483" y="22478"/>
                      </a:cubicBezTo>
                      <a:close/>
                    </a:path>
                  </a:pathLst>
                </a:custGeom>
                <a:solidFill>
                  <a:srgbClr val="F7D8AA"/>
                </a:solidFill>
                <a:ln w="7700" cap="flat">
                  <a:solidFill>
                    <a:srgbClr val="D0855B"/>
                  </a:solidFill>
                  <a:bevel/>
                </a:ln>
              </p:spPr>
            </p:sp>
            <p:sp>
              <p:nvSpPr>
                <p:cNvPr id="5473" name="Freeform 5472"/>
                <p:cNvSpPr/>
                <p:nvPr/>
              </p:nvSpPr>
              <p:spPr>
                <a:xfrm flipV="1">
                  <a:off x="3013728" y="3092391"/>
                  <a:ext cx="58002" cy="2689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8002" h="26899">
                      <a:moveTo>
                        <a:pt x="55935" y="10125"/>
                      </a:moveTo>
                      <a:cubicBezTo>
                        <a:pt x="49344" y="12905"/>
                        <a:pt x="33627" y="12850"/>
                        <a:pt x="30218" y="11669"/>
                      </a:cubicBezTo>
                      <a:cubicBezTo>
                        <a:pt x="26606" y="10463"/>
                        <a:pt x="12195" y="4481"/>
                        <a:pt x="6620" y="91"/>
                      </a:cubicBezTo>
                      <a:cubicBezTo>
                        <a:pt x="2018" y="-1057"/>
                        <a:pt x="-2329" y="5722"/>
                        <a:pt x="1336" y="9661"/>
                      </a:cubicBezTo>
                      <a:cubicBezTo>
                        <a:pt x="8580" y="16497"/>
                        <a:pt x="17520" y="24401"/>
                        <a:pt x="25928" y="25849"/>
                      </a:cubicBezTo>
                      <a:cubicBezTo>
                        <a:pt x="30308" y="26604"/>
                        <a:pt x="35027" y="27446"/>
                        <a:pt x="48436" y="26346"/>
                      </a:cubicBezTo>
                      <a:cubicBezTo>
                        <a:pt x="51788" y="25245"/>
                        <a:pt x="58112" y="20089"/>
                        <a:pt x="58002" y="14527"/>
                      </a:cubicBezTo>
                      <a:cubicBezTo>
                        <a:pt x="58002" y="13484"/>
                        <a:pt x="57469" y="11399"/>
                        <a:pt x="55935" y="10125"/>
                      </a:cubicBezTo>
                      <a:close/>
                    </a:path>
                  </a:pathLst>
                </a:custGeom>
                <a:solidFill>
                  <a:srgbClr val="F7D8AA"/>
                </a:solidFill>
                <a:ln w="7700" cap="flat">
                  <a:solidFill>
                    <a:srgbClr val="D0855B"/>
                  </a:solidFill>
                  <a:bevel/>
                </a:ln>
              </p:spPr>
            </p:sp>
            <p:sp>
              <p:nvSpPr>
                <p:cNvPr id="5474" name="Freeform 5473"/>
                <p:cNvSpPr/>
                <p:nvPr/>
              </p:nvSpPr>
              <p:spPr>
                <a:xfrm rot="-5400000" flipV="1">
                  <a:off x="3015014" y="3117091"/>
                  <a:ext cx="17260" cy="1731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7260" h="17311">
                      <a:moveTo>
                        <a:pt x="274" y="9876"/>
                      </a:moveTo>
                      <a:cubicBezTo>
                        <a:pt x="-1840" y="13504"/>
                        <a:pt x="8630" y="19080"/>
                        <a:pt x="10007" y="16778"/>
                      </a:cubicBezTo>
                      <a:cubicBezTo>
                        <a:pt x="12393" y="12830"/>
                        <a:pt x="15971" y="10132"/>
                        <a:pt x="17133" y="5955"/>
                      </a:cubicBezTo>
                      <a:cubicBezTo>
                        <a:pt x="18176" y="2206"/>
                        <a:pt x="12406" y="-2001"/>
                        <a:pt x="8269" y="1012"/>
                      </a:cubicBezTo>
                      <a:cubicBezTo>
                        <a:pt x="5228" y="3228"/>
                        <a:pt x="1497" y="7778"/>
                        <a:pt x="274" y="9876"/>
                      </a:cubicBezTo>
                      <a:close/>
                    </a:path>
                  </a:pathLst>
                </a:custGeom>
                <a:solidFill>
                  <a:srgbClr val="F8EDD0"/>
                </a:solidFill>
                <a:ln w="7700" cap="flat">
                  <a:solidFill>
                    <a:srgbClr val="D3A67D"/>
                  </a:solidFill>
                  <a:bevel/>
                </a:ln>
              </p:spPr>
            </p:sp>
            <p:sp>
              <p:nvSpPr>
                <p:cNvPr id="5475" name="Freeform 5474"/>
                <p:cNvSpPr/>
                <p:nvPr/>
              </p:nvSpPr>
              <p:spPr>
                <a:xfrm rot="-5400000" flipV="1">
                  <a:off x="3016042" y="3130508"/>
                  <a:ext cx="19085" cy="1877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085" h="18770">
                      <a:moveTo>
                        <a:pt x="249" y="12329"/>
                      </a:moveTo>
                      <a:cubicBezTo>
                        <a:pt x="-2006" y="16199"/>
                        <a:pt x="11198" y="20510"/>
                        <a:pt x="12763" y="18039"/>
                      </a:cubicBezTo>
                      <a:cubicBezTo>
                        <a:pt x="14885" y="14686"/>
                        <a:pt x="19867" y="7388"/>
                        <a:pt x="18983" y="4664"/>
                      </a:cubicBezTo>
                      <a:cubicBezTo>
                        <a:pt x="17842" y="1149"/>
                        <a:pt x="12241" y="-1477"/>
                        <a:pt x="8962" y="909"/>
                      </a:cubicBezTo>
                      <a:cubicBezTo>
                        <a:pt x="5690" y="3289"/>
                        <a:pt x="1553" y="10092"/>
                        <a:pt x="249" y="12329"/>
                      </a:cubicBezTo>
                      <a:close/>
                    </a:path>
                  </a:pathLst>
                </a:custGeom>
                <a:solidFill>
                  <a:srgbClr val="F8EDD0"/>
                </a:solidFill>
                <a:ln w="7700" cap="flat">
                  <a:solidFill>
                    <a:srgbClr val="D3A67D"/>
                  </a:solidFill>
                  <a:bevel/>
                </a:ln>
              </p:spPr>
            </p:sp>
            <p:sp>
              <p:nvSpPr>
                <p:cNvPr id="5476" name="Freeform 5475"/>
                <p:cNvSpPr/>
                <p:nvPr/>
              </p:nvSpPr>
              <p:spPr>
                <a:xfrm rot="-5400000" flipV="1">
                  <a:off x="3014824" y="3104700"/>
                  <a:ext cx="13078" cy="1316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078" h="13167">
                      <a:moveTo>
                        <a:pt x="228" y="7287"/>
                      </a:moveTo>
                      <a:cubicBezTo>
                        <a:pt x="-1415" y="10109"/>
                        <a:pt x="5521" y="14857"/>
                        <a:pt x="7534" y="12549"/>
                      </a:cubicBezTo>
                      <a:cubicBezTo>
                        <a:pt x="9900" y="9838"/>
                        <a:pt x="12969" y="7565"/>
                        <a:pt x="13078" y="4201"/>
                      </a:cubicBezTo>
                      <a:cubicBezTo>
                        <a:pt x="13168" y="1222"/>
                        <a:pt x="8791" y="-1455"/>
                        <a:pt x="5575" y="888"/>
                      </a:cubicBezTo>
                      <a:cubicBezTo>
                        <a:pt x="3210" y="2610"/>
                        <a:pt x="1179" y="5656"/>
                        <a:pt x="228" y="7287"/>
                      </a:cubicBezTo>
                      <a:close/>
                    </a:path>
                  </a:pathLst>
                </a:custGeom>
                <a:solidFill>
                  <a:srgbClr val="F8EDD0"/>
                </a:solidFill>
                <a:ln w="7700" cap="flat">
                  <a:solidFill>
                    <a:srgbClr val="D3A67D"/>
                  </a:solidFill>
                  <a:bevel/>
                </a:ln>
              </p:spPr>
            </p:sp>
            <p:sp>
              <p:nvSpPr>
                <p:cNvPr id="5477" name="Freeform 5476"/>
                <p:cNvSpPr/>
                <p:nvPr/>
              </p:nvSpPr>
              <p:spPr>
                <a:xfrm flipH="1" flipV="1">
                  <a:off x="3047726" y="3252533"/>
                  <a:ext cx="16821" cy="2242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6821" h="22420">
                      <a:moveTo>
                        <a:pt x="4429" y="101"/>
                      </a:moveTo>
                      <a:cubicBezTo>
                        <a:pt x="4429" y="101"/>
                        <a:pt x="13292" y="12962"/>
                        <a:pt x="16821" y="20262"/>
                      </a:cubicBezTo>
                      <a:cubicBezTo>
                        <a:pt x="15451" y="22232"/>
                        <a:pt x="12269" y="23274"/>
                        <a:pt x="8519" y="21540"/>
                      </a:cubicBezTo>
                      <a:cubicBezTo>
                        <a:pt x="3406" y="18408"/>
                        <a:pt x="67" y="9963"/>
                        <a:pt x="0" y="5663"/>
                      </a:cubicBezTo>
                      <a:cubicBezTo>
                        <a:pt x="-116" y="-1289"/>
                        <a:pt x="4429" y="101"/>
                        <a:pt x="4429" y="101"/>
                      </a:cubicBezTo>
                      <a:close/>
                    </a:path>
                  </a:pathLst>
                </a:custGeom>
                <a:solidFill>
                  <a:srgbClr val="F8EDD0"/>
                </a:solidFill>
                <a:ln w="7700" cap="flat">
                  <a:solidFill>
                    <a:srgbClr val="D3A67D"/>
                  </a:solidFill>
                  <a:bevel/>
                </a:ln>
              </p:spPr>
            </p:sp>
            <p:sp>
              <p:nvSpPr>
                <p:cNvPr id="5478" name="Freeform 5477"/>
                <p:cNvSpPr/>
                <p:nvPr/>
              </p:nvSpPr>
              <p:spPr>
                <a:xfrm flipV="1">
                  <a:off x="3046490" y="3176251"/>
                  <a:ext cx="47711" cy="2282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7711" h="22826">
                      <a:moveTo>
                        <a:pt x="9440" y="7713"/>
                      </a:moveTo>
                      <a:cubicBezTo>
                        <a:pt x="4336" y="8262"/>
                        <a:pt x="564" y="5321"/>
                        <a:pt x="0" y="0"/>
                      </a:cubicBezTo>
                      <a:cubicBezTo>
                        <a:pt x="3004" y="3042"/>
                        <a:pt x="7961" y="3812"/>
                        <a:pt x="9538" y="3476"/>
                      </a:cubicBezTo>
                      <a:cubicBezTo>
                        <a:pt x="12123" y="2926"/>
                        <a:pt x="14764" y="6720"/>
                        <a:pt x="18174" y="7879"/>
                      </a:cubicBezTo>
                      <a:cubicBezTo>
                        <a:pt x="21583" y="9037"/>
                        <a:pt x="25218" y="9412"/>
                        <a:pt x="29309" y="9037"/>
                      </a:cubicBezTo>
                      <a:cubicBezTo>
                        <a:pt x="33399" y="8805"/>
                        <a:pt x="45444" y="19001"/>
                        <a:pt x="47490" y="20856"/>
                      </a:cubicBezTo>
                      <a:cubicBezTo>
                        <a:pt x="49535" y="22709"/>
                        <a:pt x="34848" y="23275"/>
                        <a:pt x="38201" y="22420"/>
                      </a:cubicBezTo>
                      <a:cubicBezTo>
                        <a:pt x="43655" y="21030"/>
                        <a:pt x="26083" y="27043"/>
                        <a:pt x="27292" y="12861"/>
                      </a:cubicBezTo>
                      <a:cubicBezTo>
                        <a:pt x="22533" y="15277"/>
                        <a:pt x="11437" y="11883"/>
                        <a:pt x="9440" y="7713"/>
                      </a:cubicBezTo>
                      <a:close/>
                    </a:path>
                  </a:pathLst>
                </a:custGeom>
                <a:solidFill>
                  <a:srgbClr val="F7D8AA"/>
                </a:solidFill>
                <a:ln w="7700" cap="flat">
                  <a:noFill/>
                  <a:bevel/>
                </a:ln>
              </p:spPr>
            </p:sp>
            <p:sp>
              <p:nvSpPr>
                <p:cNvPr id="5479" name="Freeform 5478"/>
                <p:cNvSpPr/>
                <p:nvPr/>
              </p:nvSpPr>
              <p:spPr>
                <a:xfrm flipV="1">
                  <a:off x="3019054" y="3154543"/>
                  <a:ext cx="64465" cy="2112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4465" h="21129">
                      <a:moveTo>
                        <a:pt x="64465" y="0"/>
                      </a:moveTo>
                      <a:cubicBezTo>
                        <a:pt x="64465" y="0"/>
                        <a:pt x="60247" y="3444"/>
                        <a:pt x="57285" y="3360"/>
                      </a:cubicBezTo>
                      <a:cubicBezTo>
                        <a:pt x="51149" y="3186"/>
                        <a:pt x="39247" y="12977"/>
                        <a:pt x="33792" y="12977"/>
                      </a:cubicBezTo>
                      <a:cubicBezTo>
                        <a:pt x="29869" y="12977"/>
                        <a:pt x="-1884" y="1376"/>
                        <a:pt x="1047" y="21129"/>
                      </a:cubicBezTo>
                      <a:cubicBezTo>
                        <a:pt x="-232" y="18791"/>
                        <a:pt x="-1421" y="11559"/>
                        <a:pt x="4034" y="8315"/>
                      </a:cubicBezTo>
                      <a:cubicBezTo>
                        <a:pt x="9488" y="5071"/>
                        <a:pt x="34361" y="7108"/>
                        <a:pt x="34361" y="7108"/>
                      </a:cubicBezTo>
                      <a:cubicBezTo>
                        <a:pt x="34361" y="7108"/>
                        <a:pt x="42240" y="3912"/>
                        <a:pt x="51375" y="1376"/>
                      </a:cubicBezTo>
                      <a:cubicBezTo>
                        <a:pt x="54229" y="583"/>
                        <a:pt x="64465" y="0"/>
                        <a:pt x="64465" y="0"/>
                      </a:cubicBezTo>
                      <a:close/>
                    </a:path>
                  </a:pathLst>
                </a:custGeom>
                <a:solidFill>
                  <a:srgbClr val="F8ECD2"/>
                </a:solidFill>
                <a:ln w="7700" cap="flat">
                  <a:noFill/>
                  <a:bevel/>
                </a:ln>
              </p:spPr>
            </p:sp>
            <p:sp>
              <p:nvSpPr>
                <p:cNvPr id="5480" name="Freeform 5479"/>
                <p:cNvSpPr/>
                <p:nvPr/>
              </p:nvSpPr>
              <p:spPr>
                <a:xfrm rot="-5400000" flipV="1">
                  <a:off x="3022381" y="3146646"/>
                  <a:ext cx="15726" cy="2038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726" h="20388">
                      <a:moveTo>
                        <a:pt x="-25" y="15908"/>
                      </a:moveTo>
                      <a:cubicBezTo>
                        <a:pt x="-930" y="20642"/>
                        <a:pt x="13046" y="21379"/>
                        <a:pt x="13886" y="19274"/>
                      </a:cubicBezTo>
                      <a:cubicBezTo>
                        <a:pt x="15352" y="15599"/>
                        <a:pt x="16249" y="5851"/>
                        <a:pt x="15365" y="3127"/>
                      </a:cubicBezTo>
                      <a:cubicBezTo>
                        <a:pt x="14225" y="-388"/>
                        <a:pt x="6751" y="-941"/>
                        <a:pt x="4953" y="1409"/>
                      </a:cubicBezTo>
                      <a:cubicBezTo>
                        <a:pt x="2509" y="4605"/>
                        <a:pt x="459" y="13375"/>
                        <a:pt x="-25" y="15908"/>
                      </a:cubicBezTo>
                      <a:close/>
                    </a:path>
                  </a:pathLst>
                </a:custGeom>
                <a:solidFill>
                  <a:srgbClr val="F8EDD0"/>
                </a:solidFill>
                <a:ln w="7700" cap="flat">
                  <a:solidFill>
                    <a:srgbClr val="D3A67D"/>
                  </a:solidFill>
                  <a:bevel/>
                </a:ln>
              </p:spPr>
            </p:sp>
            <p:sp>
              <p:nvSpPr>
                <p:cNvPr id="5481" name="Freeform 5480"/>
                <p:cNvSpPr/>
                <p:nvPr/>
              </p:nvSpPr>
              <p:spPr>
                <a:xfrm flipV="1">
                  <a:off x="2999670" y="3155965"/>
                  <a:ext cx="21359" cy="1900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1359" h="19007">
                      <a:moveTo>
                        <a:pt x="21359" y="0"/>
                      </a:moveTo>
                      <a:cubicBezTo>
                        <a:pt x="21359" y="0"/>
                        <a:pt x="17041" y="7412"/>
                        <a:pt x="13405" y="10424"/>
                      </a:cubicBezTo>
                      <a:cubicBezTo>
                        <a:pt x="9769" y="13437"/>
                        <a:pt x="0" y="19007"/>
                        <a:pt x="0" y="19007"/>
                      </a:cubicBezTo>
                      <a:cubicBezTo>
                        <a:pt x="0" y="19007"/>
                        <a:pt x="8494" y="18053"/>
                        <a:pt x="13948" y="13650"/>
                      </a:cubicBezTo>
                      <a:cubicBezTo>
                        <a:pt x="19402" y="9249"/>
                        <a:pt x="21359" y="0"/>
                        <a:pt x="21359" y="0"/>
                      </a:cubicBezTo>
                      <a:close/>
                    </a:path>
                  </a:pathLst>
                </a:custGeom>
                <a:solidFill>
                  <a:srgbClr val="F8ECD2"/>
                </a:solidFill>
                <a:ln w="7700" cap="flat">
                  <a:noFill/>
                  <a:bevel/>
                </a:ln>
              </p:spPr>
            </p:sp>
            <p:sp>
              <p:nvSpPr>
                <p:cNvPr id="5482" name="Freeform 5481"/>
                <p:cNvSpPr/>
                <p:nvPr/>
              </p:nvSpPr>
              <p:spPr>
                <a:xfrm flipV="1">
                  <a:off x="2932878" y="3091163"/>
                  <a:ext cx="164563" cy="1848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64563" h="184800">
                      <a:moveTo>
                        <a:pt x="0" y="83229"/>
                      </a:moveTo>
                      <a:cubicBezTo>
                        <a:pt x="0" y="83229"/>
                        <a:pt x="11311" y="96202"/>
                        <a:pt x="21110" y="95659"/>
                      </a:cubicBezTo>
                      <a:cubicBezTo>
                        <a:pt x="31482" y="95084"/>
                        <a:pt x="44859" y="86502"/>
                        <a:pt x="46563" y="84764"/>
                      </a:cubicBezTo>
                      <a:cubicBezTo>
                        <a:pt x="48268" y="83025"/>
                        <a:pt x="48836" y="80591"/>
                        <a:pt x="51335" y="78041"/>
                      </a:cubicBezTo>
                      <a:cubicBezTo>
                        <a:pt x="53835" y="75491"/>
                        <a:pt x="68153" y="66218"/>
                        <a:pt x="70653" y="63667"/>
                      </a:cubicBezTo>
                      <a:cubicBezTo>
                        <a:pt x="73153" y="61118"/>
                        <a:pt x="74062" y="56249"/>
                        <a:pt x="76902" y="53815"/>
                      </a:cubicBezTo>
                      <a:cubicBezTo>
                        <a:pt x="79743" y="51381"/>
                        <a:pt x="102696" y="41181"/>
                        <a:pt x="105651" y="37008"/>
                      </a:cubicBezTo>
                      <a:cubicBezTo>
                        <a:pt x="108605" y="32836"/>
                        <a:pt x="125422" y="1076"/>
                        <a:pt x="128604" y="0"/>
                      </a:cubicBezTo>
                      <a:cubicBezTo>
                        <a:pt x="131785" y="-315"/>
                        <a:pt x="134967" y="4090"/>
                        <a:pt x="137694" y="10812"/>
                      </a:cubicBezTo>
                      <a:cubicBezTo>
                        <a:pt x="140421" y="17535"/>
                        <a:pt x="136785" y="33995"/>
                        <a:pt x="134513" y="38632"/>
                      </a:cubicBezTo>
                      <a:cubicBezTo>
                        <a:pt x="132240" y="43267"/>
                        <a:pt x="118150" y="58104"/>
                        <a:pt x="115650" y="63667"/>
                      </a:cubicBezTo>
                      <a:cubicBezTo>
                        <a:pt x="113150" y="69232"/>
                        <a:pt x="110651" y="74332"/>
                        <a:pt x="113605" y="76882"/>
                      </a:cubicBezTo>
                      <a:cubicBezTo>
                        <a:pt x="116560" y="79432"/>
                        <a:pt x="120195" y="80822"/>
                        <a:pt x="123150" y="80360"/>
                      </a:cubicBezTo>
                      <a:cubicBezTo>
                        <a:pt x="126104" y="79896"/>
                        <a:pt x="128377" y="83604"/>
                        <a:pt x="131785" y="84764"/>
                      </a:cubicBezTo>
                      <a:cubicBezTo>
                        <a:pt x="135194" y="85923"/>
                        <a:pt x="138830" y="86154"/>
                        <a:pt x="142921" y="85923"/>
                      </a:cubicBezTo>
                      <a:cubicBezTo>
                        <a:pt x="147011" y="85690"/>
                        <a:pt x="159056" y="95890"/>
                        <a:pt x="161102" y="97746"/>
                      </a:cubicBezTo>
                      <a:cubicBezTo>
                        <a:pt x="163148" y="99600"/>
                        <a:pt x="163605" y="104701"/>
                        <a:pt x="161784" y="109569"/>
                      </a:cubicBezTo>
                      <a:cubicBezTo>
                        <a:pt x="159966" y="114437"/>
                        <a:pt x="155875" y="117682"/>
                        <a:pt x="155875" y="117682"/>
                      </a:cubicBezTo>
                      <a:cubicBezTo>
                        <a:pt x="155875" y="117682"/>
                        <a:pt x="162147" y="119212"/>
                        <a:pt x="163605" y="123479"/>
                      </a:cubicBezTo>
                      <a:cubicBezTo>
                        <a:pt x="165120" y="127909"/>
                        <a:pt x="164563" y="132565"/>
                        <a:pt x="163605" y="136461"/>
                      </a:cubicBezTo>
                      <a:cubicBezTo>
                        <a:pt x="162511" y="140958"/>
                        <a:pt x="153011" y="145269"/>
                        <a:pt x="153011" y="145269"/>
                      </a:cubicBezTo>
                      <a:cubicBezTo>
                        <a:pt x="153011" y="145269"/>
                        <a:pt x="156556" y="146660"/>
                        <a:pt x="155421" y="151297"/>
                      </a:cubicBezTo>
                      <a:cubicBezTo>
                        <a:pt x="154284" y="155933"/>
                        <a:pt x="152466" y="157324"/>
                        <a:pt x="149285" y="161728"/>
                      </a:cubicBezTo>
                      <a:cubicBezTo>
                        <a:pt x="146103" y="166134"/>
                        <a:pt x="136785" y="166829"/>
                        <a:pt x="136785" y="166829"/>
                      </a:cubicBezTo>
                      <a:cubicBezTo>
                        <a:pt x="136785" y="166829"/>
                        <a:pt x="138803" y="168642"/>
                        <a:pt x="138830" y="171233"/>
                      </a:cubicBezTo>
                      <a:cubicBezTo>
                        <a:pt x="138887" y="176566"/>
                        <a:pt x="133205" y="181665"/>
                        <a:pt x="129286" y="183057"/>
                      </a:cubicBezTo>
                      <a:cubicBezTo>
                        <a:pt x="125482" y="184407"/>
                        <a:pt x="116616" y="184800"/>
                        <a:pt x="116616" y="184800"/>
                      </a:cubicBezTo>
                      <a:cubicBezTo>
                        <a:pt x="116616" y="184800"/>
                        <a:pt x="111332" y="184303"/>
                        <a:pt x="106105" y="184800"/>
                      </a:cubicBezTo>
                      <a:cubicBezTo>
                        <a:pt x="100878" y="185230"/>
                        <a:pt x="92304" y="183817"/>
                        <a:pt x="85259" y="182890"/>
                      </a:cubicBezTo>
                      <a:cubicBezTo>
                        <a:pt x="78109" y="181963"/>
                        <a:pt x="72374" y="181120"/>
                        <a:pt x="65880" y="178420"/>
                      </a:cubicBezTo>
                      <a:cubicBezTo>
                        <a:pt x="60351" y="176121"/>
                        <a:pt x="42683" y="171685"/>
                        <a:pt x="33719" y="169916"/>
                      </a:cubicBezTo>
                      <a:cubicBezTo>
                        <a:pt x="25575" y="168308"/>
                        <a:pt x="0" y="162048"/>
                        <a:pt x="0" y="162048"/>
                      </a:cubicBezTo>
                      <a:lnTo>
                        <a:pt x="0" y="83229"/>
                      </a:lnTo>
                      <a:close/>
                    </a:path>
                  </a:pathLst>
                </a:custGeom>
                <a:noFill/>
                <a:ln w="7700" cap="flat">
                  <a:solidFill>
                    <a:srgbClr val="D0855B"/>
                  </a:solidFill>
                  <a:bevel/>
                </a:ln>
              </p:spPr>
            </p:sp>
            <p:sp>
              <p:nvSpPr>
                <p:cNvPr id="5483" name="Freeform 5482"/>
                <p:cNvSpPr/>
                <p:nvPr/>
              </p:nvSpPr>
              <p:spPr>
                <a:xfrm flipH="1">
                  <a:off x="2912593" y="3101723"/>
                  <a:ext cx="36896" cy="9936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6896" h="99364">
                      <a:moveTo>
                        <a:pt x="0" y="5461"/>
                      </a:moveTo>
                      <a:lnTo>
                        <a:pt x="8855" y="0"/>
                      </a:lnTo>
                      <a:lnTo>
                        <a:pt x="36896" y="9936"/>
                      </a:lnTo>
                      <a:lnTo>
                        <a:pt x="36896" y="99364"/>
                      </a:lnTo>
                      <a:lnTo>
                        <a:pt x="8855" y="99364"/>
                      </a:lnTo>
                      <a:lnTo>
                        <a:pt x="3690" y="89428"/>
                      </a:lnTo>
                      <a:lnTo>
                        <a:pt x="0" y="19873"/>
                      </a:lnTo>
                      <a:close/>
                    </a:path>
                  </a:pathLst>
                </a:custGeom>
                <a:solidFill>
                  <a:srgbClr val="8B4513"/>
                </a:solidFill>
                <a:ln w="7700" cap="flat">
                  <a:solidFill>
                    <a:srgbClr val="8B4513"/>
                  </a:solidFill>
                  <a:bevel/>
                </a:ln>
              </p:spPr>
            </p:sp>
            <p:sp>
              <p:nvSpPr>
                <p:cNvPr id="5484" name="Freeform 5483"/>
                <p:cNvSpPr/>
                <p:nvPr/>
              </p:nvSpPr>
              <p:spPr>
                <a:xfrm>
                  <a:off x="2933574" y="3104767"/>
                  <a:ext cx="25872" cy="8870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5872" h="88704">
                      <a:moveTo>
                        <a:pt x="23285" y="4781"/>
                      </a:moveTo>
                      <a:cubicBezTo>
                        <a:pt x="23664" y="4781"/>
                        <a:pt x="21806" y="0"/>
                        <a:pt x="17990" y="0"/>
                      </a:cubicBezTo>
                      <a:cubicBezTo>
                        <a:pt x="14174" y="0"/>
                        <a:pt x="3433" y="7063"/>
                        <a:pt x="0" y="7063"/>
                      </a:cubicBezTo>
                      <a:lnTo>
                        <a:pt x="0" y="44026"/>
                      </a:lnTo>
                      <a:lnTo>
                        <a:pt x="0" y="79834"/>
                      </a:lnTo>
                      <a:cubicBezTo>
                        <a:pt x="2139" y="88704"/>
                        <a:pt x="16792" y="83270"/>
                        <a:pt x="20848" y="82542"/>
                      </a:cubicBezTo>
                      <a:cubicBezTo>
                        <a:pt x="25872" y="81622"/>
                        <a:pt x="25872" y="74440"/>
                        <a:pt x="25872" y="74440"/>
                      </a:cubicBezTo>
                      <a:lnTo>
                        <a:pt x="18049" y="75912"/>
                      </a:lnTo>
                      <a:cubicBezTo>
                        <a:pt x="18049" y="75912"/>
                        <a:pt x="16352" y="55921"/>
                        <a:pt x="16801" y="38630"/>
                      </a:cubicBezTo>
                      <a:cubicBezTo>
                        <a:pt x="17250" y="21338"/>
                        <a:pt x="16489" y="6498"/>
                        <a:pt x="16489" y="6498"/>
                      </a:cubicBezTo>
                      <a:lnTo>
                        <a:pt x="23664" y="4781"/>
                      </a:lnTo>
                      <a:close/>
                    </a:path>
                  </a:pathLst>
                </a:custGeom>
                <a:solidFill>
                  <a:srgbClr val="ADC3E0"/>
                </a:solidFill>
                <a:ln w="7700" cap="flat">
                  <a:noFill/>
                  <a:bevel/>
                </a:ln>
              </p:spPr>
            </p:sp>
          </p:grpSp>
          <p:sp>
            <p:nvSpPr>
              <p:cNvPr id="5901" name="Text 5901"/>
              <p:cNvSpPr txBox="1"/>
              <p:nvPr/>
            </p:nvSpPr>
            <p:spPr>
              <a:xfrm>
                <a:off x="3093600" y="3098863"/>
                <a:ext cx="931700" cy="1694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092" b="1">
                    <a:solidFill>
                      <a:srgbClr val="000000"/>
                    </a:solidFill>
                    <a:latin typeface="Arial"/>
                  </a:rPr>
                  <a:t>Weak Sides</a:t>
                </a:r>
              </a:p>
            </p:txBody>
          </p:sp>
        </p:grpSp>
        <p:grpSp>
          <p:nvGrpSpPr>
            <p:cNvPr id="5485" name="Sub Topic 5"/>
            <p:cNvGrpSpPr/>
            <p:nvPr/>
          </p:nvGrpSpPr>
          <p:grpSpPr>
            <a:xfrm>
              <a:off x="2288950" y="2636863"/>
              <a:ext cx="377300" cy="215600"/>
              <a:chOff x="2288950" y="2636863"/>
              <a:chExt cx="377300" cy="215600"/>
            </a:xfrm>
          </p:grpSpPr>
          <p:sp>
            <p:nvSpPr>
              <p:cNvPr id="5486" name="Freeform 5485"/>
              <p:cNvSpPr/>
              <p:nvPr/>
            </p:nvSpPr>
            <p:spPr>
              <a:xfrm>
                <a:off x="2288950" y="2636863"/>
                <a:ext cx="377300" cy="215600"/>
              </a:xfrm>
              <a:custGeom>
                <a:avLst/>
                <a:gdLst/>
                <a:ahLst/>
                <a:cxnLst/>
                <a:rect l="0" t="0" r="0" b="0"/>
                <a:pathLst>
                  <a:path w="377300" h="215600">
                    <a:moveTo>
                      <a:pt x="107800" y="0"/>
                    </a:moveTo>
                    <a:lnTo>
                      <a:pt x="269500" y="0"/>
                    </a:lnTo>
                    <a:cubicBezTo>
                      <a:pt x="269500" y="0"/>
                      <a:pt x="377300" y="0"/>
                      <a:pt x="377300" y="107800"/>
                    </a:cubicBezTo>
                    <a:cubicBezTo>
                      <a:pt x="377300" y="215600"/>
                      <a:pt x="269500" y="215600"/>
                      <a:pt x="269500" y="215600"/>
                    </a:cubicBezTo>
                    <a:lnTo>
                      <a:pt x="107800" y="215600"/>
                    </a:lnTo>
                    <a:cubicBezTo>
                      <a:pt x="107800" y="215600"/>
                      <a:pt x="0" y="215600"/>
                      <a:pt x="0" y="107800"/>
                    </a:cubicBezTo>
                    <a:cubicBezTo>
                      <a:pt x="0" y="0"/>
                      <a:pt x="107800" y="0"/>
                      <a:pt x="107800" y="0"/>
                    </a:cubicBezTo>
                    <a:close/>
                  </a:path>
                </a:pathLst>
              </a:custGeom>
              <a:solidFill>
                <a:srgbClr val="26D7AE"/>
              </a:solidFill>
              <a:ln w="7700" cap="flat">
                <a:noFill/>
                <a:bevel/>
              </a:ln>
              <a:effectLst>
                <a:outerShdw blurRad="30000" dist="21779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5487" name="Freeform 5486"/>
              <p:cNvSpPr/>
              <p:nvPr/>
            </p:nvSpPr>
            <p:spPr>
              <a:xfrm>
                <a:off x="2304350" y="2652263"/>
                <a:ext cx="346500" cy="184800"/>
              </a:xfrm>
              <a:custGeom>
                <a:avLst/>
                <a:gdLst/>
                <a:ahLst/>
                <a:cxnLst/>
                <a:rect l="0" t="0" r="0" b="0"/>
                <a:pathLst>
                  <a:path w="346500" h="184800" stroke="0">
                    <a:moveTo>
                      <a:pt x="92400" y="0"/>
                    </a:moveTo>
                    <a:lnTo>
                      <a:pt x="254100" y="0"/>
                    </a:lnTo>
                    <a:cubicBezTo>
                      <a:pt x="254100" y="0"/>
                      <a:pt x="346500" y="0"/>
                      <a:pt x="346500" y="92400"/>
                    </a:cubicBezTo>
                    <a:cubicBezTo>
                      <a:pt x="346500" y="184800"/>
                      <a:pt x="254100" y="184800"/>
                      <a:pt x="254100" y="184800"/>
                    </a:cubicBezTo>
                    <a:lnTo>
                      <a:pt x="92400" y="184800"/>
                    </a:lnTo>
                    <a:cubicBezTo>
                      <a:pt x="92400" y="184800"/>
                      <a:pt x="0" y="184800"/>
                      <a:pt x="0" y="92400"/>
                    </a:cubicBezTo>
                    <a:cubicBezTo>
                      <a:pt x="0" y="0"/>
                      <a:pt x="92400" y="0"/>
                      <a:pt x="924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15000"/>
                    </a:srgbClr>
                  </a:gs>
                  <a:gs pos="87379">
                    <a:srgbClr val="FFFFFF">
                      <a:alpha val="15000"/>
                    </a:srgbClr>
                  </a:gs>
                  <a:gs pos="0">
                    <a:srgbClr val="FFFFFF">
                      <a:alpha val="49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700" cap="flat">
                <a:solidFill>
                  <a:srgbClr val="366092"/>
                </a:solidFill>
                <a:bevel/>
              </a:ln>
            </p:spPr>
          </p:sp>
          <p:sp>
            <p:nvSpPr>
              <p:cNvPr id="5488" name="Freeform 5487"/>
              <p:cNvSpPr/>
              <p:nvPr/>
            </p:nvSpPr>
            <p:spPr>
              <a:xfrm>
                <a:off x="2315900" y="2652263"/>
                <a:ext cx="323400" cy="107800"/>
              </a:xfrm>
              <a:custGeom>
                <a:avLst/>
                <a:gdLst/>
                <a:ahLst/>
                <a:cxnLst/>
                <a:rect l="0" t="0" r="0" b="0"/>
                <a:pathLst>
                  <a:path w="323400" h="107800" stroke="0">
                    <a:moveTo>
                      <a:pt x="107800" y="0"/>
                    </a:moveTo>
                    <a:lnTo>
                      <a:pt x="215600" y="0"/>
                    </a:lnTo>
                    <a:cubicBezTo>
                      <a:pt x="215600" y="0"/>
                      <a:pt x="323400" y="0"/>
                      <a:pt x="323400" y="63602"/>
                    </a:cubicBezTo>
                    <a:cubicBezTo>
                      <a:pt x="323400" y="107800"/>
                      <a:pt x="291060" y="107800"/>
                      <a:pt x="307230" y="107800"/>
                    </a:cubicBezTo>
                    <a:lnTo>
                      <a:pt x="16170" y="107800"/>
                    </a:lnTo>
                    <a:cubicBezTo>
                      <a:pt x="32340" y="107800"/>
                      <a:pt x="0" y="107800"/>
                      <a:pt x="0" y="63602"/>
                    </a:cubicBezTo>
                    <a:cubicBezTo>
                      <a:pt x="0" y="0"/>
                      <a:pt x="107800" y="0"/>
                      <a:pt x="10780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700" cap="flat">
                <a:solidFill>
                  <a:srgbClr val="366092"/>
                </a:solidFill>
                <a:bevel/>
              </a:ln>
            </p:spPr>
          </p:sp>
          <p:sp>
            <p:nvSpPr>
              <p:cNvPr id="5902" name="Text 5902"/>
              <p:cNvSpPr txBox="1"/>
              <p:nvPr/>
            </p:nvSpPr>
            <p:spPr>
              <a:xfrm>
                <a:off x="2315900" y="2683063"/>
                <a:ext cx="323400" cy="1232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80">
                    <a:solidFill>
                      <a:srgbClr val="000000"/>
                    </a:solidFill>
                    <a:latin typeface="Arial"/>
                  </a:rPr>
                  <a:t>Lazy</a:t>
                </a:r>
              </a:p>
            </p:txBody>
          </p:sp>
        </p:grpSp>
        <p:grpSp>
          <p:nvGrpSpPr>
            <p:cNvPr id="5489" name="Sub Topic 5"/>
            <p:cNvGrpSpPr/>
            <p:nvPr/>
          </p:nvGrpSpPr>
          <p:grpSpPr>
            <a:xfrm>
              <a:off x="1819250" y="2929463"/>
              <a:ext cx="847000" cy="215600"/>
              <a:chOff x="1819250" y="2929463"/>
              <a:chExt cx="847000" cy="215600"/>
            </a:xfrm>
          </p:grpSpPr>
          <p:sp>
            <p:nvSpPr>
              <p:cNvPr id="5490" name="Freeform 5489"/>
              <p:cNvSpPr/>
              <p:nvPr/>
            </p:nvSpPr>
            <p:spPr>
              <a:xfrm>
                <a:off x="1819250" y="2929463"/>
                <a:ext cx="847000" cy="215600"/>
              </a:xfrm>
              <a:custGeom>
                <a:avLst/>
                <a:gdLst/>
                <a:ahLst/>
                <a:cxnLst/>
                <a:rect l="0" t="0" r="0" b="0"/>
                <a:pathLst>
                  <a:path w="847000" h="215600">
                    <a:moveTo>
                      <a:pt x="107800" y="0"/>
                    </a:moveTo>
                    <a:lnTo>
                      <a:pt x="739200" y="0"/>
                    </a:lnTo>
                    <a:cubicBezTo>
                      <a:pt x="739200" y="0"/>
                      <a:pt x="847000" y="0"/>
                      <a:pt x="847000" y="107800"/>
                    </a:cubicBezTo>
                    <a:cubicBezTo>
                      <a:pt x="847000" y="215600"/>
                      <a:pt x="739200" y="215600"/>
                      <a:pt x="739200" y="215600"/>
                    </a:cubicBezTo>
                    <a:lnTo>
                      <a:pt x="107800" y="215600"/>
                    </a:lnTo>
                    <a:cubicBezTo>
                      <a:pt x="107800" y="215600"/>
                      <a:pt x="0" y="215600"/>
                      <a:pt x="0" y="107800"/>
                    </a:cubicBezTo>
                    <a:cubicBezTo>
                      <a:pt x="0" y="0"/>
                      <a:pt x="107800" y="0"/>
                      <a:pt x="107800" y="0"/>
                    </a:cubicBezTo>
                    <a:close/>
                  </a:path>
                </a:pathLst>
              </a:custGeom>
              <a:solidFill>
                <a:srgbClr val="26D7AE"/>
              </a:solidFill>
              <a:ln w="7700" cap="flat">
                <a:noFill/>
                <a:bevel/>
              </a:ln>
              <a:effectLst>
                <a:outerShdw blurRad="30000" dist="21779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5491" name="Freeform 5490"/>
              <p:cNvSpPr/>
              <p:nvPr/>
            </p:nvSpPr>
            <p:spPr>
              <a:xfrm>
                <a:off x="1834650" y="2944863"/>
                <a:ext cx="816200" cy="184800"/>
              </a:xfrm>
              <a:custGeom>
                <a:avLst/>
                <a:gdLst/>
                <a:ahLst/>
                <a:cxnLst/>
                <a:rect l="0" t="0" r="0" b="0"/>
                <a:pathLst>
                  <a:path w="816200" h="184800" stroke="0">
                    <a:moveTo>
                      <a:pt x="92400" y="0"/>
                    </a:moveTo>
                    <a:lnTo>
                      <a:pt x="723800" y="0"/>
                    </a:lnTo>
                    <a:cubicBezTo>
                      <a:pt x="723800" y="0"/>
                      <a:pt x="816200" y="0"/>
                      <a:pt x="816200" y="92400"/>
                    </a:cubicBezTo>
                    <a:cubicBezTo>
                      <a:pt x="816200" y="184800"/>
                      <a:pt x="723800" y="184800"/>
                      <a:pt x="723800" y="184800"/>
                    </a:cubicBezTo>
                    <a:lnTo>
                      <a:pt x="92400" y="184800"/>
                    </a:lnTo>
                    <a:cubicBezTo>
                      <a:pt x="92400" y="184800"/>
                      <a:pt x="0" y="184800"/>
                      <a:pt x="0" y="92400"/>
                    </a:cubicBezTo>
                    <a:cubicBezTo>
                      <a:pt x="0" y="0"/>
                      <a:pt x="92400" y="0"/>
                      <a:pt x="924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15000"/>
                    </a:srgbClr>
                  </a:gs>
                  <a:gs pos="97085">
                    <a:srgbClr val="FFFFFF">
                      <a:alpha val="15000"/>
                    </a:srgbClr>
                  </a:gs>
                  <a:gs pos="0">
                    <a:srgbClr val="FFFFFF">
                      <a:alpha val="49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700" cap="flat">
                <a:solidFill>
                  <a:srgbClr val="366092"/>
                </a:solidFill>
                <a:bevel/>
              </a:ln>
            </p:spPr>
          </p:sp>
          <p:sp>
            <p:nvSpPr>
              <p:cNvPr id="5492" name="Freeform 5491"/>
              <p:cNvSpPr/>
              <p:nvPr/>
            </p:nvSpPr>
            <p:spPr>
              <a:xfrm>
                <a:off x="1846200" y="2944863"/>
                <a:ext cx="793100" cy="107800"/>
              </a:xfrm>
              <a:custGeom>
                <a:avLst/>
                <a:gdLst/>
                <a:ahLst/>
                <a:cxnLst/>
                <a:rect l="0" t="0" r="0" b="0"/>
                <a:pathLst>
                  <a:path w="793100" h="107800" stroke="0">
                    <a:moveTo>
                      <a:pt x="107800" y="0"/>
                    </a:moveTo>
                    <a:lnTo>
                      <a:pt x="685300" y="0"/>
                    </a:lnTo>
                    <a:cubicBezTo>
                      <a:pt x="685300" y="0"/>
                      <a:pt x="793100" y="0"/>
                      <a:pt x="793100" y="63602"/>
                    </a:cubicBezTo>
                    <a:cubicBezTo>
                      <a:pt x="793100" y="107800"/>
                      <a:pt x="713790" y="107800"/>
                      <a:pt x="753445" y="107800"/>
                    </a:cubicBezTo>
                    <a:lnTo>
                      <a:pt x="39655" y="107800"/>
                    </a:lnTo>
                    <a:cubicBezTo>
                      <a:pt x="79310" y="107800"/>
                      <a:pt x="0" y="107800"/>
                      <a:pt x="0" y="63602"/>
                    </a:cubicBezTo>
                    <a:cubicBezTo>
                      <a:pt x="0" y="0"/>
                      <a:pt x="107800" y="0"/>
                      <a:pt x="10780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700" cap="flat">
                <a:solidFill>
                  <a:srgbClr val="366092"/>
                </a:solidFill>
                <a:bevel/>
              </a:ln>
            </p:spPr>
          </p:sp>
          <p:sp>
            <p:nvSpPr>
              <p:cNvPr id="5903" name="Text 5903"/>
              <p:cNvSpPr txBox="1"/>
              <p:nvPr/>
            </p:nvSpPr>
            <p:spPr>
              <a:xfrm>
                <a:off x="1846200" y="2975663"/>
                <a:ext cx="793100" cy="1232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80">
                    <a:solidFill>
                      <a:srgbClr val="000000"/>
                    </a:solidFill>
                    <a:latin typeface="Arial"/>
                  </a:rPr>
                  <a:t>Get bored soon</a:t>
                </a:r>
              </a:p>
            </p:txBody>
          </p:sp>
        </p:grpSp>
        <p:grpSp>
          <p:nvGrpSpPr>
            <p:cNvPr id="5493" name="Sub Topic 5"/>
            <p:cNvGrpSpPr/>
            <p:nvPr/>
          </p:nvGrpSpPr>
          <p:grpSpPr>
            <a:xfrm>
              <a:off x="1834650" y="3222063"/>
              <a:ext cx="831600" cy="215600"/>
              <a:chOff x="1834650" y="3222063"/>
              <a:chExt cx="831600" cy="215600"/>
            </a:xfrm>
          </p:grpSpPr>
          <p:sp>
            <p:nvSpPr>
              <p:cNvPr id="5494" name="Freeform 5493"/>
              <p:cNvSpPr/>
              <p:nvPr/>
            </p:nvSpPr>
            <p:spPr>
              <a:xfrm>
                <a:off x="1834650" y="3222063"/>
                <a:ext cx="831600" cy="215600"/>
              </a:xfrm>
              <a:custGeom>
                <a:avLst/>
                <a:gdLst/>
                <a:ahLst/>
                <a:cxnLst/>
                <a:rect l="0" t="0" r="0" b="0"/>
                <a:pathLst>
                  <a:path w="831600" h="215600">
                    <a:moveTo>
                      <a:pt x="107800" y="0"/>
                    </a:moveTo>
                    <a:lnTo>
                      <a:pt x="723800" y="0"/>
                    </a:lnTo>
                    <a:cubicBezTo>
                      <a:pt x="723800" y="0"/>
                      <a:pt x="831600" y="0"/>
                      <a:pt x="831600" y="107800"/>
                    </a:cubicBezTo>
                    <a:cubicBezTo>
                      <a:pt x="831600" y="215600"/>
                      <a:pt x="723800" y="215600"/>
                      <a:pt x="723800" y="215600"/>
                    </a:cubicBezTo>
                    <a:lnTo>
                      <a:pt x="107800" y="215600"/>
                    </a:lnTo>
                    <a:cubicBezTo>
                      <a:pt x="107800" y="215600"/>
                      <a:pt x="0" y="215600"/>
                      <a:pt x="0" y="107800"/>
                    </a:cubicBezTo>
                    <a:cubicBezTo>
                      <a:pt x="0" y="0"/>
                      <a:pt x="107800" y="0"/>
                      <a:pt x="107800" y="0"/>
                    </a:cubicBezTo>
                    <a:close/>
                  </a:path>
                </a:pathLst>
              </a:custGeom>
              <a:solidFill>
                <a:srgbClr val="26D7AE"/>
              </a:solidFill>
              <a:ln w="7700" cap="flat">
                <a:noFill/>
                <a:bevel/>
              </a:ln>
              <a:effectLst>
                <a:outerShdw blurRad="30000" dist="21779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5495" name="Freeform 5494"/>
              <p:cNvSpPr/>
              <p:nvPr/>
            </p:nvSpPr>
            <p:spPr>
              <a:xfrm>
                <a:off x="1850050" y="3237463"/>
                <a:ext cx="800800" cy="184800"/>
              </a:xfrm>
              <a:custGeom>
                <a:avLst/>
                <a:gdLst/>
                <a:ahLst/>
                <a:cxnLst/>
                <a:rect l="0" t="0" r="0" b="0"/>
                <a:pathLst>
                  <a:path w="800800" h="184800" stroke="0">
                    <a:moveTo>
                      <a:pt x="92400" y="0"/>
                    </a:moveTo>
                    <a:lnTo>
                      <a:pt x="708400" y="0"/>
                    </a:lnTo>
                    <a:cubicBezTo>
                      <a:pt x="708400" y="0"/>
                      <a:pt x="800800" y="0"/>
                      <a:pt x="800800" y="92400"/>
                    </a:cubicBezTo>
                    <a:cubicBezTo>
                      <a:pt x="800800" y="184800"/>
                      <a:pt x="708400" y="184800"/>
                      <a:pt x="708400" y="184800"/>
                    </a:cubicBezTo>
                    <a:lnTo>
                      <a:pt x="92400" y="184800"/>
                    </a:lnTo>
                    <a:cubicBezTo>
                      <a:pt x="92400" y="184800"/>
                      <a:pt x="0" y="184800"/>
                      <a:pt x="0" y="92400"/>
                    </a:cubicBezTo>
                    <a:cubicBezTo>
                      <a:pt x="0" y="0"/>
                      <a:pt x="92400" y="0"/>
                      <a:pt x="924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15000"/>
                    </a:srgbClr>
                  </a:gs>
                  <a:gs pos="96985">
                    <a:srgbClr val="FFFFFF">
                      <a:alpha val="15000"/>
                    </a:srgbClr>
                  </a:gs>
                  <a:gs pos="0">
                    <a:srgbClr val="FFFFFF">
                      <a:alpha val="49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700" cap="flat">
                <a:solidFill>
                  <a:srgbClr val="366092"/>
                </a:solidFill>
                <a:bevel/>
              </a:ln>
            </p:spPr>
          </p:sp>
          <p:sp>
            <p:nvSpPr>
              <p:cNvPr id="5496" name="Freeform 5495"/>
              <p:cNvSpPr/>
              <p:nvPr/>
            </p:nvSpPr>
            <p:spPr>
              <a:xfrm>
                <a:off x="1861600" y="3237463"/>
                <a:ext cx="777700" cy="107800"/>
              </a:xfrm>
              <a:custGeom>
                <a:avLst/>
                <a:gdLst/>
                <a:ahLst/>
                <a:cxnLst/>
                <a:rect l="0" t="0" r="0" b="0"/>
                <a:pathLst>
                  <a:path w="777700" h="107800" stroke="0">
                    <a:moveTo>
                      <a:pt x="107800" y="0"/>
                    </a:moveTo>
                    <a:lnTo>
                      <a:pt x="669900" y="0"/>
                    </a:lnTo>
                    <a:cubicBezTo>
                      <a:pt x="669900" y="0"/>
                      <a:pt x="777700" y="0"/>
                      <a:pt x="777700" y="63602"/>
                    </a:cubicBezTo>
                    <a:cubicBezTo>
                      <a:pt x="777700" y="107800"/>
                      <a:pt x="699930" y="107800"/>
                      <a:pt x="738815" y="107800"/>
                    </a:cubicBezTo>
                    <a:lnTo>
                      <a:pt x="38885" y="107800"/>
                    </a:lnTo>
                    <a:cubicBezTo>
                      <a:pt x="77770" y="107800"/>
                      <a:pt x="0" y="107800"/>
                      <a:pt x="0" y="63602"/>
                    </a:cubicBezTo>
                    <a:cubicBezTo>
                      <a:pt x="0" y="0"/>
                      <a:pt x="107800" y="0"/>
                      <a:pt x="10780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700" cap="flat">
                <a:solidFill>
                  <a:srgbClr val="366092"/>
                </a:solidFill>
                <a:bevel/>
              </a:ln>
            </p:spPr>
          </p:sp>
          <p:sp>
            <p:nvSpPr>
              <p:cNvPr id="5904" name="Text 5904"/>
              <p:cNvSpPr txBox="1"/>
              <p:nvPr/>
            </p:nvSpPr>
            <p:spPr>
              <a:xfrm>
                <a:off x="1861600" y="3268263"/>
                <a:ext cx="777700" cy="1232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80">
                    <a:solidFill>
                      <a:srgbClr val="000000"/>
                    </a:solidFill>
                    <a:latin typeface="Arial"/>
                  </a:rPr>
                  <a:t>Absent-minded</a:t>
                </a:r>
              </a:p>
            </p:txBody>
          </p:sp>
        </p:grpSp>
        <p:grpSp>
          <p:nvGrpSpPr>
            <p:cNvPr id="5497" name="Sub Topic 5"/>
            <p:cNvGrpSpPr/>
            <p:nvPr/>
          </p:nvGrpSpPr>
          <p:grpSpPr>
            <a:xfrm>
              <a:off x="1950150" y="3514663"/>
              <a:ext cx="716100" cy="215600"/>
              <a:chOff x="1950150" y="3514663"/>
              <a:chExt cx="716100" cy="215600"/>
            </a:xfrm>
          </p:grpSpPr>
          <p:sp>
            <p:nvSpPr>
              <p:cNvPr id="5498" name="Freeform 5497"/>
              <p:cNvSpPr/>
              <p:nvPr/>
            </p:nvSpPr>
            <p:spPr>
              <a:xfrm>
                <a:off x="1950150" y="3514663"/>
                <a:ext cx="716100" cy="215600"/>
              </a:xfrm>
              <a:custGeom>
                <a:avLst/>
                <a:gdLst/>
                <a:ahLst/>
                <a:cxnLst/>
                <a:rect l="0" t="0" r="0" b="0"/>
                <a:pathLst>
                  <a:path w="716100" h="215600">
                    <a:moveTo>
                      <a:pt x="107800" y="0"/>
                    </a:moveTo>
                    <a:lnTo>
                      <a:pt x="608300" y="0"/>
                    </a:lnTo>
                    <a:cubicBezTo>
                      <a:pt x="608300" y="0"/>
                      <a:pt x="716100" y="0"/>
                      <a:pt x="716100" y="107800"/>
                    </a:cubicBezTo>
                    <a:cubicBezTo>
                      <a:pt x="716100" y="215600"/>
                      <a:pt x="608300" y="215600"/>
                      <a:pt x="608300" y="215600"/>
                    </a:cubicBezTo>
                    <a:lnTo>
                      <a:pt x="107800" y="215600"/>
                    </a:lnTo>
                    <a:cubicBezTo>
                      <a:pt x="107800" y="215600"/>
                      <a:pt x="0" y="215600"/>
                      <a:pt x="0" y="107800"/>
                    </a:cubicBezTo>
                    <a:cubicBezTo>
                      <a:pt x="0" y="0"/>
                      <a:pt x="107800" y="0"/>
                      <a:pt x="107800" y="0"/>
                    </a:cubicBezTo>
                    <a:close/>
                  </a:path>
                </a:pathLst>
              </a:custGeom>
              <a:solidFill>
                <a:srgbClr val="26D7AE"/>
              </a:solidFill>
              <a:ln w="7700" cap="flat">
                <a:noFill/>
                <a:bevel/>
              </a:ln>
              <a:effectLst>
                <a:outerShdw blurRad="30000" dist="21779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5499" name="Freeform 5498"/>
              <p:cNvSpPr/>
              <p:nvPr/>
            </p:nvSpPr>
            <p:spPr>
              <a:xfrm>
                <a:off x="1965550" y="3530063"/>
                <a:ext cx="685300" cy="184800"/>
              </a:xfrm>
              <a:custGeom>
                <a:avLst/>
                <a:gdLst/>
                <a:ahLst/>
                <a:cxnLst/>
                <a:rect l="0" t="0" r="0" b="0"/>
                <a:pathLst>
                  <a:path w="685300" h="184800" stroke="0">
                    <a:moveTo>
                      <a:pt x="92400" y="0"/>
                    </a:moveTo>
                    <a:lnTo>
                      <a:pt x="592900" y="0"/>
                    </a:lnTo>
                    <a:cubicBezTo>
                      <a:pt x="592900" y="0"/>
                      <a:pt x="685300" y="0"/>
                      <a:pt x="685300" y="92400"/>
                    </a:cubicBezTo>
                    <a:cubicBezTo>
                      <a:pt x="685300" y="184800"/>
                      <a:pt x="592900" y="184800"/>
                      <a:pt x="592900" y="184800"/>
                    </a:cubicBezTo>
                    <a:lnTo>
                      <a:pt x="92400" y="184800"/>
                    </a:lnTo>
                    <a:cubicBezTo>
                      <a:pt x="92400" y="184800"/>
                      <a:pt x="0" y="184800"/>
                      <a:pt x="0" y="92400"/>
                    </a:cubicBezTo>
                    <a:cubicBezTo>
                      <a:pt x="0" y="0"/>
                      <a:pt x="92400" y="0"/>
                      <a:pt x="924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15000"/>
                    </a:srgbClr>
                  </a:gs>
                  <a:gs pos="96030">
                    <a:srgbClr val="FFFFFF">
                      <a:alpha val="15000"/>
                    </a:srgbClr>
                  </a:gs>
                  <a:gs pos="0">
                    <a:srgbClr val="FFFFFF">
                      <a:alpha val="49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700" cap="flat">
                <a:solidFill>
                  <a:srgbClr val="366092"/>
                </a:solidFill>
                <a:bevel/>
              </a:ln>
            </p:spPr>
          </p:sp>
          <p:sp>
            <p:nvSpPr>
              <p:cNvPr id="5500" name="Freeform 5499"/>
              <p:cNvSpPr/>
              <p:nvPr/>
            </p:nvSpPr>
            <p:spPr>
              <a:xfrm>
                <a:off x="1977100" y="3530063"/>
                <a:ext cx="662200" cy="107800"/>
              </a:xfrm>
              <a:custGeom>
                <a:avLst/>
                <a:gdLst/>
                <a:ahLst/>
                <a:cxnLst/>
                <a:rect l="0" t="0" r="0" b="0"/>
                <a:pathLst>
                  <a:path w="662200" h="107800" stroke="0">
                    <a:moveTo>
                      <a:pt x="107800" y="0"/>
                    </a:moveTo>
                    <a:lnTo>
                      <a:pt x="554400" y="0"/>
                    </a:lnTo>
                    <a:cubicBezTo>
                      <a:pt x="554400" y="0"/>
                      <a:pt x="662200" y="0"/>
                      <a:pt x="662200" y="63602"/>
                    </a:cubicBezTo>
                    <a:cubicBezTo>
                      <a:pt x="662200" y="107800"/>
                      <a:pt x="595980" y="107800"/>
                      <a:pt x="629090" y="107800"/>
                    </a:cubicBezTo>
                    <a:lnTo>
                      <a:pt x="33110" y="107800"/>
                    </a:lnTo>
                    <a:cubicBezTo>
                      <a:pt x="66220" y="107800"/>
                      <a:pt x="0" y="107800"/>
                      <a:pt x="0" y="63602"/>
                    </a:cubicBezTo>
                    <a:cubicBezTo>
                      <a:pt x="0" y="0"/>
                      <a:pt x="107800" y="0"/>
                      <a:pt x="10780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700" cap="flat">
                <a:solidFill>
                  <a:srgbClr val="366092"/>
                </a:solidFill>
                <a:bevel/>
              </a:ln>
            </p:spPr>
          </p:sp>
          <p:sp>
            <p:nvSpPr>
              <p:cNvPr id="5905" name="Text 5905"/>
              <p:cNvSpPr txBox="1"/>
              <p:nvPr/>
            </p:nvSpPr>
            <p:spPr>
              <a:xfrm>
                <a:off x="1977100" y="3560863"/>
                <a:ext cx="662200" cy="1232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80">
                    <a:solidFill>
                      <a:srgbClr val="000000"/>
                    </a:solidFill>
                    <a:latin typeface="Arial"/>
                  </a:rPr>
                  <a:t>Too talkative</a:t>
                </a:r>
              </a:p>
            </p:txBody>
          </p:sp>
        </p:grpSp>
        <p:grpSp>
          <p:nvGrpSpPr>
            <p:cNvPr id="5501" name="Main Topic 5"/>
            <p:cNvGrpSpPr/>
            <p:nvPr/>
          </p:nvGrpSpPr>
          <p:grpSpPr>
            <a:xfrm>
              <a:off x="3274550" y="4325087"/>
              <a:ext cx="808500" cy="292600"/>
              <a:chOff x="3274550" y="4325087"/>
              <a:chExt cx="808500" cy="292600"/>
            </a:xfrm>
          </p:grpSpPr>
          <p:sp>
            <p:nvSpPr>
              <p:cNvPr id="5502" name="Freeform 5501"/>
              <p:cNvSpPr/>
              <p:nvPr/>
            </p:nvSpPr>
            <p:spPr>
              <a:xfrm>
                <a:off x="3274550" y="4325087"/>
                <a:ext cx="808500" cy="292600"/>
              </a:xfrm>
              <a:custGeom>
                <a:avLst/>
                <a:gdLst/>
                <a:ahLst/>
                <a:cxnLst/>
                <a:rect l="0" t="0" r="0" b="0"/>
                <a:pathLst>
                  <a:path w="808500" h="292600">
                    <a:moveTo>
                      <a:pt x="146300" y="0"/>
                    </a:moveTo>
                    <a:lnTo>
                      <a:pt x="662200" y="0"/>
                    </a:lnTo>
                    <a:cubicBezTo>
                      <a:pt x="662200" y="0"/>
                      <a:pt x="808500" y="0"/>
                      <a:pt x="808500" y="146300"/>
                    </a:cubicBezTo>
                    <a:cubicBezTo>
                      <a:pt x="808500" y="292600"/>
                      <a:pt x="662200" y="292600"/>
                      <a:pt x="662200" y="292600"/>
                    </a:cubicBezTo>
                    <a:lnTo>
                      <a:pt x="146300" y="292600"/>
                    </a:lnTo>
                    <a:cubicBezTo>
                      <a:pt x="146300" y="292600"/>
                      <a:pt x="0" y="292600"/>
                      <a:pt x="0" y="146300"/>
                    </a:cubicBezTo>
                    <a:cubicBezTo>
                      <a:pt x="0" y="0"/>
                      <a:pt x="146300" y="0"/>
                      <a:pt x="146300" y="0"/>
                    </a:cubicBezTo>
                    <a:close/>
                  </a:path>
                </a:pathLst>
              </a:custGeom>
              <a:solidFill>
                <a:srgbClr val="32CD32"/>
              </a:solidFill>
              <a:ln w="7700" cap="flat">
                <a:noFill/>
                <a:bevel/>
              </a:ln>
              <a:effectLst>
                <a:outerShdw blurRad="30000" dist="21779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5503" name="Freeform 5502"/>
              <p:cNvSpPr/>
              <p:nvPr/>
            </p:nvSpPr>
            <p:spPr>
              <a:xfrm>
                <a:off x="3289950" y="4340487"/>
                <a:ext cx="777700" cy="261800"/>
              </a:xfrm>
              <a:custGeom>
                <a:avLst/>
                <a:gdLst/>
                <a:ahLst/>
                <a:cxnLst/>
                <a:rect l="0" t="0" r="0" b="0"/>
                <a:pathLst>
                  <a:path w="777700" h="261800" stroke="0">
                    <a:moveTo>
                      <a:pt x="130900" y="0"/>
                    </a:moveTo>
                    <a:lnTo>
                      <a:pt x="646800" y="0"/>
                    </a:lnTo>
                    <a:cubicBezTo>
                      <a:pt x="646800" y="0"/>
                      <a:pt x="777700" y="0"/>
                      <a:pt x="777700" y="130900"/>
                    </a:cubicBezTo>
                    <a:cubicBezTo>
                      <a:pt x="777700" y="261800"/>
                      <a:pt x="646800" y="261800"/>
                      <a:pt x="646800" y="261800"/>
                    </a:cubicBezTo>
                    <a:lnTo>
                      <a:pt x="130900" y="261800"/>
                    </a:lnTo>
                    <a:cubicBezTo>
                      <a:pt x="130900" y="261800"/>
                      <a:pt x="0" y="261800"/>
                      <a:pt x="0" y="130900"/>
                    </a:cubicBezTo>
                    <a:cubicBezTo>
                      <a:pt x="0" y="0"/>
                      <a:pt x="130900" y="0"/>
                      <a:pt x="1309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15000"/>
                    </a:srgbClr>
                  </a:gs>
                  <a:gs pos="94331">
                    <a:srgbClr val="FFFFFF">
                      <a:alpha val="15000"/>
                    </a:srgbClr>
                  </a:gs>
                  <a:gs pos="0">
                    <a:srgbClr val="FFFFFF">
                      <a:alpha val="49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700" cap="flat">
                <a:solidFill>
                  <a:srgbClr val="366092"/>
                </a:solidFill>
                <a:bevel/>
              </a:ln>
            </p:spPr>
          </p:sp>
          <p:sp>
            <p:nvSpPr>
              <p:cNvPr id="5504" name="Freeform 5503"/>
              <p:cNvSpPr/>
              <p:nvPr/>
            </p:nvSpPr>
            <p:spPr>
              <a:xfrm>
                <a:off x="3311125" y="4340487"/>
                <a:ext cx="735350" cy="146300"/>
              </a:xfrm>
              <a:custGeom>
                <a:avLst/>
                <a:gdLst/>
                <a:ahLst/>
                <a:cxnLst/>
                <a:rect l="0" t="0" r="0" b="0"/>
                <a:pathLst>
                  <a:path w="735350" h="146300" stroke="0">
                    <a:moveTo>
                      <a:pt x="146300" y="0"/>
                    </a:moveTo>
                    <a:lnTo>
                      <a:pt x="589050" y="0"/>
                    </a:lnTo>
                    <a:cubicBezTo>
                      <a:pt x="589050" y="0"/>
                      <a:pt x="735350" y="0"/>
                      <a:pt x="735350" y="86317"/>
                    </a:cubicBezTo>
                    <a:cubicBezTo>
                      <a:pt x="735350" y="146300"/>
                      <a:pt x="661815" y="146300"/>
                      <a:pt x="698582" y="146300"/>
                    </a:cubicBezTo>
                    <a:lnTo>
                      <a:pt x="36768" y="146300"/>
                    </a:lnTo>
                    <a:cubicBezTo>
                      <a:pt x="73535" y="146300"/>
                      <a:pt x="0" y="146300"/>
                      <a:pt x="0" y="86317"/>
                    </a:cubicBezTo>
                    <a:cubicBezTo>
                      <a:pt x="0" y="0"/>
                      <a:pt x="146300" y="0"/>
                      <a:pt x="14630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700" cap="flat">
                <a:solidFill>
                  <a:srgbClr val="366092"/>
                </a:solidFill>
                <a:bevel/>
              </a:ln>
            </p:spPr>
          </p:sp>
          <p:sp>
            <p:nvSpPr>
              <p:cNvPr id="5906" name="Text 5906"/>
              <p:cNvSpPr txBox="1"/>
              <p:nvPr/>
            </p:nvSpPr>
            <p:spPr>
              <a:xfrm>
                <a:off x="3332300" y="4386687"/>
                <a:ext cx="693000" cy="1694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092" b="1">
                    <a:solidFill>
                      <a:srgbClr val="000000"/>
                    </a:solidFill>
                    <a:latin typeface="Arial"/>
                  </a:rPr>
                  <a:t>Hobbies</a:t>
                </a:r>
              </a:p>
            </p:txBody>
          </p:sp>
        </p:grpSp>
        <p:grpSp>
          <p:nvGrpSpPr>
            <p:cNvPr id="5505" name="Main Topic 5"/>
            <p:cNvGrpSpPr/>
            <p:nvPr/>
          </p:nvGrpSpPr>
          <p:grpSpPr>
            <a:xfrm>
              <a:off x="5630750" y="2838025"/>
              <a:ext cx="1362900" cy="292600"/>
              <a:chOff x="5630750" y="2838025"/>
              <a:chExt cx="1362900" cy="292600"/>
            </a:xfrm>
          </p:grpSpPr>
          <p:sp>
            <p:nvSpPr>
              <p:cNvPr id="5506" name="Freeform 5505"/>
              <p:cNvSpPr/>
              <p:nvPr/>
            </p:nvSpPr>
            <p:spPr>
              <a:xfrm>
                <a:off x="5630750" y="2838025"/>
                <a:ext cx="1362900" cy="292600"/>
              </a:xfrm>
              <a:custGeom>
                <a:avLst/>
                <a:gdLst/>
                <a:ahLst/>
                <a:cxnLst/>
                <a:rect l="0" t="0" r="0" b="0"/>
                <a:pathLst>
                  <a:path w="1362900" h="292600">
                    <a:moveTo>
                      <a:pt x="146300" y="0"/>
                    </a:moveTo>
                    <a:lnTo>
                      <a:pt x="1216600" y="0"/>
                    </a:lnTo>
                    <a:cubicBezTo>
                      <a:pt x="1216600" y="0"/>
                      <a:pt x="1362900" y="0"/>
                      <a:pt x="1362900" y="146300"/>
                    </a:cubicBezTo>
                    <a:cubicBezTo>
                      <a:pt x="1362900" y="292600"/>
                      <a:pt x="1216600" y="292600"/>
                      <a:pt x="1216600" y="292600"/>
                    </a:cubicBezTo>
                    <a:lnTo>
                      <a:pt x="146300" y="292600"/>
                    </a:lnTo>
                    <a:cubicBezTo>
                      <a:pt x="146300" y="292600"/>
                      <a:pt x="0" y="292600"/>
                      <a:pt x="0" y="146300"/>
                    </a:cubicBezTo>
                    <a:cubicBezTo>
                      <a:pt x="0" y="0"/>
                      <a:pt x="146300" y="0"/>
                      <a:pt x="146300" y="0"/>
                    </a:cubicBezTo>
                    <a:close/>
                  </a:path>
                </a:pathLst>
              </a:custGeom>
              <a:solidFill>
                <a:srgbClr val="32CD32"/>
              </a:solidFill>
              <a:ln w="7700" cap="flat">
                <a:noFill/>
                <a:bevel/>
              </a:ln>
              <a:effectLst>
                <a:outerShdw blurRad="30000" dist="21779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5507" name="Freeform 5506"/>
              <p:cNvSpPr/>
              <p:nvPr/>
            </p:nvSpPr>
            <p:spPr>
              <a:xfrm>
                <a:off x="5646150" y="2853425"/>
                <a:ext cx="1332100" cy="261800"/>
              </a:xfrm>
              <a:custGeom>
                <a:avLst/>
                <a:gdLst/>
                <a:ahLst/>
                <a:cxnLst/>
                <a:rect l="0" t="0" r="0" b="0"/>
                <a:pathLst>
                  <a:path w="1332100" h="261800" stroke="0">
                    <a:moveTo>
                      <a:pt x="130900" y="0"/>
                    </a:moveTo>
                    <a:lnTo>
                      <a:pt x="1201200" y="0"/>
                    </a:lnTo>
                    <a:cubicBezTo>
                      <a:pt x="1201200" y="0"/>
                      <a:pt x="1332100" y="0"/>
                      <a:pt x="1332100" y="130900"/>
                    </a:cubicBezTo>
                    <a:cubicBezTo>
                      <a:pt x="1332100" y="261800"/>
                      <a:pt x="1201200" y="261800"/>
                      <a:pt x="1201200" y="261800"/>
                    </a:cubicBezTo>
                    <a:lnTo>
                      <a:pt x="130900" y="261800"/>
                    </a:lnTo>
                    <a:cubicBezTo>
                      <a:pt x="130900" y="261800"/>
                      <a:pt x="0" y="261800"/>
                      <a:pt x="0" y="130900"/>
                    </a:cubicBezTo>
                    <a:cubicBezTo>
                      <a:pt x="0" y="0"/>
                      <a:pt x="130900" y="0"/>
                      <a:pt x="1309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15000"/>
                    </a:srgbClr>
                  </a:gs>
                  <a:gs pos="97845">
                    <a:srgbClr val="FFFFFF">
                      <a:alpha val="15000"/>
                    </a:srgbClr>
                  </a:gs>
                  <a:gs pos="0">
                    <a:srgbClr val="FFFFFF">
                      <a:alpha val="49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700" cap="flat">
                <a:solidFill>
                  <a:srgbClr val="366092"/>
                </a:solidFill>
                <a:bevel/>
              </a:ln>
            </p:spPr>
          </p:sp>
          <p:sp>
            <p:nvSpPr>
              <p:cNvPr id="5508" name="Freeform 5507"/>
              <p:cNvSpPr/>
              <p:nvPr/>
            </p:nvSpPr>
            <p:spPr>
              <a:xfrm>
                <a:off x="5667325" y="2853425"/>
                <a:ext cx="1289750" cy="146300"/>
              </a:xfrm>
              <a:custGeom>
                <a:avLst/>
                <a:gdLst/>
                <a:ahLst/>
                <a:cxnLst/>
                <a:rect l="0" t="0" r="0" b="0"/>
                <a:pathLst>
                  <a:path w="1289750" h="146300" stroke="0">
                    <a:moveTo>
                      <a:pt x="146300" y="0"/>
                    </a:moveTo>
                    <a:lnTo>
                      <a:pt x="1143450" y="0"/>
                    </a:lnTo>
                    <a:cubicBezTo>
                      <a:pt x="1143450" y="0"/>
                      <a:pt x="1289750" y="0"/>
                      <a:pt x="1289750" y="86317"/>
                    </a:cubicBezTo>
                    <a:cubicBezTo>
                      <a:pt x="1289750" y="146300"/>
                      <a:pt x="1160775" y="146300"/>
                      <a:pt x="1225263" y="146300"/>
                    </a:cubicBezTo>
                    <a:lnTo>
                      <a:pt x="64488" y="146300"/>
                    </a:lnTo>
                    <a:cubicBezTo>
                      <a:pt x="128975" y="146300"/>
                      <a:pt x="0" y="146300"/>
                      <a:pt x="0" y="86317"/>
                    </a:cubicBezTo>
                    <a:cubicBezTo>
                      <a:pt x="0" y="0"/>
                      <a:pt x="146300" y="0"/>
                      <a:pt x="14630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700" cap="flat">
                <a:solidFill>
                  <a:srgbClr val="366092"/>
                </a:solidFill>
                <a:bevel/>
              </a:ln>
            </p:spPr>
          </p:sp>
          <p:grpSp>
            <p:nvGrpSpPr>
              <p:cNvPr id="5509" name="Finger Up"/>
              <p:cNvGrpSpPr/>
              <p:nvPr/>
            </p:nvGrpSpPr>
            <p:grpSpPr>
              <a:xfrm>
                <a:off x="5723150" y="2891925"/>
                <a:ext cx="184800" cy="184800"/>
                <a:chOff x="5723150" y="2891925"/>
                <a:chExt cx="184800" cy="184800"/>
              </a:xfrm>
            </p:grpSpPr>
            <p:sp>
              <p:nvSpPr>
                <p:cNvPr id="5510" name="Freeform 5509"/>
                <p:cNvSpPr/>
                <p:nvPr/>
              </p:nvSpPr>
              <p:spPr>
                <a:xfrm>
                  <a:off x="5748271" y="2891917"/>
                  <a:ext cx="159646" cy="17038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9646" h="170381">
                      <a:moveTo>
                        <a:pt x="0" y="96245"/>
                      </a:moveTo>
                      <a:cubicBezTo>
                        <a:pt x="0" y="96245"/>
                        <a:pt x="18056" y="91374"/>
                        <a:pt x="20481" y="88168"/>
                      </a:cubicBezTo>
                      <a:cubicBezTo>
                        <a:pt x="22907" y="84963"/>
                        <a:pt x="43523" y="79728"/>
                        <a:pt x="45176" y="78127"/>
                      </a:cubicBezTo>
                      <a:cubicBezTo>
                        <a:pt x="46830" y="76523"/>
                        <a:pt x="47382" y="74280"/>
                        <a:pt x="49806" y="71930"/>
                      </a:cubicBezTo>
                      <a:cubicBezTo>
                        <a:pt x="52232" y="69579"/>
                        <a:pt x="66123" y="61032"/>
                        <a:pt x="68548" y="58682"/>
                      </a:cubicBezTo>
                      <a:cubicBezTo>
                        <a:pt x="70974" y="56332"/>
                        <a:pt x="71856" y="51845"/>
                        <a:pt x="74612" y="49601"/>
                      </a:cubicBezTo>
                      <a:cubicBezTo>
                        <a:pt x="77368" y="47358"/>
                        <a:pt x="99638" y="37956"/>
                        <a:pt x="102504" y="34110"/>
                      </a:cubicBezTo>
                      <a:cubicBezTo>
                        <a:pt x="105370" y="30264"/>
                        <a:pt x="121686" y="992"/>
                        <a:pt x="124774" y="0"/>
                      </a:cubicBezTo>
                      <a:cubicBezTo>
                        <a:pt x="127860" y="-290"/>
                        <a:pt x="130947" y="3769"/>
                        <a:pt x="133593" y="9966"/>
                      </a:cubicBezTo>
                      <a:cubicBezTo>
                        <a:pt x="136239" y="16162"/>
                        <a:pt x="132711" y="31332"/>
                        <a:pt x="130507" y="35606"/>
                      </a:cubicBezTo>
                      <a:cubicBezTo>
                        <a:pt x="128301" y="39879"/>
                        <a:pt x="114631" y="53554"/>
                        <a:pt x="112206" y="58682"/>
                      </a:cubicBezTo>
                      <a:cubicBezTo>
                        <a:pt x="109780" y="63810"/>
                        <a:pt x="107355" y="68511"/>
                        <a:pt x="110221" y="70861"/>
                      </a:cubicBezTo>
                      <a:cubicBezTo>
                        <a:pt x="113088" y="73212"/>
                        <a:pt x="116615" y="74493"/>
                        <a:pt x="119482" y="74066"/>
                      </a:cubicBezTo>
                      <a:cubicBezTo>
                        <a:pt x="122348" y="73639"/>
                        <a:pt x="124553" y="77058"/>
                        <a:pt x="127860" y="78127"/>
                      </a:cubicBezTo>
                      <a:cubicBezTo>
                        <a:pt x="131168" y="79194"/>
                        <a:pt x="134695" y="79408"/>
                        <a:pt x="138665" y="79194"/>
                      </a:cubicBezTo>
                      <a:cubicBezTo>
                        <a:pt x="142633" y="78980"/>
                        <a:pt x="154319" y="88382"/>
                        <a:pt x="156304" y="90092"/>
                      </a:cubicBezTo>
                      <a:cubicBezTo>
                        <a:pt x="158288" y="91801"/>
                        <a:pt x="158732" y="96502"/>
                        <a:pt x="156965" y="100989"/>
                      </a:cubicBezTo>
                      <a:cubicBezTo>
                        <a:pt x="155201" y="105476"/>
                        <a:pt x="151233" y="108467"/>
                        <a:pt x="151233" y="108467"/>
                      </a:cubicBezTo>
                      <a:cubicBezTo>
                        <a:pt x="151233" y="108467"/>
                        <a:pt x="157318" y="109877"/>
                        <a:pt x="158732" y="113809"/>
                      </a:cubicBezTo>
                      <a:cubicBezTo>
                        <a:pt x="160202" y="117893"/>
                        <a:pt x="159646" y="122184"/>
                        <a:pt x="158732" y="125775"/>
                      </a:cubicBezTo>
                      <a:cubicBezTo>
                        <a:pt x="157671" y="129920"/>
                        <a:pt x="148454" y="133893"/>
                        <a:pt x="148454" y="133893"/>
                      </a:cubicBezTo>
                      <a:cubicBezTo>
                        <a:pt x="148454" y="133893"/>
                        <a:pt x="151894" y="135176"/>
                        <a:pt x="150791" y="139449"/>
                      </a:cubicBezTo>
                      <a:cubicBezTo>
                        <a:pt x="149689" y="143722"/>
                        <a:pt x="147925" y="145004"/>
                        <a:pt x="144838" y="149064"/>
                      </a:cubicBezTo>
                      <a:cubicBezTo>
                        <a:pt x="141751" y="153124"/>
                        <a:pt x="132711" y="153765"/>
                        <a:pt x="132711" y="153765"/>
                      </a:cubicBezTo>
                      <a:cubicBezTo>
                        <a:pt x="132711" y="153765"/>
                        <a:pt x="134668" y="155436"/>
                        <a:pt x="134695" y="157824"/>
                      </a:cubicBezTo>
                      <a:cubicBezTo>
                        <a:pt x="134751" y="162739"/>
                        <a:pt x="129238" y="167440"/>
                        <a:pt x="125435" y="168722"/>
                      </a:cubicBezTo>
                      <a:cubicBezTo>
                        <a:pt x="121745" y="169966"/>
                        <a:pt x="113143" y="170381"/>
                        <a:pt x="113143" y="170381"/>
                      </a:cubicBezTo>
                      <a:cubicBezTo>
                        <a:pt x="113143" y="170381"/>
                        <a:pt x="108016" y="169930"/>
                        <a:pt x="102945" y="170381"/>
                      </a:cubicBezTo>
                      <a:cubicBezTo>
                        <a:pt x="97874" y="170784"/>
                        <a:pt x="93023" y="167226"/>
                        <a:pt x="86188" y="166372"/>
                      </a:cubicBezTo>
                      <a:cubicBezTo>
                        <a:pt x="79251" y="165517"/>
                        <a:pt x="69651" y="163807"/>
                        <a:pt x="63918" y="164448"/>
                      </a:cubicBezTo>
                      <a:cubicBezTo>
                        <a:pt x="58185" y="165090"/>
                        <a:pt x="45617" y="154406"/>
                        <a:pt x="38341" y="157824"/>
                      </a:cubicBezTo>
                      <a:cubicBezTo>
                        <a:pt x="31065" y="161243"/>
                        <a:pt x="0" y="168893"/>
                        <a:pt x="0" y="168893"/>
                      </a:cubicBezTo>
                      <a:lnTo>
                        <a:pt x="0" y="96245"/>
                      </a:lnTo>
                      <a:close/>
                    </a:path>
                  </a:pathLst>
                </a:custGeom>
                <a:solidFill>
                  <a:srgbClr val="F7D8AA"/>
                </a:solidFill>
                <a:ln w="7700" cap="flat">
                  <a:solidFill>
                    <a:srgbClr val="D0855B"/>
                  </a:solidFill>
                  <a:bevel/>
                </a:ln>
              </p:spPr>
            </p:sp>
            <p:sp>
              <p:nvSpPr>
                <p:cNvPr id="5511" name="Freeform 5510"/>
                <p:cNvSpPr/>
                <p:nvPr/>
              </p:nvSpPr>
              <p:spPr>
                <a:xfrm>
                  <a:off x="5748307" y="2891917"/>
                  <a:ext cx="124781" cy="10137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4781" h="101379">
                      <a:moveTo>
                        <a:pt x="0" y="96245"/>
                      </a:moveTo>
                      <a:cubicBezTo>
                        <a:pt x="0" y="96245"/>
                        <a:pt x="18056" y="91374"/>
                        <a:pt x="20482" y="88168"/>
                      </a:cubicBezTo>
                      <a:cubicBezTo>
                        <a:pt x="22907" y="84963"/>
                        <a:pt x="43523" y="79728"/>
                        <a:pt x="45176" y="78127"/>
                      </a:cubicBezTo>
                      <a:cubicBezTo>
                        <a:pt x="46830" y="76523"/>
                        <a:pt x="47382" y="74280"/>
                        <a:pt x="49806" y="71930"/>
                      </a:cubicBezTo>
                      <a:cubicBezTo>
                        <a:pt x="52232" y="69579"/>
                        <a:pt x="66124" y="61032"/>
                        <a:pt x="68548" y="58682"/>
                      </a:cubicBezTo>
                      <a:cubicBezTo>
                        <a:pt x="70974" y="56332"/>
                        <a:pt x="71856" y="51845"/>
                        <a:pt x="74612" y="49601"/>
                      </a:cubicBezTo>
                      <a:cubicBezTo>
                        <a:pt x="77368" y="47358"/>
                        <a:pt x="99638" y="37956"/>
                        <a:pt x="102504" y="34110"/>
                      </a:cubicBezTo>
                      <a:cubicBezTo>
                        <a:pt x="105371" y="30264"/>
                        <a:pt x="121687" y="992"/>
                        <a:pt x="124781" y="0"/>
                      </a:cubicBezTo>
                      <a:cubicBezTo>
                        <a:pt x="124554" y="5692"/>
                        <a:pt x="110442" y="30692"/>
                        <a:pt x="104709" y="37529"/>
                      </a:cubicBezTo>
                      <a:cubicBezTo>
                        <a:pt x="101601" y="41237"/>
                        <a:pt x="78471" y="48000"/>
                        <a:pt x="76045" y="53127"/>
                      </a:cubicBezTo>
                      <a:cubicBezTo>
                        <a:pt x="73620" y="58256"/>
                        <a:pt x="72297" y="60178"/>
                        <a:pt x="70974" y="61887"/>
                      </a:cubicBezTo>
                      <a:cubicBezTo>
                        <a:pt x="69651" y="63597"/>
                        <a:pt x="55717" y="70816"/>
                        <a:pt x="52894" y="74921"/>
                      </a:cubicBezTo>
                      <a:cubicBezTo>
                        <a:pt x="51130" y="77485"/>
                        <a:pt x="48264" y="80904"/>
                        <a:pt x="46279" y="82399"/>
                      </a:cubicBezTo>
                      <a:cubicBezTo>
                        <a:pt x="40817" y="86516"/>
                        <a:pt x="26198" y="88388"/>
                        <a:pt x="21804" y="92015"/>
                      </a:cubicBezTo>
                      <a:cubicBezTo>
                        <a:pt x="15851" y="96929"/>
                        <a:pt x="5946" y="96886"/>
                        <a:pt x="0" y="101379"/>
                      </a:cubicBezTo>
                      <a:cubicBezTo>
                        <a:pt x="0" y="101379"/>
                        <a:pt x="0" y="96245"/>
                        <a:pt x="0" y="96245"/>
                      </a:cubicBezTo>
                      <a:close/>
                    </a:path>
                  </a:pathLst>
                </a:custGeom>
                <a:solidFill>
                  <a:srgbClr val="F8ECD2"/>
                </a:solidFill>
                <a:ln w="7700" cap="flat">
                  <a:noFill/>
                  <a:bevel/>
                </a:ln>
              </p:spPr>
            </p:sp>
            <p:sp>
              <p:nvSpPr>
                <p:cNvPr id="5512" name="Freeform 5511"/>
                <p:cNvSpPr/>
                <p:nvPr/>
              </p:nvSpPr>
              <p:spPr>
                <a:xfrm>
                  <a:off x="5748271" y="2891917"/>
                  <a:ext cx="159646" cy="17038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9646" h="170381">
                      <a:moveTo>
                        <a:pt x="88613" y="98211"/>
                      </a:moveTo>
                      <a:cubicBezTo>
                        <a:pt x="91259" y="91801"/>
                        <a:pt x="99566" y="92838"/>
                        <a:pt x="103598" y="93571"/>
                      </a:cubicBezTo>
                      <a:cubicBezTo>
                        <a:pt x="123019" y="97102"/>
                        <a:pt x="103835" y="70672"/>
                        <a:pt x="99867" y="68534"/>
                      </a:cubicBezTo>
                      <a:cubicBezTo>
                        <a:pt x="105820" y="65970"/>
                        <a:pt x="117056" y="47358"/>
                        <a:pt x="120143" y="44794"/>
                      </a:cubicBezTo>
                      <a:cubicBezTo>
                        <a:pt x="123230" y="42230"/>
                        <a:pt x="125656" y="36888"/>
                        <a:pt x="124112" y="32829"/>
                      </a:cubicBezTo>
                      <a:cubicBezTo>
                        <a:pt x="126538" y="26205"/>
                        <a:pt x="116175" y="22572"/>
                        <a:pt x="116175" y="22572"/>
                      </a:cubicBezTo>
                      <a:cubicBezTo>
                        <a:pt x="116175" y="22572"/>
                        <a:pt x="121687" y="24923"/>
                        <a:pt x="124553" y="21077"/>
                      </a:cubicBezTo>
                      <a:cubicBezTo>
                        <a:pt x="127419" y="17231"/>
                        <a:pt x="131388" y="6120"/>
                        <a:pt x="124774" y="0"/>
                      </a:cubicBezTo>
                      <a:cubicBezTo>
                        <a:pt x="127860" y="-290"/>
                        <a:pt x="130947" y="3769"/>
                        <a:pt x="133593" y="9966"/>
                      </a:cubicBezTo>
                      <a:cubicBezTo>
                        <a:pt x="136239" y="16162"/>
                        <a:pt x="132711" y="31332"/>
                        <a:pt x="130507" y="35606"/>
                      </a:cubicBezTo>
                      <a:cubicBezTo>
                        <a:pt x="128301" y="39879"/>
                        <a:pt x="114631" y="53554"/>
                        <a:pt x="112206" y="58681"/>
                      </a:cubicBezTo>
                      <a:cubicBezTo>
                        <a:pt x="109780" y="63810"/>
                        <a:pt x="107355" y="68511"/>
                        <a:pt x="110221" y="70861"/>
                      </a:cubicBezTo>
                      <a:cubicBezTo>
                        <a:pt x="113088" y="73211"/>
                        <a:pt x="116615" y="74493"/>
                        <a:pt x="119482" y="74067"/>
                      </a:cubicBezTo>
                      <a:cubicBezTo>
                        <a:pt x="122348" y="73639"/>
                        <a:pt x="124553" y="77058"/>
                        <a:pt x="127860" y="78127"/>
                      </a:cubicBezTo>
                      <a:cubicBezTo>
                        <a:pt x="131168" y="79194"/>
                        <a:pt x="134695" y="79407"/>
                        <a:pt x="138665" y="79194"/>
                      </a:cubicBezTo>
                      <a:cubicBezTo>
                        <a:pt x="142633" y="78980"/>
                        <a:pt x="154319" y="88382"/>
                        <a:pt x="156303" y="90091"/>
                      </a:cubicBezTo>
                      <a:cubicBezTo>
                        <a:pt x="158288" y="91801"/>
                        <a:pt x="158732" y="96501"/>
                        <a:pt x="156965" y="100989"/>
                      </a:cubicBezTo>
                      <a:cubicBezTo>
                        <a:pt x="155201" y="105475"/>
                        <a:pt x="151233" y="108466"/>
                        <a:pt x="151233" y="108466"/>
                      </a:cubicBezTo>
                      <a:cubicBezTo>
                        <a:pt x="151233" y="108466"/>
                        <a:pt x="157318" y="109877"/>
                        <a:pt x="158732" y="113809"/>
                      </a:cubicBezTo>
                      <a:cubicBezTo>
                        <a:pt x="160202" y="117893"/>
                        <a:pt x="159646" y="122184"/>
                        <a:pt x="158732" y="125774"/>
                      </a:cubicBezTo>
                      <a:cubicBezTo>
                        <a:pt x="157671" y="129919"/>
                        <a:pt x="148454" y="133894"/>
                        <a:pt x="148454" y="133894"/>
                      </a:cubicBezTo>
                      <a:cubicBezTo>
                        <a:pt x="148454" y="133894"/>
                        <a:pt x="151893" y="135176"/>
                        <a:pt x="150791" y="139449"/>
                      </a:cubicBezTo>
                      <a:cubicBezTo>
                        <a:pt x="149689" y="143722"/>
                        <a:pt x="147925" y="145004"/>
                        <a:pt x="144838" y="149064"/>
                      </a:cubicBezTo>
                      <a:cubicBezTo>
                        <a:pt x="141751" y="153124"/>
                        <a:pt x="132711" y="153765"/>
                        <a:pt x="132711" y="153765"/>
                      </a:cubicBezTo>
                      <a:cubicBezTo>
                        <a:pt x="132711" y="153765"/>
                        <a:pt x="134668" y="155435"/>
                        <a:pt x="134695" y="157825"/>
                      </a:cubicBezTo>
                      <a:cubicBezTo>
                        <a:pt x="134751" y="162739"/>
                        <a:pt x="129238" y="167439"/>
                        <a:pt x="125435" y="168722"/>
                      </a:cubicBezTo>
                      <a:cubicBezTo>
                        <a:pt x="121745" y="169966"/>
                        <a:pt x="113143" y="170381"/>
                        <a:pt x="113143" y="170381"/>
                      </a:cubicBezTo>
                      <a:cubicBezTo>
                        <a:pt x="113143" y="170381"/>
                        <a:pt x="108016" y="169834"/>
                        <a:pt x="102945" y="170381"/>
                      </a:cubicBezTo>
                      <a:cubicBezTo>
                        <a:pt x="97873" y="170687"/>
                        <a:pt x="93023" y="167226"/>
                        <a:pt x="86188" y="166372"/>
                      </a:cubicBezTo>
                      <a:cubicBezTo>
                        <a:pt x="79251" y="165516"/>
                        <a:pt x="69651" y="163807"/>
                        <a:pt x="63918" y="164448"/>
                      </a:cubicBezTo>
                      <a:cubicBezTo>
                        <a:pt x="58186" y="165090"/>
                        <a:pt x="45617" y="154407"/>
                        <a:pt x="38341" y="157825"/>
                      </a:cubicBezTo>
                      <a:cubicBezTo>
                        <a:pt x="31065" y="161243"/>
                        <a:pt x="0" y="168893"/>
                        <a:pt x="0" y="168893"/>
                      </a:cubicBezTo>
                      <a:lnTo>
                        <a:pt x="0" y="163978"/>
                      </a:lnTo>
                      <a:cubicBezTo>
                        <a:pt x="0" y="163978"/>
                        <a:pt x="27978" y="155688"/>
                        <a:pt x="36798" y="152910"/>
                      </a:cubicBezTo>
                      <a:cubicBezTo>
                        <a:pt x="45617" y="150132"/>
                        <a:pt x="59508" y="158038"/>
                        <a:pt x="63918" y="159107"/>
                      </a:cubicBezTo>
                      <a:cubicBezTo>
                        <a:pt x="68328" y="160175"/>
                        <a:pt x="77809" y="158893"/>
                        <a:pt x="77809" y="158893"/>
                      </a:cubicBezTo>
                      <a:cubicBezTo>
                        <a:pt x="77809" y="158893"/>
                        <a:pt x="72297" y="152056"/>
                        <a:pt x="75163" y="146074"/>
                      </a:cubicBezTo>
                      <a:cubicBezTo>
                        <a:pt x="71856" y="136458"/>
                        <a:pt x="74722" y="123210"/>
                        <a:pt x="76927" y="117227"/>
                      </a:cubicBezTo>
                      <a:cubicBezTo>
                        <a:pt x="72297" y="115518"/>
                        <a:pt x="67666" y="121715"/>
                        <a:pt x="67666" y="121715"/>
                      </a:cubicBezTo>
                      <a:cubicBezTo>
                        <a:pt x="67666" y="121715"/>
                        <a:pt x="63257" y="119578"/>
                        <a:pt x="57745" y="121715"/>
                      </a:cubicBezTo>
                      <a:cubicBezTo>
                        <a:pt x="52232" y="123851"/>
                        <a:pt x="48153" y="118809"/>
                        <a:pt x="40530" y="131053"/>
                      </a:cubicBezTo>
                      <a:cubicBezTo>
                        <a:pt x="43655" y="119065"/>
                        <a:pt x="38363" y="109065"/>
                        <a:pt x="38363" y="109065"/>
                      </a:cubicBezTo>
                      <a:cubicBezTo>
                        <a:pt x="38363" y="109065"/>
                        <a:pt x="49145" y="116160"/>
                        <a:pt x="57083" y="116586"/>
                      </a:cubicBezTo>
                      <a:cubicBezTo>
                        <a:pt x="65021" y="117014"/>
                        <a:pt x="85967" y="104621"/>
                        <a:pt x="88613" y="98211"/>
                      </a:cubicBezTo>
                      <a:close/>
                    </a:path>
                  </a:pathLst>
                </a:custGeom>
                <a:solidFill>
                  <a:srgbClr val="EAC195"/>
                </a:solidFill>
                <a:ln w="7700" cap="flat">
                  <a:noFill/>
                  <a:bevel/>
                </a:ln>
              </p:spPr>
            </p:sp>
            <p:sp>
              <p:nvSpPr>
                <p:cNvPr id="5513" name="Freeform 5512"/>
                <p:cNvSpPr/>
                <p:nvPr/>
              </p:nvSpPr>
              <p:spPr>
                <a:xfrm>
                  <a:off x="5831584" y="2981527"/>
                  <a:ext cx="74844" cy="3163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4844" h="31635">
                      <a:moveTo>
                        <a:pt x="74541" y="7960"/>
                      </a:moveTo>
                      <a:cubicBezTo>
                        <a:pt x="74541" y="7960"/>
                        <a:pt x="74269" y="13559"/>
                        <a:pt x="67919" y="18858"/>
                      </a:cubicBezTo>
                      <a:cubicBezTo>
                        <a:pt x="61540" y="24181"/>
                        <a:pt x="42329" y="30152"/>
                        <a:pt x="38801" y="31224"/>
                      </a:cubicBezTo>
                      <a:cubicBezTo>
                        <a:pt x="35274" y="32289"/>
                        <a:pt x="28659" y="30979"/>
                        <a:pt x="26234" y="30152"/>
                      </a:cubicBezTo>
                      <a:cubicBezTo>
                        <a:pt x="22438" y="28860"/>
                        <a:pt x="2213" y="24840"/>
                        <a:pt x="890" y="22704"/>
                      </a:cubicBezTo>
                      <a:cubicBezTo>
                        <a:pt x="-350" y="20567"/>
                        <a:pt x="-1082" y="13212"/>
                        <a:pt x="4210" y="10221"/>
                      </a:cubicBezTo>
                      <a:cubicBezTo>
                        <a:pt x="9501" y="7230"/>
                        <a:pt x="33491" y="8969"/>
                        <a:pt x="33491" y="8969"/>
                      </a:cubicBezTo>
                      <a:cubicBezTo>
                        <a:pt x="33491" y="8969"/>
                        <a:pt x="47855" y="3046"/>
                        <a:pt x="58659" y="2832"/>
                      </a:cubicBezTo>
                      <a:cubicBezTo>
                        <a:pt x="63861" y="2729"/>
                        <a:pt x="70924" y="-1521"/>
                        <a:pt x="72991" y="482"/>
                      </a:cubicBezTo>
                      <a:cubicBezTo>
                        <a:pt x="75857" y="3260"/>
                        <a:pt x="74541" y="7960"/>
                        <a:pt x="74541" y="7960"/>
                      </a:cubicBezTo>
                      <a:close/>
                    </a:path>
                  </a:pathLst>
                </a:custGeom>
                <a:solidFill>
                  <a:srgbClr val="F7D8AA"/>
                </a:solidFill>
                <a:ln w="7700" cap="flat">
                  <a:solidFill>
                    <a:srgbClr val="D0855B"/>
                  </a:solidFill>
                  <a:bevel/>
                </a:ln>
              </p:spPr>
            </p:sp>
            <p:sp>
              <p:nvSpPr>
                <p:cNvPr id="5514" name="Freeform 5513"/>
                <p:cNvSpPr/>
                <p:nvPr/>
              </p:nvSpPr>
              <p:spPr>
                <a:xfrm>
                  <a:off x="5828102" y="3000385"/>
                  <a:ext cx="79715" cy="3278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9715" h="32783">
                      <a:moveTo>
                        <a:pt x="78901" y="5342"/>
                      </a:moveTo>
                      <a:cubicBezTo>
                        <a:pt x="77972" y="2778"/>
                        <a:pt x="74708" y="897"/>
                        <a:pt x="71401" y="0"/>
                      </a:cubicBezTo>
                      <a:cubicBezTo>
                        <a:pt x="64786" y="5470"/>
                        <a:pt x="45811" y="11295"/>
                        <a:pt x="42283" y="12366"/>
                      </a:cubicBezTo>
                      <a:cubicBezTo>
                        <a:pt x="38755" y="13431"/>
                        <a:pt x="32106" y="12213"/>
                        <a:pt x="29715" y="11295"/>
                      </a:cubicBezTo>
                      <a:cubicBezTo>
                        <a:pt x="26350" y="10002"/>
                        <a:pt x="14581" y="7776"/>
                        <a:pt x="7125" y="5557"/>
                      </a:cubicBezTo>
                      <a:cubicBezTo>
                        <a:pt x="5550" y="5089"/>
                        <a:pt x="-5735" y="13055"/>
                        <a:pt x="3710" y="19871"/>
                      </a:cubicBezTo>
                      <a:cubicBezTo>
                        <a:pt x="14073" y="27350"/>
                        <a:pt x="26569" y="31609"/>
                        <a:pt x="32522" y="32674"/>
                      </a:cubicBezTo>
                      <a:cubicBezTo>
                        <a:pt x="38476" y="33739"/>
                        <a:pt x="75811" y="26922"/>
                        <a:pt x="78901" y="17308"/>
                      </a:cubicBezTo>
                      <a:cubicBezTo>
                        <a:pt x="80229" y="13177"/>
                        <a:pt x="79715" y="7907"/>
                        <a:pt x="78901" y="5342"/>
                      </a:cubicBezTo>
                      <a:close/>
                    </a:path>
                  </a:pathLst>
                </a:custGeom>
                <a:solidFill>
                  <a:srgbClr val="F7D8AA"/>
                </a:solidFill>
                <a:ln w="7700" cap="flat">
                  <a:solidFill>
                    <a:srgbClr val="D0855B"/>
                  </a:solidFill>
                  <a:bevel/>
                </a:ln>
              </p:spPr>
            </p:sp>
            <p:sp>
              <p:nvSpPr>
                <p:cNvPr id="5515" name="Freeform 5514"/>
                <p:cNvSpPr/>
                <p:nvPr/>
              </p:nvSpPr>
              <p:spPr>
                <a:xfrm>
                  <a:off x="5826666" y="3020255"/>
                  <a:ext cx="72530" cy="2915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2530" h="29157">
                      <a:moveTo>
                        <a:pt x="66443" y="20726"/>
                      </a:moveTo>
                      <a:cubicBezTo>
                        <a:pt x="64591" y="23290"/>
                        <a:pt x="59167" y="24999"/>
                        <a:pt x="54316" y="25427"/>
                      </a:cubicBezTo>
                      <a:cubicBezTo>
                        <a:pt x="47922" y="27991"/>
                        <a:pt x="31827" y="29914"/>
                        <a:pt x="28519" y="28845"/>
                      </a:cubicBezTo>
                      <a:cubicBezTo>
                        <a:pt x="25014" y="27713"/>
                        <a:pt x="12039" y="20010"/>
                        <a:pt x="6470" y="16239"/>
                      </a:cubicBezTo>
                      <a:cubicBezTo>
                        <a:pt x="-393" y="11592"/>
                        <a:pt x="-3204" y="3579"/>
                        <a:pt x="5147" y="0"/>
                      </a:cubicBezTo>
                      <a:cubicBezTo>
                        <a:pt x="15510" y="7478"/>
                        <a:pt x="28006" y="11738"/>
                        <a:pt x="33959" y="12803"/>
                      </a:cubicBezTo>
                      <a:cubicBezTo>
                        <a:pt x="38191" y="13560"/>
                        <a:pt x="57786" y="10438"/>
                        <a:pt x="70210" y="5526"/>
                      </a:cubicBezTo>
                      <a:cubicBezTo>
                        <a:pt x="71823" y="6538"/>
                        <a:pt x="72961" y="8132"/>
                        <a:pt x="72397" y="11111"/>
                      </a:cubicBezTo>
                      <a:cubicBezTo>
                        <a:pt x="71603" y="15299"/>
                        <a:pt x="68295" y="18162"/>
                        <a:pt x="66443" y="20726"/>
                      </a:cubicBezTo>
                      <a:close/>
                    </a:path>
                  </a:pathLst>
                </a:custGeom>
                <a:solidFill>
                  <a:srgbClr val="F7D8AA"/>
                </a:solidFill>
                <a:ln w="7700" cap="flat">
                  <a:solidFill>
                    <a:srgbClr val="D0855B"/>
                  </a:solidFill>
                  <a:bevel/>
                </a:ln>
              </p:spPr>
            </p:sp>
            <p:sp>
              <p:nvSpPr>
                <p:cNvPr id="5516" name="Freeform 5515"/>
                <p:cNvSpPr/>
                <p:nvPr/>
              </p:nvSpPr>
              <p:spPr>
                <a:xfrm>
                  <a:off x="5826714" y="3036347"/>
                  <a:ext cx="56274" cy="2480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6274" h="24802">
                      <a:moveTo>
                        <a:pt x="54269" y="9335"/>
                      </a:moveTo>
                      <a:cubicBezTo>
                        <a:pt x="47875" y="11899"/>
                        <a:pt x="32626" y="11848"/>
                        <a:pt x="29319" y="10760"/>
                      </a:cubicBezTo>
                      <a:cubicBezTo>
                        <a:pt x="25814" y="9648"/>
                        <a:pt x="11832" y="4131"/>
                        <a:pt x="6422" y="84"/>
                      </a:cubicBezTo>
                      <a:cubicBezTo>
                        <a:pt x="1958" y="-974"/>
                        <a:pt x="-2259" y="5276"/>
                        <a:pt x="1296" y="8908"/>
                      </a:cubicBezTo>
                      <a:cubicBezTo>
                        <a:pt x="8324" y="15211"/>
                        <a:pt x="16998" y="22499"/>
                        <a:pt x="25156" y="23835"/>
                      </a:cubicBezTo>
                      <a:cubicBezTo>
                        <a:pt x="29405" y="24530"/>
                        <a:pt x="33984" y="25307"/>
                        <a:pt x="46993" y="24292"/>
                      </a:cubicBezTo>
                      <a:cubicBezTo>
                        <a:pt x="50245" y="23277"/>
                        <a:pt x="56381" y="18523"/>
                        <a:pt x="56274" y="13395"/>
                      </a:cubicBezTo>
                      <a:cubicBezTo>
                        <a:pt x="56274" y="12433"/>
                        <a:pt x="55757" y="10510"/>
                        <a:pt x="54269" y="9335"/>
                      </a:cubicBezTo>
                      <a:close/>
                    </a:path>
                  </a:pathLst>
                </a:custGeom>
                <a:solidFill>
                  <a:srgbClr val="F7D8AA"/>
                </a:solidFill>
                <a:ln w="7700" cap="flat">
                  <a:solidFill>
                    <a:srgbClr val="D0855B"/>
                  </a:solidFill>
                  <a:bevel/>
                </a:ln>
              </p:spPr>
            </p:sp>
            <p:sp>
              <p:nvSpPr>
                <p:cNvPr id="5517" name="Freeform 5516"/>
                <p:cNvSpPr/>
                <p:nvPr/>
              </p:nvSpPr>
              <p:spPr>
                <a:xfrm rot="-5400000">
                  <a:off x="5828377" y="3021995"/>
                  <a:ext cx="15915" cy="1679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915" h="16795">
                      <a:moveTo>
                        <a:pt x="253" y="9581"/>
                      </a:moveTo>
                      <a:cubicBezTo>
                        <a:pt x="-1697" y="13102"/>
                        <a:pt x="7957" y="18511"/>
                        <a:pt x="9227" y="16279"/>
                      </a:cubicBezTo>
                      <a:cubicBezTo>
                        <a:pt x="11427" y="12448"/>
                        <a:pt x="14726" y="9831"/>
                        <a:pt x="15797" y="5778"/>
                      </a:cubicBezTo>
                      <a:cubicBezTo>
                        <a:pt x="16759" y="2140"/>
                        <a:pt x="11439" y="-1942"/>
                        <a:pt x="7625" y="982"/>
                      </a:cubicBezTo>
                      <a:cubicBezTo>
                        <a:pt x="4820" y="3132"/>
                        <a:pt x="1380" y="7546"/>
                        <a:pt x="253" y="9581"/>
                      </a:cubicBezTo>
                      <a:close/>
                    </a:path>
                  </a:pathLst>
                </a:custGeom>
                <a:solidFill>
                  <a:srgbClr val="F8EDD0"/>
                </a:solidFill>
                <a:ln w="7700" cap="flat">
                  <a:solidFill>
                    <a:srgbClr val="D3A67D"/>
                  </a:solidFill>
                  <a:bevel/>
                </a:ln>
              </p:spPr>
            </p:sp>
            <p:sp>
              <p:nvSpPr>
                <p:cNvPr id="5518" name="Freeform 5517"/>
                <p:cNvSpPr/>
                <p:nvPr/>
              </p:nvSpPr>
              <p:spPr>
                <a:xfrm rot="-5400000">
                  <a:off x="5829418" y="3008243"/>
                  <a:ext cx="17598" cy="1821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7598" h="18211">
                      <a:moveTo>
                        <a:pt x="230" y="11962"/>
                      </a:moveTo>
                      <a:cubicBezTo>
                        <a:pt x="-1849" y="15717"/>
                        <a:pt x="10326" y="19900"/>
                        <a:pt x="11768" y="17502"/>
                      </a:cubicBezTo>
                      <a:cubicBezTo>
                        <a:pt x="13725" y="14249"/>
                        <a:pt x="18318" y="7168"/>
                        <a:pt x="17503" y="4525"/>
                      </a:cubicBezTo>
                      <a:cubicBezTo>
                        <a:pt x="16451" y="1115"/>
                        <a:pt x="11287" y="-1433"/>
                        <a:pt x="8263" y="882"/>
                      </a:cubicBezTo>
                      <a:cubicBezTo>
                        <a:pt x="5247" y="3191"/>
                        <a:pt x="1432" y="9791"/>
                        <a:pt x="230" y="11962"/>
                      </a:cubicBezTo>
                      <a:close/>
                    </a:path>
                  </a:pathLst>
                </a:custGeom>
                <a:solidFill>
                  <a:srgbClr val="F8EDD0"/>
                </a:solidFill>
                <a:ln w="7700" cap="flat">
                  <a:solidFill>
                    <a:srgbClr val="D3A67D"/>
                  </a:solidFill>
                  <a:bevel/>
                </a:ln>
              </p:spPr>
            </p:sp>
            <p:sp>
              <p:nvSpPr>
                <p:cNvPr id="5519" name="Freeform 5518"/>
                <p:cNvSpPr/>
                <p:nvPr/>
              </p:nvSpPr>
              <p:spPr>
                <a:xfrm rot="-5400000">
                  <a:off x="5828092" y="3037341"/>
                  <a:ext cx="12059" cy="127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059" h="12775">
                      <a:moveTo>
                        <a:pt x="211" y="7070"/>
                      </a:moveTo>
                      <a:cubicBezTo>
                        <a:pt x="-1305" y="9808"/>
                        <a:pt x="5091" y="14415"/>
                        <a:pt x="6947" y="12176"/>
                      </a:cubicBezTo>
                      <a:cubicBezTo>
                        <a:pt x="9128" y="9545"/>
                        <a:pt x="11958" y="7340"/>
                        <a:pt x="12059" y="4076"/>
                      </a:cubicBezTo>
                      <a:cubicBezTo>
                        <a:pt x="12142" y="1185"/>
                        <a:pt x="8106" y="-1412"/>
                        <a:pt x="5141" y="861"/>
                      </a:cubicBezTo>
                      <a:cubicBezTo>
                        <a:pt x="2960" y="2533"/>
                        <a:pt x="1087" y="5488"/>
                        <a:pt x="211" y="7070"/>
                      </a:cubicBezTo>
                      <a:close/>
                    </a:path>
                  </a:pathLst>
                </a:custGeom>
                <a:solidFill>
                  <a:srgbClr val="F8EDD0"/>
                </a:solidFill>
                <a:ln w="7700" cap="flat">
                  <a:solidFill>
                    <a:srgbClr val="D3A67D"/>
                  </a:solidFill>
                  <a:bevel/>
                </a:ln>
              </p:spPr>
            </p:sp>
            <p:sp>
              <p:nvSpPr>
                <p:cNvPr id="5520" name="Freeform 5519"/>
                <p:cNvSpPr/>
                <p:nvPr/>
              </p:nvSpPr>
              <p:spPr>
                <a:xfrm flipH="1">
                  <a:off x="5859699" y="2892815"/>
                  <a:ext cx="16320" cy="2067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6320" h="20672">
                      <a:moveTo>
                        <a:pt x="4297" y="93"/>
                      </a:moveTo>
                      <a:cubicBezTo>
                        <a:pt x="4297" y="93"/>
                        <a:pt x="12896" y="11952"/>
                        <a:pt x="16320" y="18683"/>
                      </a:cubicBezTo>
                      <a:cubicBezTo>
                        <a:pt x="14991" y="20499"/>
                        <a:pt x="11904" y="21460"/>
                        <a:pt x="8266" y="19861"/>
                      </a:cubicBezTo>
                      <a:cubicBezTo>
                        <a:pt x="3305" y="16973"/>
                        <a:pt x="65" y="9187"/>
                        <a:pt x="0" y="5222"/>
                      </a:cubicBezTo>
                      <a:cubicBezTo>
                        <a:pt x="-113" y="-1189"/>
                        <a:pt x="4297" y="93"/>
                        <a:pt x="4297" y="93"/>
                      </a:cubicBezTo>
                      <a:close/>
                    </a:path>
                  </a:pathLst>
                </a:custGeom>
                <a:solidFill>
                  <a:srgbClr val="F8EDD0"/>
                </a:solidFill>
                <a:ln w="7700" cap="flat">
                  <a:solidFill>
                    <a:srgbClr val="D3A67D"/>
                  </a:solidFill>
                  <a:bevel/>
                </a:ln>
              </p:spPr>
            </p:sp>
            <p:sp>
              <p:nvSpPr>
                <p:cNvPr id="5521" name="Freeform 5520"/>
                <p:cNvSpPr/>
                <p:nvPr/>
              </p:nvSpPr>
              <p:spPr>
                <a:xfrm>
                  <a:off x="5858499" y="2962778"/>
                  <a:ext cx="46290" cy="2104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6290" h="21046">
                      <a:moveTo>
                        <a:pt x="9159" y="7112"/>
                      </a:moveTo>
                      <a:cubicBezTo>
                        <a:pt x="4207" y="7618"/>
                        <a:pt x="547" y="4906"/>
                        <a:pt x="0" y="0"/>
                      </a:cubicBezTo>
                      <a:cubicBezTo>
                        <a:pt x="2915" y="2805"/>
                        <a:pt x="7724" y="3515"/>
                        <a:pt x="9254" y="3205"/>
                      </a:cubicBezTo>
                      <a:cubicBezTo>
                        <a:pt x="11762" y="2698"/>
                        <a:pt x="14325" y="6196"/>
                        <a:pt x="17632" y="7265"/>
                      </a:cubicBezTo>
                      <a:cubicBezTo>
                        <a:pt x="20940" y="8332"/>
                        <a:pt x="24467" y="8678"/>
                        <a:pt x="28436" y="8332"/>
                      </a:cubicBezTo>
                      <a:cubicBezTo>
                        <a:pt x="32405" y="8119"/>
                        <a:pt x="44091" y="17520"/>
                        <a:pt x="46075" y="19230"/>
                      </a:cubicBezTo>
                      <a:cubicBezTo>
                        <a:pt x="48060" y="20939"/>
                        <a:pt x="33810" y="21461"/>
                        <a:pt x="37063" y="20672"/>
                      </a:cubicBezTo>
                      <a:cubicBezTo>
                        <a:pt x="42355" y="19391"/>
                        <a:pt x="25307" y="24935"/>
                        <a:pt x="26480" y="11859"/>
                      </a:cubicBezTo>
                      <a:cubicBezTo>
                        <a:pt x="21862" y="14086"/>
                        <a:pt x="11097" y="10957"/>
                        <a:pt x="9159" y="7112"/>
                      </a:cubicBezTo>
                      <a:close/>
                    </a:path>
                  </a:pathLst>
                </a:custGeom>
                <a:solidFill>
                  <a:srgbClr val="F7D8AA"/>
                </a:solidFill>
                <a:ln w="7700" cap="flat">
                  <a:noFill/>
                  <a:bevel/>
                </a:ln>
              </p:spPr>
            </p:sp>
            <p:sp>
              <p:nvSpPr>
                <p:cNvPr id="5522" name="Freeform 5521"/>
                <p:cNvSpPr/>
                <p:nvPr/>
              </p:nvSpPr>
              <p:spPr>
                <a:xfrm>
                  <a:off x="5831881" y="2984359"/>
                  <a:ext cx="62545" cy="1948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2545" h="19482">
                      <a:moveTo>
                        <a:pt x="62545" y="0"/>
                      </a:moveTo>
                      <a:cubicBezTo>
                        <a:pt x="62545" y="0"/>
                        <a:pt x="58453" y="3176"/>
                        <a:pt x="55579" y="3098"/>
                      </a:cubicBezTo>
                      <a:cubicBezTo>
                        <a:pt x="49626" y="2938"/>
                        <a:pt x="38078" y="11965"/>
                        <a:pt x="32786" y="11965"/>
                      </a:cubicBezTo>
                      <a:cubicBezTo>
                        <a:pt x="28980" y="11965"/>
                        <a:pt x="-1828" y="1268"/>
                        <a:pt x="1015" y="19482"/>
                      </a:cubicBezTo>
                      <a:cubicBezTo>
                        <a:pt x="-225" y="17326"/>
                        <a:pt x="-1378" y="10658"/>
                        <a:pt x="3913" y="7667"/>
                      </a:cubicBezTo>
                      <a:cubicBezTo>
                        <a:pt x="9205" y="4675"/>
                        <a:pt x="33338" y="6554"/>
                        <a:pt x="33338" y="6554"/>
                      </a:cubicBezTo>
                      <a:cubicBezTo>
                        <a:pt x="33338" y="6554"/>
                        <a:pt x="40982" y="3607"/>
                        <a:pt x="49844" y="1268"/>
                      </a:cubicBezTo>
                      <a:cubicBezTo>
                        <a:pt x="52614" y="538"/>
                        <a:pt x="62545" y="0"/>
                        <a:pt x="62545" y="0"/>
                      </a:cubicBezTo>
                      <a:close/>
                    </a:path>
                  </a:pathLst>
                </a:custGeom>
                <a:solidFill>
                  <a:srgbClr val="F8ECD2"/>
                </a:solidFill>
                <a:ln w="7700" cap="flat">
                  <a:noFill/>
                  <a:bevel/>
                </a:ln>
              </p:spPr>
            </p:sp>
            <p:sp>
              <p:nvSpPr>
                <p:cNvPr id="5523" name="Freeform 5522"/>
                <p:cNvSpPr/>
                <p:nvPr/>
              </p:nvSpPr>
              <p:spPr>
                <a:xfrm rot="-5400000">
                  <a:off x="5835488" y="2991832"/>
                  <a:ext cx="14500" cy="1978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500" h="19781">
                      <a:moveTo>
                        <a:pt x="-23" y="15434"/>
                      </a:moveTo>
                      <a:cubicBezTo>
                        <a:pt x="-857" y="20027"/>
                        <a:pt x="12029" y="20742"/>
                        <a:pt x="12803" y="18700"/>
                      </a:cubicBezTo>
                      <a:cubicBezTo>
                        <a:pt x="14155" y="15134"/>
                        <a:pt x="14983" y="5677"/>
                        <a:pt x="14168" y="3034"/>
                      </a:cubicBezTo>
                      <a:cubicBezTo>
                        <a:pt x="13116" y="-376"/>
                        <a:pt x="6225" y="-913"/>
                        <a:pt x="4567" y="1367"/>
                      </a:cubicBezTo>
                      <a:cubicBezTo>
                        <a:pt x="2314" y="4468"/>
                        <a:pt x="424" y="12977"/>
                        <a:pt x="-23" y="15434"/>
                      </a:cubicBezTo>
                      <a:close/>
                    </a:path>
                  </a:pathLst>
                </a:custGeom>
                <a:solidFill>
                  <a:srgbClr val="F8EDD0"/>
                </a:solidFill>
                <a:ln w="7700" cap="flat">
                  <a:solidFill>
                    <a:srgbClr val="D3A67D"/>
                  </a:solidFill>
                  <a:bevel/>
                </a:ln>
              </p:spPr>
            </p:sp>
            <p:sp>
              <p:nvSpPr>
                <p:cNvPr id="5524" name="Freeform 5523"/>
                <p:cNvSpPr/>
                <p:nvPr/>
              </p:nvSpPr>
              <p:spPr>
                <a:xfrm>
                  <a:off x="5813075" y="2985004"/>
                  <a:ext cx="20723" cy="1752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0723" h="17526">
                      <a:moveTo>
                        <a:pt x="20723" y="0"/>
                      </a:moveTo>
                      <a:cubicBezTo>
                        <a:pt x="20723" y="0"/>
                        <a:pt x="16533" y="6834"/>
                        <a:pt x="13006" y="9612"/>
                      </a:cubicBezTo>
                      <a:cubicBezTo>
                        <a:pt x="9478" y="12389"/>
                        <a:pt x="0" y="17526"/>
                        <a:pt x="0" y="17526"/>
                      </a:cubicBezTo>
                      <a:cubicBezTo>
                        <a:pt x="0" y="17526"/>
                        <a:pt x="8241" y="16646"/>
                        <a:pt x="13533" y="12586"/>
                      </a:cubicBezTo>
                      <a:cubicBezTo>
                        <a:pt x="18824" y="8528"/>
                        <a:pt x="20723" y="0"/>
                        <a:pt x="20723" y="0"/>
                      </a:cubicBezTo>
                      <a:close/>
                    </a:path>
                  </a:pathLst>
                </a:custGeom>
                <a:solidFill>
                  <a:srgbClr val="F8ECD2"/>
                </a:solidFill>
                <a:ln w="7700" cap="flat">
                  <a:noFill/>
                  <a:bevel/>
                </a:ln>
              </p:spPr>
            </p:sp>
            <p:sp>
              <p:nvSpPr>
                <p:cNvPr id="5525" name="Freeform 5524"/>
                <p:cNvSpPr/>
                <p:nvPr/>
              </p:nvSpPr>
              <p:spPr>
                <a:xfrm>
                  <a:off x="5748271" y="2891947"/>
                  <a:ext cx="159646" cy="17032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9646" h="170329">
                      <a:moveTo>
                        <a:pt x="0" y="96245"/>
                      </a:moveTo>
                      <a:cubicBezTo>
                        <a:pt x="0" y="96245"/>
                        <a:pt x="18056" y="91374"/>
                        <a:pt x="20481" y="88168"/>
                      </a:cubicBezTo>
                      <a:cubicBezTo>
                        <a:pt x="22907" y="84963"/>
                        <a:pt x="43523" y="79728"/>
                        <a:pt x="45176" y="78127"/>
                      </a:cubicBezTo>
                      <a:cubicBezTo>
                        <a:pt x="46830" y="76523"/>
                        <a:pt x="47382" y="74280"/>
                        <a:pt x="49806" y="71930"/>
                      </a:cubicBezTo>
                      <a:cubicBezTo>
                        <a:pt x="52232" y="69579"/>
                        <a:pt x="66123" y="61032"/>
                        <a:pt x="68548" y="58682"/>
                      </a:cubicBezTo>
                      <a:cubicBezTo>
                        <a:pt x="70974" y="56332"/>
                        <a:pt x="71856" y="51845"/>
                        <a:pt x="74612" y="49601"/>
                      </a:cubicBezTo>
                      <a:cubicBezTo>
                        <a:pt x="77368" y="47358"/>
                        <a:pt x="99638" y="37956"/>
                        <a:pt x="102504" y="34110"/>
                      </a:cubicBezTo>
                      <a:cubicBezTo>
                        <a:pt x="105370" y="30264"/>
                        <a:pt x="121686" y="992"/>
                        <a:pt x="124774" y="0"/>
                      </a:cubicBezTo>
                      <a:cubicBezTo>
                        <a:pt x="127860" y="-290"/>
                        <a:pt x="130947" y="3769"/>
                        <a:pt x="133593" y="9966"/>
                      </a:cubicBezTo>
                      <a:cubicBezTo>
                        <a:pt x="136239" y="16162"/>
                        <a:pt x="132711" y="31333"/>
                        <a:pt x="130507" y="35606"/>
                      </a:cubicBezTo>
                      <a:cubicBezTo>
                        <a:pt x="128301" y="39879"/>
                        <a:pt x="114631" y="53554"/>
                        <a:pt x="112206" y="58682"/>
                      </a:cubicBezTo>
                      <a:cubicBezTo>
                        <a:pt x="109780" y="63810"/>
                        <a:pt x="107355" y="68511"/>
                        <a:pt x="110221" y="70861"/>
                      </a:cubicBezTo>
                      <a:cubicBezTo>
                        <a:pt x="113088" y="73211"/>
                        <a:pt x="116615" y="74493"/>
                        <a:pt x="119482" y="74066"/>
                      </a:cubicBezTo>
                      <a:cubicBezTo>
                        <a:pt x="122348" y="73639"/>
                        <a:pt x="124553" y="77058"/>
                        <a:pt x="127860" y="78127"/>
                      </a:cubicBezTo>
                      <a:cubicBezTo>
                        <a:pt x="131168" y="79194"/>
                        <a:pt x="134695" y="79407"/>
                        <a:pt x="138665" y="79194"/>
                      </a:cubicBezTo>
                      <a:cubicBezTo>
                        <a:pt x="142633" y="78980"/>
                        <a:pt x="154319" y="88381"/>
                        <a:pt x="156304" y="90092"/>
                      </a:cubicBezTo>
                      <a:cubicBezTo>
                        <a:pt x="158288" y="91801"/>
                        <a:pt x="158732" y="96502"/>
                        <a:pt x="156965" y="100989"/>
                      </a:cubicBezTo>
                      <a:cubicBezTo>
                        <a:pt x="155201" y="105476"/>
                        <a:pt x="151233" y="108467"/>
                        <a:pt x="151233" y="108467"/>
                      </a:cubicBezTo>
                      <a:cubicBezTo>
                        <a:pt x="151233" y="108467"/>
                        <a:pt x="157318" y="109877"/>
                        <a:pt x="158732" y="113809"/>
                      </a:cubicBezTo>
                      <a:cubicBezTo>
                        <a:pt x="160202" y="117893"/>
                        <a:pt x="159646" y="122184"/>
                        <a:pt x="158732" y="125775"/>
                      </a:cubicBezTo>
                      <a:cubicBezTo>
                        <a:pt x="157671" y="129919"/>
                        <a:pt x="148454" y="133893"/>
                        <a:pt x="148454" y="133893"/>
                      </a:cubicBezTo>
                      <a:cubicBezTo>
                        <a:pt x="148454" y="133893"/>
                        <a:pt x="151894" y="135176"/>
                        <a:pt x="150791" y="139449"/>
                      </a:cubicBezTo>
                      <a:cubicBezTo>
                        <a:pt x="149689" y="143722"/>
                        <a:pt x="147925" y="145004"/>
                        <a:pt x="144838" y="149064"/>
                      </a:cubicBezTo>
                      <a:cubicBezTo>
                        <a:pt x="141751" y="153124"/>
                        <a:pt x="132711" y="153765"/>
                        <a:pt x="132711" y="153765"/>
                      </a:cubicBezTo>
                      <a:cubicBezTo>
                        <a:pt x="132711" y="153765"/>
                        <a:pt x="134668" y="155436"/>
                        <a:pt x="134695" y="157824"/>
                      </a:cubicBezTo>
                      <a:cubicBezTo>
                        <a:pt x="134751" y="162739"/>
                        <a:pt x="129238" y="167440"/>
                        <a:pt x="125435" y="168722"/>
                      </a:cubicBezTo>
                      <a:cubicBezTo>
                        <a:pt x="121745" y="169966"/>
                        <a:pt x="113143" y="170329"/>
                        <a:pt x="113143" y="170329"/>
                      </a:cubicBezTo>
                      <a:cubicBezTo>
                        <a:pt x="113143" y="170329"/>
                        <a:pt x="108016" y="169870"/>
                        <a:pt x="102945" y="170329"/>
                      </a:cubicBezTo>
                      <a:cubicBezTo>
                        <a:pt x="97873" y="170725"/>
                        <a:pt x="93023" y="167226"/>
                        <a:pt x="86188" y="166371"/>
                      </a:cubicBezTo>
                      <a:cubicBezTo>
                        <a:pt x="79251" y="165517"/>
                        <a:pt x="69651" y="163807"/>
                        <a:pt x="63918" y="164448"/>
                      </a:cubicBezTo>
                      <a:cubicBezTo>
                        <a:pt x="58185" y="165089"/>
                        <a:pt x="45617" y="154406"/>
                        <a:pt x="38341" y="157824"/>
                      </a:cubicBezTo>
                      <a:cubicBezTo>
                        <a:pt x="31065" y="161243"/>
                        <a:pt x="0" y="168893"/>
                        <a:pt x="0" y="168893"/>
                      </a:cubicBezTo>
                      <a:lnTo>
                        <a:pt x="0" y="96245"/>
                      </a:lnTo>
                      <a:close/>
                    </a:path>
                  </a:pathLst>
                </a:custGeom>
                <a:noFill/>
                <a:ln w="7700" cap="flat">
                  <a:solidFill>
                    <a:srgbClr val="D0855B"/>
                  </a:solidFill>
                  <a:bevel/>
                </a:ln>
              </p:spPr>
            </p:sp>
            <p:sp>
              <p:nvSpPr>
                <p:cNvPr id="5526" name="Freeform 5525"/>
                <p:cNvSpPr/>
                <p:nvPr/>
              </p:nvSpPr>
              <p:spPr>
                <a:xfrm flipH="1">
                  <a:off x="5723109" y="2974805"/>
                  <a:ext cx="35797" cy="10192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5797" h="101920">
                      <a:moveTo>
                        <a:pt x="0" y="5601"/>
                      </a:moveTo>
                      <a:lnTo>
                        <a:pt x="8600" y="0"/>
                      </a:lnTo>
                      <a:lnTo>
                        <a:pt x="35797" y="13806"/>
                      </a:lnTo>
                      <a:lnTo>
                        <a:pt x="35797" y="101920"/>
                      </a:lnTo>
                      <a:cubicBezTo>
                        <a:pt x="35756" y="101920"/>
                        <a:pt x="11109" y="99263"/>
                        <a:pt x="8886" y="99090"/>
                      </a:cubicBezTo>
                      <a:cubicBezTo>
                        <a:pt x="6664" y="98804"/>
                        <a:pt x="3808" y="94829"/>
                        <a:pt x="3808" y="94829"/>
                      </a:cubicBezTo>
                      <a:lnTo>
                        <a:pt x="776" y="23691"/>
                      </a:lnTo>
                      <a:close/>
                    </a:path>
                  </a:pathLst>
                </a:custGeom>
                <a:solidFill>
                  <a:srgbClr val="0D0D0D"/>
                </a:solidFill>
                <a:ln w="7700" cap="flat">
                  <a:solidFill>
                    <a:srgbClr val="000000"/>
                  </a:solidFill>
                  <a:bevel/>
                </a:ln>
              </p:spPr>
            </p:sp>
            <p:sp>
              <p:nvSpPr>
                <p:cNvPr id="5527" name="Freeform 5526"/>
                <p:cNvSpPr/>
                <p:nvPr/>
              </p:nvSpPr>
              <p:spPr>
                <a:xfrm>
                  <a:off x="5745635" y="2975354"/>
                  <a:ext cx="32999" cy="9272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2999" h="92728">
                      <a:moveTo>
                        <a:pt x="30183" y="4998"/>
                      </a:moveTo>
                      <a:cubicBezTo>
                        <a:pt x="30183" y="4998"/>
                        <a:pt x="27814" y="0"/>
                        <a:pt x="22946" y="0"/>
                      </a:cubicBezTo>
                      <a:cubicBezTo>
                        <a:pt x="18079" y="0"/>
                        <a:pt x="4379" y="7383"/>
                        <a:pt x="4379" y="7383"/>
                      </a:cubicBezTo>
                      <a:cubicBezTo>
                        <a:pt x="4379" y="7383"/>
                        <a:pt x="751" y="28498"/>
                        <a:pt x="104" y="46023"/>
                      </a:cubicBezTo>
                      <a:cubicBezTo>
                        <a:pt x="-717" y="70747"/>
                        <a:pt x="2729" y="92728"/>
                        <a:pt x="2729" y="92728"/>
                      </a:cubicBezTo>
                      <a:cubicBezTo>
                        <a:pt x="2729" y="92728"/>
                        <a:pt x="21418" y="87047"/>
                        <a:pt x="26591" y="86285"/>
                      </a:cubicBezTo>
                      <a:cubicBezTo>
                        <a:pt x="32999" y="85324"/>
                        <a:pt x="32999" y="77816"/>
                        <a:pt x="32999" y="77816"/>
                      </a:cubicBezTo>
                      <a:lnTo>
                        <a:pt x="23021" y="79355"/>
                      </a:lnTo>
                      <a:cubicBezTo>
                        <a:pt x="23021" y="79355"/>
                        <a:pt x="20857" y="58458"/>
                        <a:pt x="21429" y="40382"/>
                      </a:cubicBezTo>
                      <a:cubicBezTo>
                        <a:pt x="22002" y="22306"/>
                        <a:pt x="21031" y="6793"/>
                        <a:pt x="21031" y="6793"/>
                      </a:cubicBezTo>
                      <a:lnTo>
                        <a:pt x="30183" y="4998"/>
                      </a:lnTo>
                      <a:close/>
                    </a:path>
                  </a:pathLst>
                </a:custGeom>
                <a:solidFill>
                  <a:srgbClr val="ADC3E0"/>
                </a:solidFill>
                <a:ln w="7700" cap="flat">
                  <a:noFill/>
                  <a:bevel/>
                </a:ln>
              </p:spPr>
            </p:sp>
          </p:grpSp>
          <p:sp>
            <p:nvSpPr>
              <p:cNvPr id="5907" name="Text 5907"/>
              <p:cNvSpPr txBox="1"/>
              <p:nvPr/>
            </p:nvSpPr>
            <p:spPr>
              <a:xfrm>
                <a:off x="5904100" y="2899625"/>
                <a:ext cx="1031800" cy="1694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092" b="1">
                    <a:solidFill>
                      <a:srgbClr val="000000"/>
                    </a:solidFill>
                    <a:latin typeface="Arial"/>
                  </a:rPr>
                  <a:t>Strong Sides</a:t>
                </a:r>
              </a:p>
            </p:txBody>
          </p:sp>
        </p:grpSp>
        <p:grpSp>
          <p:nvGrpSpPr>
            <p:cNvPr id="5528" name="Main Topic 5"/>
            <p:cNvGrpSpPr/>
            <p:nvPr/>
          </p:nvGrpSpPr>
          <p:grpSpPr>
            <a:xfrm>
              <a:off x="5630750" y="4012275"/>
              <a:ext cx="739200" cy="292600"/>
              <a:chOff x="5630750" y="4012275"/>
              <a:chExt cx="739200" cy="292600"/>
            </a:xfrm>
          </p:grpSpPr>
          <p:sp>
            <p:nvSpPr>
              <p:cNvPr id="5529" name="Freeform 5528"/>
              <p:cNvSpPr/>
              <p:nvPr/>
            </p:nvSpPr>
            <p:spPr>
              <a:xfrm>
                <a:off x="5630750" y="4012275"/>
                <a:ext cx="739200" cy="292600"/>
              </a:xfrm>
              <a:custGeom>
                <a:avLst/>
                <a:gdLst/>
                <a:ahLst/>
                <a:cxnLst/>
                <a:rect l="0" t="0" r="0" b="0"/>
                <a:pathLst>
                  <a:path w="739200" h="292600">
                    <a:moveTo>
                      <a:pt x="146300" y="0"/>
                    </a:moveTo>
                    <a:lnTo>
                      <a:pt x="592900" y="0"/>
                    </a:lnTo>
                    <a:cubicBezTo>
                      <a:pt x="592900" y="0"/>
                      <a:pt x="739200" y="0"/>
                      <a:pt x="739200" y="146300"/>
                    </a:cubicBezTo>
                    <a:cubicBezTo>
                      <a:pt x="739200" y="292600"/>
                      <a:pt x="592900" y="292600"/>
                      <a:pt x="592900" y="292600"/>
                    </a:cubicBezTo>
                    <a:lnTo>
                      <a:pt x="146300" y="292600"/>
                    </a:lnTo>
                    <a:cubicBezTo>
                      <a:pt x="146300" y="292600"/>
                      <a:pt x="0" y="292600"/>
                      <a:pt x="0" y="146300"/>
                    </a:cubicBezTo>
                    <a:cubicBezTo>
                      <a:pt x="0" y="0"/>
                      <a:pt x="146300" y="0"/>
                      <a:pt x="146300" y="0"/>
                    </a:cubicBezTo>
                    <a:close/>
                  </a:path>
                </a:pathLst>
              </a:custGeom>
              <a:solidFill>
                <a:srgbClr val="32CD32"/>
              </a:solidFill>
              <a:ln w="7700" cap="flat">
                <a:noFill/>
                <a:bevel/>
              </a:ln>
              <a:effectLst>
                <a:outerShdw blurRad="30000" dist="21779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5530" name="Freeform 5529"/>
              <p:cNvSpPr/>
              <p:nvPr/>
            </p:nvSpPr>
            <p:spPr>
              <a:xfrm>
                <a:off x="5646150" y="4027675"/>
                <a:ext cx="708400" cy="261800"/>
              </a:xfrm>
              <a:custGeom>
                <a:avLst/>
                <a:gdLst/>
                <a:ahLst/>
                <a:cxnLst/>
                <a:rect l="0" t="0" r="0" b="0"/>
                <a:pathLst>
                  <a:path w="708400" h="261800" stroke="0">
                    <a:moveTo>
                      <a:pt x="130900" y="0"/>
                    </a:moveTo>
                    <a:lnTo>
                      <a:pt x="577500" y="0"/>
                    </a:lnTo>
                    <a:cubicBezTo>
                      <a:pt x="577500" y="0"/>
                      <a:pt x="708400" y="0"/>
                      <a:pt x="708400" y="130900"/>
                    </a:cubicBezTo>
                    <a:cubicBezTo>
                      <a:pt x="708400" y="261800"/>
                      <a:pt x="577500" y="261800"/>
                      <a:pt x="577500" y="261800"/>
                    </a:cubicBezTo>
                    <a:lnTo>
                      <a:pt x="130900" y="261800"/>
                    </a:lnTo>
                    <a:cubicBezTo>
                      <a:pt x="130900" y="261800"/>
                      <a:pt x="0" y="261800"/>
                      <a:pt x="0" y="130900"/>
                    </a:cubicBezTo>
                    <a:cubicBezTo>
                      <a:pt x="0" y="0"/>
                      <a:pt x="130900" y="0"/>
                      <a:pt x="1309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15000"/>
                    </a:srgbClr>
                  </a:gs>
                  <a:gs pos="93324">
                    <a:srgbClr val="FFFFFF">
                      <a:alpha val="15000"/>
                    </a:srgbClr>
                  </a:gs>
                  <a:gs pos="0">
                    <a:srgbClr val="FFFFFF">
                      <a:alpha val="49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700" cap="flat">
                <a:solidFill>
                  <a:srgbClr val="366092"/>
                </a:solidFill>
                <a:bevel/>
              </a:ln>
            </p:spPr>
          </p:sp>
          <p:sp>
            <p:nvSpPr>
              <p:cNvPr id="5531" name="Freeform 5530"/>
              <p:cNvSpPr/>
              <p:nvPr/>
            </p:nvSpPr>
            <p:spPr>
              <a:xfrm>
                <a:off x="5667325" y="4027675"/>
                <a:ext cx="666050" cy="146300"/>
              </a:xfrm>
              <a:custGeom>
                <a:avLst/>
                <a:gdLst/>
                <a:ahLst/>
                <a:cxnLst/>
                <a:rect l="0" t="0" r="0" b="0"/>
                <a:pathLst>
                  <a:path w="666050" h="146300" stroke="0">
                    <a:moveTo>
                      <a:pt x="146300" y="0"/>
                    </a:moveTo>
                    <a:lnTo>
                      <a:pt x="519750" y="0"/>
                    </a:lnTo>
                    <a:cubicBezTo>
                      <a:pt x="519750" y="0"/>
                      <a:pt x="666050" y="0"/>
                      <a:pt x="666050" y="86317"/>
                    </a:cubicBezTo>
                    <a:cubicBezTo>
                      <a:pt x="666050" y="146300"/>
                      <a:pt x="599445" y="146300"/>
                      <a:pt x="632748" y="146300"/>
                    </a:cubicBezTo>
                    <a:lnTo>
                      <a:pt x="33302" y="146300"/>
                    </a:lnTo>
                    <a:cubicBezTo>
                      <a:pt x="66605" y="146300"/>
                      <a:pt x="0" y="146300"/>
                      <a:pt x="0" y="86317"/>
                    </a:cubicBezTo>
                    <a:cubicBezTo>
                      <a:pt x="0" y="0"/>
                      <a:pt x="146300" y="0"/>
                      <a:pt x="14630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700" cap="flat">
                <a:solidFill>
                  <a:srgbClr val="366092"/>
                </a:solidFill>
                <a:bevel/>
              </a:ln>
            </p:spPr>
          </p:sp>
          <p:grpSp>
            <p:nvGrpSpPr>
              <p:cNvPr id="5532" name="Group 5531"/>
              <p:cNvGrpSpPr/>
              <p:nvPr/>
            </p:nvGrpSpPr>
            <p:grpSpPr>
              <a:xfrm>
                <a:off x="5723150" y="4066175"/>
                <a:ext cx="184800" cy="184800"/>
                <a:chOff x="5723150" y="4066175"/>
                <a:chExt cx="184800" cy="184800"/>
              </a:xfrm>
            </p:grpSpPr>
            <p:sp>
              <p:nvSpPr>
                <p:cNvPr id="5533" name="Freeform 5532"/>
                <p:cNvSpPr/>
                <p:nvPr/>
              </p:nvSpPr>
              <p:spPr>
                <a:xfrm>
                  <a:off x="5723407" y="4065973"/>
                  <a:ext cx="184370" cy="18436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4370" h="184360">
                      <a:moveTo>
                        <a:pt x="91907" y="32993"/>
                      </a:moveTo>
                      <a:cubicBezTo>
                        <a:pt x="91907" y="32993"/>
                        <a:pt x="88630" y="36840"/>
                        <a:pt x="91907" y="32993"/>
                      </a:cubicBezTo>
                      <a:cubicBezTo>
                        <a:pt x="159494" y="-46361"/>
                        <a:pt x="189230" y="40208"/>
                        <a:pt x="183822" y="58964"/>
                      </a:cubicBezTo>
                      <a:cubicBezTo>
                        <a:pt x="183824" y="141204"/>
                        <a:pt x="95967" y="184574"/>
                        <a:pt x="93263" y="184574"/>
                      </a:cubicBezTo>
                      <a:cubicBezTo>
                        <a:pt x="-29735" y="110905"/>
                        <a:pt x="4051" y="27222"/>
                        <a:pt x="4051" y="27222"/>
                      </a:cubicBezTo>
                      <a:cubicBezTo>
                        <a:pt x="4051" y="27222"/>
                        <a:pt x="4051" y="27222"/>
                        <a:pt x="4051" y="27222"/>
                      </a:cubicBezTo>
                      <a:cubicBezTo>
                        <a:pt x="44605" y="-33375"/>
                        <a:pt x="91907" y="32993"/>
                        <a:pt x="91907" y="32993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01F00"/>
                    </a:gs>
                    <a:gs pos="100000">
                      <a:srgbClr val="A00000"/>
                    </a:gs>
                  </a:gsLst>
                  <a:lin ang="5400000" scaled="0"/>
                </a:gradFill>
                <a:ln w="2500" cap="flat">
                  <a:noFill/>
                  <a:miter lim="800000"/>
                </a:ln>
              </p:spPr>
            </p:sp>
            <p:sp>
              <p:nvSpPr>
                <p:cNvPr id="5534" name="Freeform 5533"/>
                <p:cNvSpPr/>
                <p:nvPr/>
              </p:nvSpPr>
              <p:spPr>
                <a:xfrm>
                  <a:off x="5730439" y="4073929"/>
                  <a:ext cx="170304" cy="16844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70304" h="168448">
                      <a:moveTo>
                        <a:pt x="89228" y="37693"/>
                      </a:moveTo>
                      <a:cubicBezTo>
                        <a:pt x="142852" y="-32595"/>
                        <a:pt x="164478" y="12133"/>
                        <a:pt x="169884" y="51088"/>
                      </a:cubicBezTo>
                      <a:cubicBezTo>
                        <a:pt x="168089" y="125082"/>
                        <a:pt x="93286" y="170433"/>
                        <a:pt x="89229" y="169080"/>
                      </a:cubicBezTo>
                      <a:cubicBezTo>
                        <a:pt x="-30156" y="103030"/>
                        <a:pt x="3638" y="19347"/>
                        <a:pt x="6338" y="16461"/>
                      </a:cubicBezTo>
                      <a:cubicBezTo>
                        <a:pt x="52297" y="-34037"/>
                        <a:pt x="84732" y="46760"/>
                        <a:pt x="89228" y="37693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4000"/>
                    </a:gs>
                    <a:gs pos="100000">
                      <a:srgbClr val="D00000"/>
                    </a:gs>
                  </a:gsLst>
                  <a:lin ang="5400000" scaled="0"/>
                </a:gradFill>
                <a:ln w="2500" cap="flat">
                  <a:noFill/>
                  <a:miter lim="800000"/>
                </a:ln>
              </p:spPr>
            </p:sp>
            <p:sp>
              <p:nvSpPr>
                <p:cNvPr id="5535" name="Freeform 5534"/>
                <p:cNvSpPr/>
                <p:nvPr/>
              </p:nvSpPr>
              <p:spPr>
                <a:xfrm>
                  <a:off x="5735893" y="4084924"/>
                  <a:ext cx="77802" cy="10027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7802" h="100274">
                      <a:moveTo>
                        <a:pt x="1253" y="54371"/>
                      </a:moveTo>
                      <a:cubicBezTo>
                        <a:pt x="-6135" y="1984"/>
                        <a:pt x="22841" y="-5949"/>
                        <a:pt x="43717" y="3874"/>
                      </a:cubicBezTo>
                      <a:cubicBezTo>
                        <a:pt x="57287" y="10259"/>
                        <a:pt x="68823" y="26958"/>
                        <a:pt x="68823" y="26958"/>
                      </a:cubicBezTo>
                      <a:cubicBezTo>
                        <a:pt x="91801" y="67357"/>
                        <a:pt x="64149" y="97655"/>
                        <a:pt x="60093" y="99097"/>
                      </a:cubicBezTo>
                      <a:cubicBezTo>
                        <a:pt x="26303" y="109197"/>
                        <a:pt x="4678" y="68352"/>
                        <a:pt x="1253" y="54371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4000"/>
                    </a:gs>
                    <a:gs pos="100000">
                      <a:srgbClr val="FF0000"/>
                    </a:gs>
                  </a:gsLst>
                  <a:lin ang="13500000" scaled="0"/>
                </a:gradFill>
                <a:ln w="2500" cap="flat">
                  <a:noFill/>
                  <a:miter lim="800000"/>
                </a:ln>
              </p:spPr>
            </p:sp>
            <p:sp>
              <p:nvSpPr>
                <p:cNvPr id="5536" name="Freeform 5535"/>
                <p:cNvSpPr/>
                <p:nvPr/>
              </p:nvSpPr>
              <p:spPr>
                <a:xfrm>
                  <a:off x="5734640" y="4090046"/>
                  <a:ext cx="47983" cy="5744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7983" h="57442">
                      <a:moveTo>
                        <a:pt x="48380" y="14021"/>
                      </a:moveTo>
                      <a:cubicBezTo>
                        <a:pt x="16638" y="-32689"/>
                        <a:pt x="-17558" y="47611"/>
                        <a:pt x="10745" y="55863"/>
                      </a:cubicBezTo>
                      <a:cubicBezTo>
                        <a:pt x="12177" y="59153"/>
                        <a:pt x="40968" y="59650"/>
                        <a:pt x="48380" y="14021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1F00"/>
                    </a:gs>
                    <a:gs pos="100000">
                      <a:srgbClr val="FFB0A0"/>
                    </a:gs>
                  </a:gsLst>
                  <a:lin ang="16200000" scaled="0"/>
                </a:gradFill>
                <a:ln w="2500" cap="flat">
                  <a:noFill/>
                  <a:miter lim="800000"/>
                </a:ln>
              </p:spPr>
            </p:sp>
            <p:sp>
              <p:nvSpPr>
                <p:cNvPr id="5537" name="Freeform 5536"/>
                <p:cNvSpPr/>
                <p:nvPr/>
              </p:nvSpPr>
              <p:spPr>
                <a:xfrm>
                  <a:off x="5787448" y="4143307"/>
                  <a:ext cx="98668" cy="7646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8668" h="76468">
                      <a:moveTo>
                        <a:pt x="-433" y="65556"/>
                      </a:moveTo>
                      <a:cubicBezTo>
                        <a:pt x="42818" y="71329"/>
                        <a:pt x="98235" y="631"/>
                        <a:pt x="98235" y="631"/>
                      </a:cubicBezTo>
                      <a:cubicBezTo>
                        <a:pt x="86071" y="32372"/>
                        <a:pt x="49560" y="68261"/>
                        <a:pt x="49561" y="68262"/>
                      </a:cubicBezTo>
                      <a:cubicBezTo>
                        <a:pt x="11731" y="88642"/>
                        <a:pt x="-433" y="65556"/>
                        <a:pt x="-433" y="65556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0000"/>
                    </a:gs>
                    <a:gs pos="100000">
                      <a:srgbClr val="FF1F00"/>
                    </a:gs>
                  </a:gsLst>
                  <a:lin ang="5400000" scaled="0"/>
                </a:gradFill>
                <a:ln w="2500" cap="flat">
                  <a:noFill/>
                  <a:miter lim="800000"/>
                </a:ln>
              </p:spPr>
            </p:sp>
          </p:grpSp>
          <p:sp>
            <p:nvSpPr>
              <p:cNvPr id="5908" name="Text 5908"/>
              <p:cNvSpPr txBox="1"/>
              <p:nvPr/>
            </p:nvSpPr>
            <p:spPr>
              <a:xfrm>
                <a:off x="5904100" y="4073875"/>
                <a:ext cx="408100" cy="1694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092" b="1">
                    <a:solidFill>
                      <a:srgbClr val="000000"/>
                    </a:solidFill>
                    <a:latin typeface="Arial"/>
                  </a:rPr>
                  <a:t>Like</a:t>
                </a:r>
              </a:p>
            </p:txBody>
          </p:sp>
        </p:grpSp>
        <p:grpSp>
          <p:nvGrpSpPr>
            <p:cNvPr id="5538" name="Sub Topic 5"/>
            <p:cNvGrpSpPr/>
            <p:nvPr/>
          </p:nvGrpSpPr>
          <p:grpSpPr>
            <a:xfrm>
              <a:off x="6523950" y="3538725"/>
              <a:ext cx="1101100" cy="215600"/>
              <a:chOff x="6523950" y="3538725"/>
              <a:chExt cx="1101100" cy="215600"/>
            </a:xfrm>
          </p:grpSpPr>
          <p:sp>
            <p:nvSpPr>
              <p:cNvPr id="5539" name="Freeform 5538"/>
              <p:cNvSpPr/>
              <p:nvPr/>
            </p:nvSpPr>
            <p:spPr>
              <a:xfrm>
                <a:off x="6523950" y="3538725"/>
                <a:ext cx="1101100" cy="215600"/>
              </a:xfrm>
              <a:custGeom>
                <a:avLst/>
                <a:gdLst/>
                <a:ahLst/>
                <a:cxnLst/>
                <a:rect l="0" t="0" r="0" b="0"/>
                <a:pathLst>
                  <a:path w="1101100" h="215600">
                    <a:moveTo>
                      <a:pt x="107800" y="0"/>
                    </a:moveTo>
                    <a:lnTo>
                      <a:pt x="993300" y="0"/>
                    </a:lnTo>
                    <a:cubicBezTo>
                      <a:pt x="993300" y="0"/>
                      <a:pt x="1101100" y="0"/>
                      <a:pt x="1101100" y="107800"/>
                    </a:cubicBezTo>
                    <a:cubicBezTo>
                      <a:pt x="1101100" y="215600"/>
                      <a:pt x="993300" y="215600"/>
                      <a:pt x="993300" y="215600"/>
                    </a:cubicBezTo>
                    <a:lnTo>
                      <a:pt x="107800" y="215600"/>
                    </a:lnTo>
                    <a:cubicBezTo>
                      <a:pt x="107800" y="215600"/>
                      <a:pt x="0" y="215600"/>
                      <a:pt x="0" y="107800"/>
                    </a:cubicBezTo>
                    <a:cubicBezTo>
                      <a:pt x="0" y="0"/>
                      <a:pt x="107800" y="0"/>
                      <a:pt x="107800" y="0"/>
                    </a:cubicBezTo>
                    <a:close/>
                  </a:path>
                </a:pathLst>
              </a:custGeom>
              <a:solidFill>
                <a:srgbClr val="26D7AE"/>
              </a:solidFill>
              <a:ln w="7700" cap="flat">
                <a:noFill/>
                <a:bevel/>
              </a:ln>
              <a:effectLst>
                <a:outerShdw blurRad="30000" dist="21779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5540" name="Freeform 5539"/>
              <p:cNvSpPr/>
              <p:nvPr/>
            </p:nvSpPr>
            <p:spPr>
              <a:xfrm>
                <a:off x="6539350" y="3554125"/>
                <a:ext cx="1070300" cy="184800"/>
              </a:xfrm>
              <a:custGeom>
                <a:avLst/>
                <a:gdLst/>
                <a:ahLst/>
                <a:cxnLst/>
                <a:rect l="0" t="0" r="0" b="0"/>
                <a:pathLst>
                  <a:path w="1070300" h="184800" stroke="0">
                    <a:moveTo>
                      <a:pt x="92400" y="0"/>
                    </a:moveTo>
                    <a:lnTo>
                      <a:pt x="977900" y="0"/>
                    </a:lnTo>
                    <a:cubicBezTo>
                      <a:pt x="977900" y="0"/>
                      <a:pt x="1070300" y="0"/>
                      <a:pt x="1070300" y="92400"/>
                    </a:cubicBezTo>
                    <a:cubicBezTo>
                      <a:pt x="1070300" y="184800"/>
                      <a:pt x="977900" y="184800"/>
                      <a:pt x="977900" y="184800"/>
                    </a:cubicBezTo>
                    <a:lnTo>
                      <a:pt x="92400" y="184800"/>
                    </a:lnTo>
                    <a:cubicBezTo>
                      <a:pt x="92400" y="184800"/>
                      <a:pt x="0" y="184800"/>
                      <a:pt x="0" y="92400"/>
                    </a:cubicBezTo>
                    <a:cubicBezTo>
                      <a:pt x="0" y="0"/>
                      <a:pt x="92400" y="0"/>
                      <a:pt x="924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15000"/>
                    </a:srgbClr>
                  </a:gs>
                  <a:gs pos="98194">
                    <a:srgbClr val="FFFFFF">
                      <a:alpha val="15000"/>
                    </a:srgbClr>
                  </a:gs>
                  <a:gs pos="0">
                    <a:srgbClr val="FFFFFF">
                      <a:alpha val="49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700" cap="flat">
                <a:solidFill>
                  <a:srgbClr val="366092"/>
                </a:solidFill>
                <a:bevel/>
              </a:ln>
            </p:spPr>
          </p:sp>
          <p:sp>
            <p:nvSpPr>
              <p:cNvPr id="5541" name="Freeform 5540"/>
              <p:cNvSpPr/>
              <p:nvPr/>
            </p:nvSpPr>
            <p:spPr>
              <a:xfrm>
                <a:off x="6550900" y="3554125"/>
                <a:ext cx="1047200" cy="107800"/>
              </a:xfrm>
              <a:custGeom>
                <a:avLst/>
                <a:gdLst/>
                <a:ahLst/>
                <a:cxnLst/>
                <a:rect l="0" t="0" r="0" b="0"/>
                <a:pathLst>
                  <a:path w="1047200" h="107800" stroke="0">
                    <a:moveTo>
                      <a:pt x="107800" y="0"/>
                    </a:moveTo>
                    <a:lnTo>
                      <a:pt x="939400" y="0"/>
                    </a:lnTo>
                    <a:cubicBezTo>
                      <a:pt x="939400" y="0"/>
                      <a:pt x="1047200" y="0"/>
                      <a:pt x="1047200" y="63602"/>
                    </a:cubicBezTo>
                    <a:cubicBezTo>
                      <a:pt x="1047200" y="107800"/>
                      <a:pt x="942480" y="107800"/>
                      <a:pt x="994840" y="107800"/>
                    </a:cubicBezTo>
                    <a:lnTo>
                      <a:pt x="52360" y="107800"/>
                    </a:lnTo>
                    <a:cubicBezTo>
                      <a:pt x="104720" y="107800"/>
                      <a:pt x="0" y="107800"/>
                      <a:pt x="0" y="63602"/>
                    </a:cubicBezTo>
                    <a:cubicBezTo>
                      <a:pt x="0" y="0"/>
                      <a:pt x="107800" y="0"/>
                      <a:pt x="10780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700" cap="flat">
                <a:solidFill>
                  <a:srgbClr val="366092"/>
                </a:solidFill>
                <a:bevel/>
              </a:ln>
            </p:spPr>
          </p:sp>
          <p:grpSp>
            <p:nvGrpSpPr>
              <p:cNvPr id="5542" name="Shake hands"/>
              <p:cNvGrpSpPr/>
              <p:nvPr/>
            </p:nvGrpSpPr>
            <p:grpSpPr>
              <a:xfrm>
                <a:off x="6585550" y="3561825"/>
                <a:ext cx="231000" cy="169400"/>
                <a:chOff x="6585550" y="3561825"/>
                <a:chExt cx="231000" cy="169400"/>
              </a:xfrm>
            </p:grpSpPr>
            <p:sp>
              <p:nvSpPr>
                <p:cNvPr id="5543" name="Freeform 5542"/>
                <p:cNvSpPr/>
                <p:nvPr/>
              </p:nvSpPr>
              <p:spPr>
                <a:xfrm>
                  <a:off x="6767235" y="3589993"/>
                  <a:ext cx="49293" cy="10458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9293" h="104586">
                      <a:moveTo>
                        <a:pt x="0" y="16796"/>
                      </a:moveTo>
                      <a:cubicBezTo>
                        <a:pt x="0" y="16796"/>
                        <a:pt x="0" y="13274"/>
                        <a:pt x="2065" y="12732"/>
                      </a:cubicBezTo>
                      <a:cubicBezTo>
                        <a:pt x="4129" y="12191"/>
                        <a:pt x="49293" y="0"/>
                        <a:pt x="49293" y="0"/>
                      </a:cubicBezTo>
                      <a:lnTo>
                        <a:pt x="48088" y="99609"/>
                      </a:lnTo>
                      <a:cubicBezTo>
                        <a:pt x="48088" y="99609"/>
                        <a:pt x="30281" y="105026"/>
                        <a:pt x="25894" y="104586"/>
                      </a:cubicBezTo>
                      <a:cubicBezTo>
                        <a:pt x="21506" y="103943"/>
                        <a:pt x="18667" y="99067"/>
                        <a:pt x="18667" y="99067"/>
                      </a:cubicBezTo>
                      <a:lnTo>
                        <a:pt x="0" y="16796"/>
                      </a:lnTo>
                      <a:close/>
                    </a:path>
                  </a:pathLst>
                </a:custGeom>
                <a:solidFill>
                  <a:srgbClr val="0D0D0D"/>
                </a:solidFill>
                <a:ln w="7700" cap="flat">
                  <a:noFill/>
                  <a:bevel/>
                </a:ln>
              </p:spPr>
            </p:sp>
            <p:sp>
              <p:nvSpPr>
                <p:cNvPr id="5544" name="Freeform 5543"/>
                <p:cNvSpPr/>
                <p:nvPr/>
              </p:nvSpPr>
              <p:spPr>
                <a:xfrm>
                  <a:off x="6673288" y="3594132"/>
                  <a:ext cx="114118" cy="9060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4118" h="90601">
                      <a:moveTo>
                        <a:pt x="100685" y="21249"/>
                      </a:moveTo>
                      <a:cubicBezTo>
                        <a:pt x="96556" y="21032"/>
                        <a:pt x="91188" y="20166"/>
                        <a:pt x="88917" y="19515"/>
                      </a:cubicBezTo>
                      <a:cubicBezTo>
                        <a:pt x="86646" y="18865"/>
                        <a:pt x="68374" y="10521"/>
                        <a:pt x="60529" y="5320"/>
                      </a:cubicBezTo>
                      <a:cubicBezTo>
                        <a:pt x="57059" y="1636"/>
                        <a:pt x="46180" y="-843"/>
                        <a:pt x="43289" y="227"/>
                      </a:cubicBezTo>
                      <a:cubicBezTo>
                        <a:pt x="40399" y="1297"/>
                        <a:pt x="23882" y="5212"/>
                        <a:pt x="21611" y="5212"/>
                      </a:cubicBezTo>
                      <a:cubicBezTo>
                        <a:pt x="19340" y="5212"/>
                        <a:pt x="5945" y="24933"/>
                        <a:pt x="1597" y="29268"/>
                      </a:cubicBezTo>
                      <a:cubicBezTo>
                        <a:pt x="-2752" y="33602"/>
                        <a:pt x="1791" y="41838"/>
                        <a:pt x="14798" y="40104"/>
                      </a:cubicBezTo>
                      <a:cubicBezTo>
                        <a:pt x="27805" y="38370"/>
                        <a:pt x="34618" y="27317"/>
                        <a:pt x="34618" y="27317"/>
                      </a:cubicBezTo>
                      <a:cubicBezTo>
                        <a:pt x="34618" y="27317"/>
                        <a:pt x="46386" y="28401"/>
                        <a:pt x="48864" y="26234"/>
                      </a:cubicBezTo>
                      <a:cubicBezTo>
                        <a:pt x="50928" y="40321"/>
                        <a:pt x="73226" y="62860"/>
                        <a:pt x="93252" y="56142"/>
                      </a:cubicBezTo>
                      <a:cubicBezTo>
                        <a:pt x="88917" y="58526"/>
                        <a:pt x="85200" y="57659"/>
                        <a:pt x="85200" y="57659"/>
                      </a:cubicBezTo>
                      <a:cubicBezTo>
                        <a:pt x="85200" y="57659"/>
                        <a:pt x="107499" y="79981"/>
                        <a:pt x="106260" y="90601"/>
                      </a:cubicBezTo>
                      <a:cubicBezTo>
                        <a:pt x="110802" y="88867"/>
                        <a:pt x="114118" y="82799"/>
                        <a:pt x="114118" y="82799"/>
                      </a:cubicBezTo>
                      <a:cubicBezTo>
                        <a:pt x="114118" y="82799"/>
                        <a:pt x="108737" y="38154"/>
                        <a:pt x="100685" y="21249"/>
                      </a:cubicBezTo>
                      <a:close/>
                    </a:path>
                  </a:pathLst>
                </a:custGeom>
                <a:solidFill>
                  <a:srgbClr val="F7D8AA"/>
                </a:solidFill>
                <a:ln w="7700" cap="flat">
                  <a:solidFill>
                    <a:srgbClr val="D0855B"/>
                  </a:solidFill>
                  <a:bevel/>
                </a:ln>
              </p:spPr>
            </p:sp>
            <p:sp>
              <p:nvSpPr>
                <p:cNvPr id="5545" name="Freeform 5544"/>
                <p:cNvSpPr/>
                <p:nvPr/>
              </p:nvSpPr>
              <p:spPr>
                <a:xfrm>
                  <a:off x="6585550" y="3561818"/>
                  <a:ext cx="57293" cy="13013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7293" h="130136">
                      <a:moveTo>
                        <a:pt x="0" y="0"/>
                      </a:moveTo>
                      <a:cubicBezTo>
                        <a:pt x="1419" y="1490"/>
                        <a:pt x="57293" y="33592"/>
                        <a:pt x="57293" y="33592"/>
                      </a:cubicBezTo>
                      <a:lnTo>
                        <a:pt x="11441" y="130136"/>
                      </a:lnTo>
                      <a:lnTo>
                        <a:pt x="774" y="12705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262626"/>
                </a:solidFill>
                <a:ln w="7700" cap="flat">
                  <a:noFill/>
                  <a:bevel/>
                </a:ln>
              </p:spPr>
            </p:sp>
            <p:sp>
              <p:nvSpPr>
                <p:cNvPr id="5546" name="Freeform 5545"/>
                <p:cNvSpPr/>
                <p:nvPr/>
              </p:nvSpPr>
              <p:spPr>
                <a:xfrm>
                  <a:off x="6604131" y="3598662"/>
                  <a:ext cx="49631" cy="8154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9631" h="81542">
                      <a:moveTo>
                        <a:pt x="37163" y="0"/>
                      </a:moveTo>
                      <a:lnTo>
                        <a:pt x="48776" y="5418"/>
                      </a:lnTo>
                      <a:cubicBezTo>
                        <a:pt x="48776" y="5418"/>
                        <a:pt x="50893" y="6285"/>
                        <a:pt x="48416" y="10565"/>
                      </a:cubicBezTo>
                      <a:cubicBezTo>
                        <a:pt x="45938" y="14846"/>
                        <a:pt x="19442" y="75498"/>
                        <a:pt x="16603" y="78478"/>
                      </a:cubicBezTo>
                      <a:cubicBezTo>
                        <a:pt x="13764" y="81458"/>
                        <a:pt x="9033" y="81542"/>
                        <a:pt x="9033" y="81542"/>
                      </a:cubicBezTo>
                      <a:lnTo>
                        <a:pt x="0" y="77478"/>
                      </a:lnTo>
                      <a:lnTo>
                        <a:pt x="37163" y="0"/>
                      </a:lnTo>
                      <a:close/>
                    </a:path>
                  </a:pathLst>
                </a:custGeom>
                <a:solidFill>
                  <a:srgbClr val="C2B5D3"/>
                </a:solidFill>
                <a:ln w="7700" cap="flat">
                  <a:noFill/>
                  <a:bevel/>
                </a:ln>
              </p:spPr>
            </p:sp>
            <p:sp>
              <p:nvSpPr>
                <p:cNvPr id="5547" name="Freeform 5546"/>
                <p:cNvSpPr/>
                <p:nvPr/>
              </p:nvSpPr>
              <p:spPr>
                <a:xfrm>
                  <a:off x="6666311" y="3592312"/>
                  <a:ext cx="101537" cy="3211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1537" h="32119">
                      <a:moveTo>
                        <a:pt x="100202" y="21249"/>
                      </a:moveTo>
                      <a:cubicBezTo>
                        <a:pt x="96072" y="21032"/>
                        <a:pt x="90704" y="20165"/>
                        <a:pt x="88433" y="19515"/>
                      </a:cubicBezTo>
                      <a:cubicBezTo>
                        <a:pt x="86161" y="18865"/>
                        <a:pt x="67890" y="10521"/>
                        <a:pt x="60045" y="5320"/>
                      </a:cubicBezTo>
                      <a:cubicBezTo>
                        <a:pt x="56575" y="1636"/>
                        <a:pt x="45696" y="-843"/>
                        <a:pt x="42805" y="227"/>
                      </a:cubicBezTo>
                      <a:cubicBezTo>
                        <a:pt x="39915" y="1297"/>
                        <a:pt x="23398" y="5211"/>
                        <a:pt x="21127" y="5211"/>
                      </a:cubicBezTo>
                      <a:cubicBezTo>
                        <a:pt x="18856" y="5211"/>
                        <a:pt x="5462" y="24933"/>
                        <a:pt x="1113" y="29268"/>
                      </a:cubicBezTo>
                      <a:cubicBezTo>
                        <a:pt x="-3236" y="33602"/>
                        <a:pt x="6210" y="32453"/>
                        <a:pt x="9479" y="29382"/>
                      </a:cubicBezTo>
                      <a:cubicBezTo>
                        <a:pt x="14146" y="24999"/>
                        <a:pt x="24964" y="12225"/>
                        <a:pt x="24964" y="12225"/>
                      </a:cubicBezTo>
                      <a:cubicBezTo>
                        <a:pt x="24964" y="12225"/>
                        <a:pt x="46642" y="6446"/>
                        <a:pt x="50083" y="7529"/>
                      </a:cubicBezTo>
                      <a:cubicBezTo>
                        <a:pt x="55933" y="8252"/>
                        <a:pt x="80708" y="26673"/>
                        <a:pt x="86558" y="25590"/>
                      </a:cubicBezTo>
                      <a:cubicBezTo>
                        <a:pt x="92752" y="28299"/>
                        <a:pt x="101537" y="26854"/>
                        <a:pt x="101537" y="26854"/>
                      </a:cubicBezTo>
                      <a:cubicBezTo>
                        <a:pt x="101537" y="26854"/>
                        <a:pt x="101182" y="23964"/>
                        <a:pt x="100202" y="21249"/>
                      </a:cubicBezTo>
                      <a:close/>
                    </a:path>
                  </a:pathLst>
                </a:custGeom>
                <a:solidFill>
                  <a:srgbClr val="F8EDD0"/>
                </a:solidFill>
                <a:ln w="7700" cap="flat">
                  <a:noFill/>
                  <a:bevel/>
                </a:ln>
              </p:spPr>
            </p:sp>
            <p:sp>
              <p:nvSpPr>
                <p:cNvPr id="5548" name="Freeform 5547"/>
                <p:cNvSpPr/>
                <p:nvPr/>
              </p:nvSpPr>
              <p:spPr>
                <a:xfrm>
                  <a:off x="6665828" y="3614357"/>
                  <a:ext cx="114118" cy="6855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4118" h="68556">
                      <a:moveTo>
                        <a:pt x="106656" y="25939"/>
                      </a:moveTo>
                      <a:cubicBezTo>
                        <a:pt x="99085" y="33706"/>
                        <a:pt x="65535" y="31538"/>
                        <a:pt x="50911" y="0"/>
                      </a:cubicBezTo>
                      <a:cubicBezTo>
                        <a:pt x="47470" y="1739"/>
                        <a:pt x="35426" y="2100"/>
                        <a:pt x="31985" y="475"/>
                      </a:cubicBezTo>
                      <a:cubicBezTo>
                        <a:pt x="29233" y="11491"/>
                        <a:pt x="3425" y="14923"/>
                        <a:pt x="1597" y="7223"/>
                      </a:cubicBezTo>
                      <a:cubicBezTo>
                        <a:pt x="-2752" y="11557"/>
                        <a:pt x="1791" y="19793"/>
                        <a:pt x="14798" y="18059"/>
                      </a:cubicBezTo>
                      <a:cubicBezTo>
                        <a:pt x="27805" y="16325"/>
                        <a:pt x="34618" y="5272"/>
                        <a:pt x="34618" y="5272"/>
                      </a:cubicBezTo>
                      <a:cubicBezTo>
                        <a:pt x="34618" y="5272"/>
                        <a:pt x="46386" y="6356"/>
                        <a:pt x="48864" y="4189"/>
                      </a:cubicBezTo>
                      <a:cubicBezTo>
                        <a:pt x="50928" y="18276"/>
                        <a:pt x="73226" y="40815"/>
                        <a:pt x="93252" y="34096"/>
                      </a:cubicBezTo>
                      <a:cubicBezTo>
                        <a:pt x="88917" y="36481"/>
                        <a:pt x="85200" y="35614"/>
                        <a:pt x="85200" y="35614"/>
                      </a:cubicBezTo>
                      <a:cubicBezTo>
                        <a:pt x="85200" y="35614"/>
                        <a:pt x="107499" y="57936"/>
                        <a:pt x="106260" y="68556"/>
                      </a:cubicBezTo>
                      <a:cubicBezTo>
                        <a:pt x="110802" y="66822"/>
                        <a:pt x="114118" y="60753"/>
                        <a:pt x="114118" y="60753"/>
                      </a:cubicBezTo>
                      <a:cubicBezTo>
                        <a:pt x="114118" y="60753"/>
                        <a:pt x="109064" y="38582"/>
                        <a:pt x="106656" y="25939"/>
                      </a:cubicBezTo>
                      <a:close/>
                    </a:path>
                  </a:pathLst>
                </a:custGeom>
                <a:solidFill>
                  <a:srgbClr val="EAC195"/>
                </a:solidFill>
                <a:ln w="7700" cap="flat">
                  <a:noFill/>
                  <a:bevel/>
                </a:ln>
              </p:spPr>
            </p:sp>
            <p:sp>
              <p:nvSpPr>
                <p:cNvPr id="5549" name="Freeform 5548"/>
                <p:cNvSpPr/>
                <p:nvPr/>
              </p:nvSpPr>
              <p:spPr>
                <a:xfrm>
                  <a:off x="6625229" y="3597528"/>
                  <a:ext cx="147281" cy="13204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7281" h="132049">
                      <a:moveTo>
                        <a:pt x="119813" y="114915"/>
                      </a:moveTo>
                      <a:cubicBezTo>
                        <a:pt x="119606" y="120928"/>
                        <a:pt x="114444" y="124829"/>
                        <a:pt x="105154" y="122879"/>
                      </a:cubicBezTo>
                      <a:cubicBezTo>
                        <a:pt x="104534" y="130464"/>
                        <a:pt x="99992" y="132198"/>
                        <a:pt x="91320" y="132049"/>
                      </a:cubicBezTo>
                      <a:cubicBezTo>
                        <a:pt x="89050" y="131114"/>
                        <a:pt x="6671" y="80835"/>
                        <a:pt x="0" y="71515"/>
                      </a:cubicBezTo>
                      <a:cubicBezTo>
                        <a:pt x="1097" y="67398"/>
                        <a:pt x="30208" y="8246"/>
                        <a:pt x="27318" y="9316"/>
                      </a:cubicBezTo>
                      <a:cubicBezTo>
                        <a:pt x="26290" y="9696"/>
                        <a:pt x="33701" y="10261"/>
                        <a:pt x="36281" y="9178"/>
                      </a:cubicBezTo>
                      <a:cubicBezTo>
                        <a:pt x="46670" y="4816"/>
                        <a:pt x="63673" y="0"/>
                        <a:pt x="62210" y="0"/>
                      </a:cubicBezTo>
                      <a:cubicBezTo>
                        <a:pt x="59938" y="0"/>
                        <a:pt x="46543" y="19718"/>
                        <a:pt x="42196" y="24053"/>
                      </a:cubicBezTo>
                      <a:cubicBezTo>
                        <a:pt x="37847" y="28387"/>
                        <a:pt x="42389" y="36623"/>
                        <a:pt x="55396" y="34889"/>
                      </a:cubicBezTo>
                      <a:cubicBezTo>
                        <a:pt x="68404" y="33155"/>
                        <a:pt x="75217" y="22102"/>
                        <a:pt x="75217" y="22102"/>
                      </a:cubicBezTo>
                      <a:cubicBezTo>
                        <a:pt x="75217" y="22102"/>
                        <a:pt x="86985" y="23186"/>
                        <a:pt x="89462" y="21019"/>
                      </a:cubicBezTo>
                      <a:cubicBezTo>
                        <a:pt x="91527" y="35105"/>
                        <a:pt x="113824" y="57645"/>
                        <a:pt x="133851" y="50926"/>
                      </a:cubicBezTo>
                      <a:cubicBezTo>
                        <a:pt x="129516" y="53310"/>
                        <a:pt x="125799" y="52444"/>
                        <a:pt x="125799" y="52444"/>
                      </a:cubicBezTo>
                      <a:cubicBezTo>
                        <a:pt x="125799" y="52444"/>
                        <a:pt x="148100" y="74766"/>
                        <a:pt x="147281" y="85385"/>
                      </a:cubicBezTo>
                      <a:cubicBezTo>
                        <a:pt x="146653" y="99039"/>
                        <a:pt x="136535" y="100773"/>
                        <a:pt x="136535" y="100773"/>
                      </a:cubicBezTo>
                      <a:cubicBezTo>
                        <a:pt x="136535" y="100773"/>
                        <a:pt x="137362" y="117461"/>
                        <a:pt x="119813" y="114915"/>
                      </a:cubicBezTo>
                      <a:close/>
                    </a:path>
                  </a:pathLst>
                </a:custGeom>
                <a:solidFill>
                  <a:srgbClr val="F0D1BF"/>
                </a:solidFill>
                <a:ln w="7700" cap="flat">
                  <a:solidFill>
                    <a:srgbClr val="D0855B"/>
                  </a:solidFill>
                  <a:bevel/>
                </a:ln>
              </p:spPr>
            </p:sp>
            <p:sp>
              <p:nvSpPr>
                <p:cNvPr id="5550" name="Freeform 5549"/>
                <p:cNvSpPr/>
                <p:nvPr/>
              </p:nvSpPr>
              <p:spPr>
                <a:xfrm>
                  <a:off x="6625229" y="3649914"/>
                  <a:ext cx="147281" cy="7966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7281" h="79663">
                      <a:moveTo>
                        <a:pt x="119813" y="62528"/>
                      </a:moveTo>
                      <a:cubicBezTo>
                        <a:pt x="119606" y="68542"/>
                        <a:pt x="114444" y="72443"/>
                        <a:pt x="105154" y="70493"/>
                      </a:cubicBezTo>
                      <a:cubicBezTo>
                        <a:pt x="104534" y="78078"/>
                        <a:pt x="99992" y="79813"/>
                        <a:pt x="91320" y="79663"/>
                      </a:cubicBezTo>
                      <a:cubicBezTo>
                        <a:pt x="89050" y="78728"/>
                        <a:pt x="6671" y="28448"/>
                        <a:pt x="0" y="19129"/>
                      </a:cubicBezTo>
                      <a:cubicBezTo>
                        <a:pt x="226" y="18281"/>
                        <a:pt x="1639" y="15101"/>
                        <a:pt x="3716" y="10593"/>
                      </a:cubicBezTo>
                      <a:cubicBezTo>
                        <a:pt x="8562" y="16872"/>
                        <a:pt x="23633" y="40037"/>
                        <a:pt x="48153" y="30477"/>
                      </a:cubicBezTo>
                      <a:cubicBezTo>
                        <a:pt x="54175" y="28130"/>
                        <a:pt x="52787" y="42369"/>
                        <a:pt x="64498" y="37340"/>
                      </a:cubicBezTo>
                      <a:cubicBezTo>
                        <a:pt x="68283" y="35715"/>
                        <a:pt x="72756" y="51247"/>
                        <a:pt x="77918" y="45648"/>
                      </a:cubicBezTo>
                      <a:cubicBezTo>
                        <a:pt x="86176" y="53956"/>
                        <a:pt x="100801" y="44384"/>
                        <a:pt x="89789" y="30297"/>
                      </a:cubicBezTo>
                      <a:cubicBezTo>
                        <a:pt x="104929" y="36799"/>
                        <a:pt x="116285" y="27227"/>
                        <a:pt x="108887" y="15126"/>
                      </a:cubicBezTo>
                      <a:cubicBezTo>
                        <a:pt x="125404" y="20002"/>
                        <a:pt x="125799" y="0"/>
                        <a:pt x="125799" y="0"/>
                      </a:cubicBezTo>
                      <a:cubicBezTo>
                        <a:pt x="125799" y="0"/>
                        <a:pt x="148100" y="22380"/>
                        <a:pt x="147281" y="32999"/>
                      </a:cubicBezTo>
                      <a:cubicBezTo>
                        <a:pt x="146653" y="46653"/>
                        <a:pt x="136535" y="48387"/>
                        <a:pt x="136535" y="48387"/>
                      </a:cubicBezTo>
                      <a:cubicBezTo>
                        <a:pt x="136535" y="48387"/>
                        <a:pt x="137362" y="65075"/>
                        <a:pt x="119813" y="62528"/>
                      </a:cubicBezTo>
                      <a:close/>
                    </a:path>
                  </a:pathLst>
                </a:custGeom>
                <a:solidFill>
                  <a:srgbClr val="E5B69A"/>
                </a:solidFill>
                <a:ln w="7700" cap="flat">
                  <a:noFill/>
                  <a:bevel/>
                </a:ln>
              </p:spPr>
            </p:sp>
            <p:sp>
              <p:nvSpPr>
                <p:cNvPr id="5551" name="Freeform 5550"/>
                <p:cNvSpPr/>
                <p:nvPr/>
              </p:nvSpPr>
              <p:spPr>
                <a:xfrm>
                  <a:off x="6667779" y="3618556"/>
                  <a:ext cx="104731" cy="6435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4731" h="64357">
                      <a:moveTo>
                        <a:pt x="82854" y="37092"/>
                      </a:moveTo>
                      <a:cubicBezTo>
                        <a:pt x="70982" y="35467"/>
                        <a:pt x="51540" y="26075"/>
                        <a:pt x="45518" y="7654"/>
                      </a:cubicBezTo>
                      <a:cubicBezTo>
                        <a:pt x="42422" y="8196"/>
                        <a:pt x="37088" y="8196"/>
                        <a:pt x="34163" y="7654"/>
                      </a:cubicBezTo>
                      <a:cubicBezTo>
                        <a:pt x="32270" y="12711"/>
                        <a:pt x="24660" y="15207"/>
                        <a:pt x="14033" y="16323"/>
                      </a:cubicBezTo>
                      <a:cubicBezTo>
                        <a:pt x="10592" y="16684"/>
                        <a:pt x="1989" y="14697"/>
                        <a:pt x="0" y="10979"/>
                      </a:cubicBezTo>
                      <a:cubicBezTo>
                        <a:pt x="2283" y="13219"/>
                        <a:pt x="6583" y="14695"/>
                        <a:pt x="12846" y="13860"/>
                      </a:cubicBezTo>
                      <a:cubicBezTo>
                        <a:pt x="25853" y="12126"/>
                        <a:pt x="32666" y="1073"/>
                        <a:pt x="32666" y="1073"/>
                      </a:cubicBezTo>
                      <a:cubicBezTo>
                        <a:pt x="32666" y="1073"/>
                        <a:pt x="44434" y="2157"/>
                        <a:pt x="46912" y="0"/>
                      </a:cubicBezTo>
                      <a:cubicBezTo>
                        <a:pt x="48977" y="14077"/>
                        <a:pt x="71274" y="36616"/>
                        <a:pt x="91301" y="29898"/>
                      </a:cubicBezTo>
                      <a:cubicBezTo>
                        <a:pt x="86965" y="32282"/>
                        <a:pt x="83249" y="31415"/>
                        <a:pt x="83249" y="31415"/>
                      </a:cubicBezTo>
                      <a:cubicBezTo>
                        <a:pt x="83249" y="31415"/>
                        <a:pt x="105545" y="53737"/>
                        <a:pt x="104731" y="64357"/>
                      </a:cubicBezTo>
                      <a:cubicBezTo>
                        <a:pt x="103671" y="61293"/>
                        <a:pt x="100919" y="58223"/>
                        <a:pt x="100919" y="58223"/>
                      </a:cubicBezTo>
                      <a:cubicBezTo>
                        <a:pt x="100919" y="58223"/>
                        <a:pt x="91628" y="46664"/>
                        <a:pt x="82854" y="37092"/>
                      </a:cubicBezTo>
                      <a:close/>
                    </a:path>
                  </a:pathLst>
                </a:custGeom>
                <a:solidFill>
                  <a:srgbClr val="D5A87F">
                    <a:alpha val="80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5552" name="Freeform 5551"/>
                <p:cNvSpPr/>
                <p:nvPr/>
              </p:nvSpPr>
              <p:spPr>
                <a:xfrm>
                  <a:off x="6700603" y="3649914"/>
                  <a:ext cx="71906" cy="7966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1906" h="79663">
                      <a:moveTo>
                        <a:pt x="44437" y="62528"/>
                      </a:moveTo>
                      <a:cubicBezTo>
                        <a:pt x="44231" y="68542"/>
                        <a:pt x="39069" y="72443"/>
                        <a:pt x="29779" y="70493"/>
                      </a:cubicBezTo>
                      <a:cubicBezTo>
                        <a:pt x="29159" y="78078"/>
                        <a:pt x="24617" y="79813"/>
                        <a:pt x="15946" y="79663"/>
                      </a:cubicBezTo>
                      <a:cubicBezTo>
                        <a:pt x="15341" y="79414"/>
                        <a:pt x="9038" y="75655"/>
                        <a:pt x="0" y="70101"/>
                      </a:cubicBezTo>
                      <a:cubicBezTo>
                        <a:pt x="7762" y="72167"/>
                        <a:pt x="14071" y="76893"/>
                        <a:pt x="17168" y="77254"/>
                      </a:cubicBezTo>
                      <a:cubicBezTo>
                        <a:pt x="20851" y="77684"/>
                        <a:pt x="27146" y="73642"/>
                        <a:pt x="24738" y="68043"/>
                      </a:cubicBezTo>
                      <a:cubicBezTo>
                        <a:pt x="22446" y="62716"/>
                        <a:pt x="14881" y="56383"/>
                        <a:pt x="9597" y="49983"/>
                      </a:cubicBezTo>
                      <a:cubicBezTo>
                        <a:pt x="14728" y="53660"/>
                        <a:pt x="26286" y="66959"/>
                        <a:pt x="30071" y="67862"/>
                      </a:cubicBezTo>
                      <a:cubicBezTo>
                        <a:pt x="34889" y="69488"/>
                        <a:pt x="43502" y="65173"/>
                        <a:pt x="41599" y="59555"/>
                      </a:cubicBezTo>
                      <a:cubicBezTo>
                        <a:pt x="38846" y="51428"/>
                        <a:pt x="30759" y="45829"/>
                        <a:pt x="25082" y="38244"/>
                      </a:cubicBezTo>
                      <a:cubicBezTo>
                        <a:pt x="31620" y="42578"/>
                        <a:pt x="41986" y="54705"/>
                        <a:pt x="46416" y="56304"/>
                      </a:cubicBezTo>
                      <a:cubicBezTo>
                        <a:pt x="51922" y="58290"/>
                        <a:pt x="58287" y="53053"/>
                        <a:pt x="57599" y="47815"/>
                      </a:cubicBezTo>
                      <a:cubicBezTo>
                        <a:pt x="56739" y="41314"/>
                        <a:pt x="47276" y="31019"/>
                        <a:pt x="40738" y="22712"/>
                      </a:cubicBezTo>
                      <a:cubicBezTo>
                        <a:pt x="47104" y="26866"/>
                        <a:pt x="56478" y="40541"/>
                        <a:pt x="60180" y="41675"/>
                      </a:cubicBezTo>
                      <a:cubicBezTo>
                        <a:pt x="64309" y="42939"/>
                        <a:pt x="70372" y="35229"/>
                        <a:pt x="68438" y="29033"/>
                      </a:cubicBezTo>
                      <a:cubicBezTo>
                        <a:pt x="64709" y="17083"/>
                        <a:pt x="50424" y="0"/>
                        <a:pt x="50424" y="0"/>
                      </a:cubicBezTo>
                      <a:cubicBezTo>
                        <a:pt x="50424" y="0"/>
                        <a:pt x="72726" y="22380"/>
                        <a:pt x="71906" y="32999"/>
                      </a:cubicBezTo>
                      <a:cubicBezTo>
                        <a:pt x="71277" y="46653"/>
                        <a:pt x="61160" y="48387"/>
                        <a:pt x="61160" y="48387"/>
                      </a:cubicBezTo>
                      <a:cubicBezTo>
                        <a:pt x="61160" y="48387"/>
                        <a:pt x="61987" y="65075"/>
                        <a:pt x="44437" y="62528"/>
                      </a:cubicBezTo>
                      <a:close/>
                    </a:path>
                  </a:pathLst>
                </a:custGeom>
                <a:solidFill>
                  <a:srgbClr val="CC8559"/>
                </a:solidFill>
                <a:ln w="7700" cap="flat">
                  <a:noFill/>
                  <a:bevel/>
                </a:ln>
              </p:spPr>
            </p:sp>
            <p:sp>
              <p:nvSpPr>
                <p:cNvPr id="5553" name="Freeform 5552"/>
                <p:cNvSpPr/>
                <p:nvPr/>
              </p:nvSpPr>
              <p:spPr>
                <a:xfrm>
                  <a:off x="6650795" y="3597527"/>
                  <a:ext cx="36727" cy="1676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6727" h="16762">
                      <a:moveTo>
                        <a:pt x="0" y="15307"/>
                      </a:moveTo>
                      <a:cubicBezTo>
                        <a:pt x="1586" y="11427"/>
                        <a:pt x="2347" y="9095"/>
                        <a:pt x="1752" y="9315"/>
                      </a:cubicBezTo>
                      <a:cubicBezTo>
                        <a:pt x="724" y="9696"/>
                        <a:pt x="8135" y="10261"/>
                        <a:pt x="10716" y="9177"/>
                      </a:cubicBezTo>
                      <a:cubicBezTo>
                        <a:pt x="21104" y="4816"/>
                        <a:pt x="38107" y="0"/>
                        <a:pt x="36644" y="0"/>
                      </a:cubicBezTo>
                      <a:cubicBezTo>
                        <a:pt x="35356" y="0"/>
                        <a:pt x="30497" y="6332"/>
                        <a:pt x="25737" y="12608"/>
                      </a:cubicBezTo>
                      <a:cubicBezTo>
                        <a:pt x="14329" y="16762"/>
                        <a:pt x="4866" y="18027"/>
                        <a:pt x="0" y="15307"/>
                      </a:cubicBezTo>
                      <a:close/>
                    </a:path>
                  </a:pathLst>
                </a:custGeom>
                <a:solidFill>
                  <a:srgbClr val="FEE6DC"/>
                </a:solidFill>
                <a:ln w="7700" cap="flat">
                  <a:noFill/>
                  <a:bevel/>
                </a:ln>
              </p:spPr>
            </p:sp>
            <p:sp>
              <p:nvSpPr>
                <p:cNvPr id="5554" name="Freeform 5553"/>
                <p:cNvSpPr/>
                <p:nvPr/>
              </p:nvSpPr>
              <p:spPr>
                <a:xfrm>
                  <a:off x="6667424" y="3608420"/>
                  <a:ext cx="15856" cy="1396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856" h="13968">
                      <a:moveTo>
                        <a:pt x="0" y="13173"/>
                      </a:moveTo>
                      <a:cubicBezTo>
                        <a:pt x="0" y="13173"/>
                        <a:pt x="2000" y="11513"/>
                        <a:pt x="10646" y="0"/>
                      </a:cubicBezTo>
                      <a:cubicBezTo>
                        <a:pt x="13743" y="1490"/>
                        <a:pt x="16581" y="4605"/>
                        <a:pt x="15678" y="5689"/>
                      </a:cubicBezTo>
                      <a:cubicBezTo>
                        <a:pt x="10449" y="9924"/>
                        <a:pt x="7306" y="12500"/>
                        <a:pt x="3957" y="13681"/>
                      </a:cubicBezTo>
                      <a:cubicBezTo>
                        <a:pt x="1521" y="14540"/>
                        <a:pt x="0" y="13173"/>
                        <a:pt x="0" y="1317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D3A67D"/>
                  </a:solidFill>
                  <a:bevel/>
                </a:ln>
              </p:spPr>
            </p:sp>
            <p:sp>
              <p:nvSpPr>
                <p:cNvPr id="5555" name="Freeform 5554"/>
                <p:cNvSpPr/>
                <p:nvPr/>
              </p:nvSpPr>
              <p:spPr>
                <a:xfrm>
                  <a:off x="6625229" y="3597528"/>
                  <a:ext cx="147281" cy="13204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7281" h="132049">
                      <a:moveTo>
                        <a:pt x="119813" y="114915"/>
                      </a:moveTo>
                      <a:cubicBezTo>
                        <a:pt x="119606" y="120928"/>
                        <a:pt x="114444" y="124829"/>
                        <a:pt x="105154" y="122879"/>
                      </a:cubicBezTo>
                      <a:cubicBezTo>
                        <a:pt x="104534" y="130464"/>
                        <a:pt x="99992" y="132198"/>
                        <a:pt x="91320" y="132049"/>
                      </a:cubicBezTo>
                      <a:cubicBezTo>
                        <a:pt x="89050" y="131114"/>
                        <a:pt x="6671" y="80835"/>
                        <a:pt x="0" y="71515"/>
                      </a:cubicBezTo>
                      <a:cubicBezTo>
                        <a:pt x="1097" y="67398"/>
                        <a:pt x="30208" y="8246"/>
                        <a:pt x="27318" y="9316"/>
                      </a:cubicBezTo>
                      <a:cubicBezTo>
                        <a:pt x="26290" y="9696"/>
                        <a:pt x="33701" y="10261"/>
                        <a:pt x="36281" y="9178"/>
                      </a:cubicBezTo>
                      <a:cubicBezTo>
                        <a:pt x="46670" y="4816"/>
                        <a:pt x="63673" y="0"/>
                        <a:pt x="62210" y="0"/>
                      </a:cubicBezTo>
                      <a:cubicBezTo>
                        <a:pt x="59938" y="0"/>
                        <a:pt x="46543" y="19718"/>
                        <a:pt x="42196" y="24053"/>
                      </a:cubicBezTo>
                      <a:cubicBezTo>
                        <a:pt x="37847" y="28387"/>
                        <a:pt x="42389" y="36623"/>
                        <a:pt x="55396" y="34889"/>
                      </a:cubicBezTo>
                      <a:cubicBezTo>
                        <a:pt x="68404" y="33155"/>
                        <a:pt x="75217" y="22102"/>
                        <a:pt x="75217" y="22102"/>
                      </a:cubicBezTo>
                      <a:cubicBezTo>
                        <a:pt x="75217" y="22102"/>
                        <a:pt x="86985" y="23186"/>
                        <a:pt x="89462" y="21019"/>
                      </a:cubicBezTo>
                      <a:cubicBezTo>
                        <a:pt x="91527" y="35105"/>
                        <a:pt x="113824" y="57645"/>
                        <a:pt x="133851" y="50926"/>
                      </a:cubicBezTo>
                      <a:cubicBezTo>
                        <a:pt x="129516" y="53310"/>
                        <a:pt x="125799" y="52444"/>
                        <a:pt x="125799" y="52444"/>
                      </a:cubicBezTo>
                      <a:cubicBezTo>
                        <a:pt x="125799" y="52444"/>
                        <a:pt x="148100" y="74766"/>
                        <a:pt x="147281" y="85385"/>
                      </a:cubicBezTo>
                      <a:cubicBezTo>
                        <a:pt x="146653" y="99039"/>
                        <a:pt x="136535" y="100773"/>
                        <a:pt x="136535" y="100773"/>
                      </a:cubicBezTo>
                      <a:cubicBezTo>
                        <a:pt x="136535" y="100773"/>
                        <a:pt x="137362" y="117461"/>
                        <a:pt x="119813" y="114915"/>
                      </a:cubicBezTo>
                      <a:close/>
                    </a:path>
                  </a:pathLst>
                </a:custGeom>
                <a:noFill/>
                <a:ln w="7700" cap="flat">
                  <a:solidFill>
                    <a:srgbClr val="C88459"/>
                  </a:solidFill>
                  <a:bevel/>
                </a:ln>
              </p:spPr>
            </p:sp>
            <p:sp>
              <p:nvSpPr>
                <p:cNvPr id="5556" name="Freeform 5555"/>
                <p:cNvSpPr/>
                <p:nvPr/>
              </p:nvSpPr>
              <p:spPr>
                <a:xfrm>
                  <a:off x="6684287" y="3694196"/>
                  <a:ext cx="21436" cy="3701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1436" h="37012">
                      <a:moveTo>
                        <a:pt x="21323" y="29677"/>
                      </a:moveTo>
                      <a:cubicBezTo>
                        <a:pt x="21323" y="29677"/>
                        <a:pt x="21527" y="33362"/>
                        <a:pt x="17191" y="35963"/>
                      </a:cubicBezTo>
                      <a:cubicBezTo>
                        <a:pt x="12855" y="38563"/>
                        <a:pt x="2739" y="36179"/>
                        <a:pt x="468" y="30978"/>
                      </a:cubicBezTo>
                      <a:cubicBezTo>
                        <a:pt x="-1803" y="25777"/>
                        <a:pt x="4390" y="9739"/>
                        <a:pt x="8313" y="3454"/>
                      </a:cubicBezTo>
                      <a:cubicBezTo>
                        <a:pt x="12236" y="-2831"/>
                        <a:pt x="20494" y="0"/>
                        <a:pt x="21323" y="7572"/>
                      </a:cubicBezTo>
                      <a:cubicBezTo>
                        <a:pt x="22146" y="15157"/>
                        <a:pt x="18533" y="26752"/>
                        <a:pt x="18533" y="26752"/>
                      </a:cubicBezTo>
                      <a:lnTo>
                        <a:pt x="21323" y="29677"/>
                      </a:lnTo>
                      <a:close/>
                    </a:path>
                  </a:pathLst>
                </a:custGeom>
                <a:solidFill>
                  <a:srgbClr val="F7D8AA"/>
                </a:solidFill>
                <a:ln w="7700" cap="flat">
                  <a:solidFill>
                    <a:srgbClr val="D0855B"/>
                  </a:solidFill>
                  <a:bevel/>
                </a:ln>
              </p:spPr>
            </p:sp>
            <p:sp>
              <p:nvSpPr>
                <p:cNvPr id="5557" name="Freeform 5556"/>
                <p:cNvSpPr/>
                <p:nvPr/>
              </p:nvSpPr>
              <p:spPr>
                <a:xfrm>
                  <a:off x="6667011" y="3687203"/>
                  <a:ext cx="25598" cy="4016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5598" h="40162">
                      <a:moveTo>
                        <a:pt x="17743" y="37970"/>
                      </a:moveTo>
                      <a:cubicBezTo>
                        <a:pt x="15471" y="32769"/>
                        <a:pt x="21665" y="16731"/>
                        <a:pt x="25598" y="10447"/>
                      </a:cubicBezTo>
                      <a:cubicBezTo>
                        <a:pt x="25382" y="321"/>
                        <a:pt x="15980" y="-3121"/>
                        <a:pt x="11755" y="3078"/>
                      </a:cubicBezTo>
                      <a:cubicBezTo>
                        <a:pt x="4865" y="13189"/>
                        <a:pt x="258" y="23235"/>
                        <a:pt x="0" y="28218"/>
                      </a:cubicBezTo>
                      <a:cubicBezTo>
                        <a:pt x="-426" y="36453"/>
                        <a:pt x="14233" y="44039"/>
                        <a:pt x="17743" y="37970"/>
                      </a:cubicBezTo>
                      <a:close/>
                    </a:path>
                  </a:pathLst>
                </a:custGeom>
                <a:solidFill>
                  <a:srgbClr val="F7D8AA"/>
                </a:solidFill>
                <a:ln w="7700" cap="flat">
                  <a:solidFill>
                    <a:srgbClr val="D0855B"/>
                  </a:solidFill>
                  <a:bevel/>
                </a:ln>
              </p:spPr>
            </p:sp>
            <p:sp>
              <p:nvSpPr>
                <p:cNvPr id="5558" name="Freeform 5557"/>
                <p:cNvSpPr/>
                <p:nvPr/>
              </p:nvSpPr>
              <p:spPr>
                <a:xfrm>
                  <a:off x="6641608" y="3675250"/>
                  <a:ext cx="21388" cy="2792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1388" h="27920">
                      <a:moveTo>
                        <a:pt x="11946" y="26633"/>
                      </a:moveTo>
                      <a:cubicBezTo>
                        <a:pt x="13964" y="23045"/>
                        <a:pt x="17236" y="15932"/>
                        <a:pt x="21365" y="9565"/>
                      </a:cubicBezTo>
                      <a:cubicBezTo>
                        <a:pt x="22011" y="-51"/>
                        <a:pt x="12720" y="-2490"/>
                        <a:pt x="9365" y="2522"/>
                      </a:cubicBezTo>
                      <a:cubicBezTo>
                        <a:pt x="6641" y="6591"/>
                        <a:pt x="2098" y="11967"/>
                        <a:pt x="203" y="17557"/>
                      </a:cubicBezTo>
                      <a:cubicBezTo>
                        <a:pt x="-1755" y="23334"/>
                        <a:pt x="9481" y="31013"/>
                        <a:pt x="11946" y="26633"/>
                      </a:cubicBezTo>
                      <a:close/>
                    </a:path>
                  </a:pathLst>
                </a:custGeom>
                <a:solidFill>
                  <a:srgbClr val="F7D8AA"/>
                </a:solidFill>
                <a:ln w="7700" cap="flat">
                  <a:solidFill>
                    <a:srgbClr val="D0855B"/>
                  </a:solidFill>
                  <a:bevel/>
                </a:ln>
              </p:spPr>
            </p:sp>
            <p:sp>
              <p:nvSpPr>
                <p:cNvPr id="5559" name="Freeform 5558"/>
                <p:cNvSpPr/>
                <p:nvPr/>
              </p:nvSpPr>
              <p:spPr>
                <a:xfrm>
                  <a:off x="6651736" y="3680803"/>
                  <a:ext cx="25308" cy="3784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5308" h="37842">
                      <a:moveTo>
                        <a:pt x="526" y="24059"/>
                      </a:moveTo>
                      <a:cubicBezTo>
                        <a:pt x="4262" y="15776"/>
                        <a:pt x="5334" y="13921"/>
                        <a:pt x="10978" y="4283"/>
                      </a:cubicBezTo>
                      <a:cubicBezTo>
                        <a:pt x="16630" y="-5368"/>
                        <a:pt x="29044" y="2793"/>
                        <a:pt x="24269" y="14035"/>
                      </a:cubicBezTo>
                      <a:cubicBezTo>
                        <a:pt x="19236" y="21350"/>
                        <a:pt x="15483" y="30372"/>
                        <a:pt x="15275" y="34618"/>
                      </a:cubicBezTo>
                      <a:cubicBezTo>
                        <a:pt x="14849" y="43293"/>
                        <a:pt x="-3334" y="32617"/>
                        <a:pt x="526" y="24059"/>
                      </a:cubicBezTo>
                      <a:close/>
                    </a:path>
                  </a:pathLst>
                </a:custGeom>
                <a:solidFill>
                  <a:srgbClr val="F7D8AA"/>
                </a:solidFill>
                <a:ln w="7700" cap="flat">
                  <a:solidFill>
                    <a:srgbClr val="D0855B"/>
                  </a:solidFill>
                  <a:bevel/>
                </a:ln>
              </p:spPr>
            </p:sp>
            <p:sp>
              <p:nvSpPr>
                <p:cNvPr id="5560" name="Freeform 5559"/>
                <p:cNvSpPr/>
                <p:nvPr/>
              </p:nvSpPr>
              <p:spPr>
                <a:xfrm>
                  <a:off x="6691055" y="3695635"/>
                  <a:ext cx="10500" cy="1696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500" h="16965">
                      <a:moveTo>
                        <a:pt x="48" y="12614"/>
                      </a:moveTo>
                      <a:cubicBezTo>
                        <a:pt x="-855" y="16271"/>
                        <a:pt x="8287" y="18055"/>
                        <a:pt x="8952" y="16271"/>
                      </a:cubicBezTo>
                      <a:cubicBezTo>
                        <a:pt x="10113" y="13156"/>
                        <a:pt x="10942" y="5035"/>
                        <a:pt x="10242" y="2726"/>
                      </a:cubicBezTo>
                      <a:cubicBezTo>
                        <a:pt x="9339" y="-254"/>
                        <a:pt x="4952" y="-931"/>
                        <a:pt x="4048" y="1371"/>
                      </a:cubicBezTo>
                      <a:cubicBezTo>
                        <a:pt x="2859" y="4403"/>
                        <a:pt x="499" y="10788"/>
                        <a:pt x="48" y="12614"/>
                      </a:cubicBezTo>
                      <a:close/>
                    </a:path>
                  </a:pathLst>
                </a:custGeom>
                <a:solidFill>
                  <a:srgbClr val="F8EDD0"/>
                </a:solidFill>
                <a:ln w="7700" cap="flat">
                  <a:solidFill>
                    <a:srgbClr val="D3A67D"/>
                  </a:solidFill>
                  <a:bevel/>
                </a:ln>
              </p:spPr>
            </p:sp>
            <p:sp>
              <p:nvSpPr>
                <p:cNvPr id="5561" name="Freeform 5560"/>
                <p:cNvSpPr/>
                <p:nvPr/>
              </p:nvSpPr>
              <p:spPr>
                <a:xfrm>
                  <a:off x="6675183" y="3690082"/>
                  <a:ext cx="13710" cy="1644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710" h="16441">
                      <a:moveTo>
                        <a:pt x="177" y="10582"/>
                      </a:moveTo>
                      <a:cubicBezTo>
                        <a:pt x="-1608" y="13862"/>
                        <a:pt x="9706" y="17784"/>
                        <a:pt x="10371" y="16000"/>
                      </a:cubicBezTo>
                      <a:cubicBezTo>
                        <a:pt x="11533" y="12884"/>
                        <a:pt x="14297" y="6253"/>
                        <a:pt x="13597" y="3945"/>
                      </a:cubicBezTo>
                      <a:cubicBezTo>
                        <a:pt x="12694" y="965"/>
                        <a:pt x="7085" y="-1231"/>
                        <a:pt x="5662" y="761"/>
                      </a:cubicBezTo>
                      <a:cubicBezTo>
                        <a:pt x="3726" y="3470"/>
                        <a:pt x="1210" y="8685"/>
                        <a:pt x="177" y="10582"/>
                      </a:cubicBezTo>
                      <a:close/>
                    </a:path>
                  </a:pathLst>
                </a:custGeom>
                <a:solidFill>
                  <a:srgbClr val="F8EDD0"/>
                </a:solidFill>
                <a:ln w="7700" cap="flat">
                  <a:solidFill>
                    <a:srgbClr val="D3A67D"/>
                  </a:solidFill>
                  <a:bevel/>
                </a:ln>
              </p:spPr>
            </p:sp>
            <p:sp>
              <p:nvSpPr>
                <p:cNvPr id="5562" name="Freeform 5561"/>
                <p:cNvSpPr/>
                <p:nvPr/>
              </p:nvSpPr>
              <p:spPr>
                <a:xfrm>
                  <a:off x="6659569" y="3682919"/>
                  <a:ext cx="14468" cy="1655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468" h="16559">
                      <a:moveTo>
                        <a:pt x="177" y="10701"/>
                      </a:moveTo>
                      <a:cubicBezTo>
                        <a:pt x="-1608" y="13981"/>
                        <a:pt x="9706" y="17903"/>
                        <a:pt x="10371" y="16119"/>
                      </a:cubicBezTo>
                      <a:cubicBezTo>
                        <a:pt x="11533" y="13004"/>
                        <a:pt x="15088" y="6253"/>
                        <a:pt x="14388" y="3945"/>
                      </a:cubicBezTo>
                      <a:cubicBezTo>
                        <a:pt x="13484" y="965"/>
                        <a:pt x="7875" y="-1231"/>
                        <a:pt x="6452" y="761"/>
                      </a:cubicBezTo>
                      <a:cubicBezTo>
                        <a:pt x="4516" y="3470"/>
                        <a:pt x="1210" y="8804"/>
                        <a:pt x="177" y="10701"/>
                      </a:cubicBezTo>
                      <a:close/>
                    </a:path>
                  </a:pathLst>
                </a:custGeom>
                <a:solidFill>
                  <a:srgbClr val="F8EDD0"/>
                </a:solidFill>
                <a:ln w="7700" cap="flat">
                  <a:solidFill>
                    <a:srgbClr val="D3A67D"/>
                  </a:solidFill>
                  <a:bevel/>
                </a:ln>
              </p:spPr>
            </p:sp>
            <p:sp>
              <p:nvSpPr>
                <p:cNvPr id="5563" name="Freeform 5562"/>
                <p:cNvSpPr/>
                <p:nvPr/>
              </p:nvSpPr>
              <p:spPr>
                <a:xfrm>
                  <a:off x="6647653" y="3676960"/>
                  <a:ext cx="13038" cy="1503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038" h="15035">
                      <a:moveTo>
                        <a:pt x="174" y="8557"/>
                      </a:moveTo>
                      <a:cubicBezTo>
                        <a:pt x="-1501" y="11633"/>
                        <a:pt x="8197" y="16230"/>
                        <a:pt x="9166" y="14749"/>
                      </a:cubicBezTo>
                      <a:cubicBezTo>
                        <a:pt x="11306" y="11479"/>
                        <a:pt x="13363" y="7922"/>
                        <a:pt x="13000" y="4493"/>
                      </a:cubicBezTo>
                      <a:cubicBezTo>
                        <a:pt x="12691" y="1579"/>
                        <a:pt x="7702" y="-2012"/>
                        <a:pt x="5135" y="1318"/>
                      </a:cubicBezTo>
                      <a:cubicBezTo>
                        <a:pt x="3232" y="3786"/>
                        <a:pt x="1142" y="6779"/>
                        <a:pt x="174" y="8557"/>
                      </a:cubicBezTo>
                      <a:close/>
                    </a:path>
                  </a:pathLst>
                </a:custGeom>
                <a:solidFill>
                  <a:srgbClr val="F8EDD0"/>
                </a:solidFill>
                <a:ln w="7700" cap="flat">
                  <a:solidFill>
                    <a:srgbClr val="D3A67D"/>
                  </a:solidFill>
                  <a:bevel/>
                </a:ln>
              </p:spPr>
            </p:sp>
            <p:sp>
              <p:nvSpPr>
                <p:cNvPr id="5564" name="Freeform 5563"/>
                <p:cNvSpPr/>
                <p:nvPr/>
              </p:nvSpPr>
              <p:spPr>
                <a:xfrm>
                  <a:off x="6665828" y="3592312"/>
                  <a:ext cx="114118" cy="9060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4118" h="90601">
                      <a:moveTo>
                        <a:pt x="100685" y="21249"/>
                      </a:moveTo>
                      <a:cubicBezTo>
                        <a:pt x="96556" y="21032"/>
                        <a:pt x="91188" y="20166"/>
                        <a:pt x="88917" y="19515"/>
                      </a:cubicBezTo>
                      <a:cubicBezTo>
                        <a:pt x="86646" y="18865"/>
                        <a:pt x="68374" y="10521"/>
                        <a:pt x="60529" y="5320"/>
                      </a:cubicBezTo>
                      <a:cubicBezTo>
                        <a:pt x="57059" y="1636"/>
                        <a:pt x="46180" y="-843"/>
                        <a:pt x="43289" y="227"/>
                      </a:cubicBezTo>
                      <a:cubicBezTo>
                        <a:pt x="40399" y="1297"/>
                        <a:pt x="23882" y="5212"/>
                        <a:pt x="21611" y="5212"/>
                      </a:cubicBezTo>
                      <a:cubicBezTo>
                        <a:pt x="19340" y="5212"/>
                        <a:pt x="5945" y="24933"/>
                        <a:pt x="1597" y="29268"/>
                      </a:cubicBezTo>
                      <a:cubicBezTo>
                        <a:pt x="-2752" y="33602"/>
                        <a:pt x="1791" y="41838"/>
                        <a:pt x="14798" y="40104"/>
                      </a:cubicBezTo>
                      <a:cubicBezTo>
                        <a:pt x="27805" y="38370"/>
                        <a:pt x="34618" y="27317"/>
                        <a:pt x="34618" y="27317"/>
                      </a:cubicBezTo>
                      <a:cubicBezTo>
                        <a:pt x="34618" y="27317"/>
                        <a:pt x="46386" y="28401"/>
                        <a:pt x="48864" y="26234"/>
                      </a:cubicBezTo>
                      <a:cubicBezTo>
                        <a:pt x="50928" y="40321"/>
                        <a:pt x="73226" y="62860"/>
                        <a:pt x="93252" y="56142"/>
                      </a:cubicBezTo>
                      <a:cubicBezTo>
                        <a:pt x="88917" y="58526"/>
                        <a:pt x="85200" y="57659"/>
                        <a:pt x="85200" y="57659"/>
                      </a:cubicBezTo>
                      <a:cubicBezTo>
                        <a:pt x="85200" y="57659"/>
                        <a:pt x="107499" y="79981"/>
                        <a:pt x="106260" y="90601"/>
                      </a:cubicBezTo>
                      <a:cubicBezTo>
                        <a:pt x="110802" y="88867"/>
                        <a:pt x="114118" y="82799"/>
                        <a:pt x="114118" y="82799"/>
                      </a:cubicBezTo>
                      <a:cubicBezTo>
                        <a:pt x="114118" y="82799"/>
                        <a:pt x="108737" y="38154"/>
                        <a:pt x="100685" y="21249"/>
                      </a:cubicBezTo>
                      <a:close/>
                    </a:path>
                  </a:pathLst>
                </a:custGeom>
                <a:noFill/>
                <a:ln w="7700" cap="flat">
                  <a:solidFill>
                    <a:srgbClr val="C88459"/>
                  </a:solidFill>
                  <a:bevel/>
                </a:ln>
              </p:spPr>
            </p:sp>
            <p:sp>
              <p:nvSpPr>
                <p:cNvPr id="5565" name="Freeform 5564"/>
                <p:cNvSpPr/>
                <p:nvPr/>
              </p:nvSpPr>
              <p:spPr>
                <a:xfrm>
                  <a:off x="6758977" y="3605434"/>
                  <a:ext cx="28566" cy="7842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8566" h="78427">
                      <a:moveTo>
                        <a:pt x="0" y="7050"/>
                      </a:moveTo>
                      <a:cubicBezTo>
                        <a:pt x="0" y="7050"/>
                        <a:pt x="-258" y="3606"/>
                        <a:pt x="1806" y="2709"/>
                      </a:cubicBezTo>
                      <a:cubicBezTo>
                        <a:pt x="3871" y="1812"/>
                        <a:pt x="6452" y="0"/>
                        <a:pt x="12904" y="0"/>
                      </a:cubicBezTo>
                      <a:cubicBezTo>
                        <a:pt x="19356" y="0"/>
                        <a:pt x="32861" y="74589"/>
                        <a:pt x="27270" y="77485"/>
                      </a:cubicBezTo>
                      <a:cubicBezTo>
                        <a:pt x="21678" y="80380"/>
                        <a:pt x="16603" y="75679"/>
                        <a:pt x="16603" y="75679"/>
                      </a:cubicBezTo>
                      <a:cubicBezTo>
                        <a:pt x="16603" y="75679"/>
                        <a:pt x="20216" y="72428"/>
                        <a:pt x="20969" y="69676"/>
                      </a:cubicBezTo>
                      <a:cubicBezTo>
                        <a:pt x="16431" y="29806"/>
                        <a:pt x="8000" y="8127"/>
                        <a:pt x="8000" y="8127"/>
                      </a:cubicBezTo>
                      <a:lnTo>
                        <a:pt x="0" y="7050"/>
                      </a:lnTo>
                      <a:close/>
                    </a:path>
                  </a:pathLst>
                </a:custGeom>
                <a:solidFill>
                  <a:srgbClr val="C1D2E8"/>
                </a:solidFill>
                <a:ln w="7700" cap="flat">
                  <a:noFill/>
                  <a:bevel/>
                </a:ln>
              </p:spPr>
            </p:sp>
            <p:sp>
              <p:nvSpPr>
                <p:cNvPr id="5566" name="Freeform 5565"/>
                <p:cNvSpPr/>
                <p:nvPr/>
              </p:nvSpPr>
              <p:spPr>
                <a:xfrm>
                  <a:off x="6709376" y="3652253"/>
                  <a:ext cx="20485" cy="1004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0485" h="10040">
                      <a:moveTo>
                        <a:pt x="0" y="0"/>
                      </a:moveTo>
                      <a:cubicBezTo>
                        <a:pt x="0" y="0"/>
                        <a:pt x="11975" y="2384"/>
                        <a:pt x="17136" y="4551"/>
                      </a:cubicBezTo>
                      <a:cubicBezTo>
                        <a:pt x="22298" y="6718"/>
                        <a:pt x="21265" y="11920"/>
                        <a:pt x="15485" y="9319"/>
                      </a:cubicBezTo>
                      <a:cubicBezTo>
                        <a:pt x="9704" y="6718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7E9E0"/>
                </a:solidFill>
                <a:ln w="7700" cap="flat">
                  <a:noFill/>
                  <a:bevel/>
                </a:ln>
              </p:spPr>
            </p:sp>
            <p:sp>
              <p:nvSpPr>
                <p:cNvPr id="5567" name="Freeform 5566"/>
                <p:cNvSpPr/>
                <p:nvPr/>
              </p:nvSpPr>
              <p:spPr>
                <a:xfrm>
                  <a:off x="6757067" y="3664389"/>
                  <a:ext cx="6823" cy="1291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823" h="12919">
                      <a:moveTo>
                        <a:pt x="0" y="0"/>
                      </a:moveTo>
                      <a:cubicBezTo>
                        <a:pt x="0" y="0"/>
                        <a:pt x="3923" y="10619"/>
                        <a:pt x="5781" y="12580"/>
                      </a:cubicBezTo>
                      <a:cubicBezTo>
                        <a:pt x="7639" y="14520"/>
                        <a:pt x="6813" y="7585"/>
                        <a:pt x="4749" y="4551"/>
                      </a:cubicBezTo>
                      <a:cubicBezTo>
                        <a:pt x="2684" y="1517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0D1BF"/>
                </a:solidFill>
                <a:ln w="7700" cap="flat">
                  <a:noFill/>
                  <a:bevel/>
                </a:ln>
              </p:spPr>
            </p:sp>
            <p:sp>
              <p:nvSpPr>
                <p:cNvPr id="5568" name="Freeform 5567"/>
                <p:cNvSpPr/>
                <p:nvPr/>
              </p:nvSpPr>
              <p:spPr>
                <a:xfrm>
                  <a:off x="6743396" y="3630702"/>
                  <a:ext cx="19662" cy="724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662" h="7247">
                      <a:moveTo>
                        <a:pt x="0" y="576"/>
                      </a:moveTo>
                      <a:cubicBezTo>
                        <a:pt x="0" y="-1519"/>
                        <a:pt x="7543" y="2695"/>
                        <a:pt x="12226" y="2695"/>
                      </a:cubicBezTo>
                      <a:cubicBezTo>
                        <a:pt x="16893" y="2695"/>
                        <a:pt x="19662" y="1359"/>
                        <a:pt x="19662" y="3454"/>
                      </a:cubicBezTo>
                      <a:cubicBezTo>
                        <a:pt x="19662" y="5549"/>
                        <a:pt x="15869" y="7247"/>
                        <a:pt x="11202" y="7247"/>
                      </a:cubicBezTo>
                      <a:cubicBezTo>
                        <a:pt x="6519" y="7247"/>
                        <a:pt x="0" y="2670"/>
                        <a:pt x="0" y="576"/>
                      </a:cubicBezTo>
                      <a:close/>
                    </a:path>
                  </a:pathLst>
                </a:custGeom>
                <a:solidFill>
                  <a:srgbClr val="F8ECD2"/>
                </a:solidFill>
                <a:ln w="7700" cap="flat">
                  <a:noFill/>
                  <a:bevel/>
                </a:ln>
              </p:spPr>
            </p:sp>
          </p:grpSp>
          <p:sp>
            <p:nvSpPr>
              <p:cNvPr id="5909" name="Text 5909"/>
              <p:cNvSpPr txBox="1"/>
              <p:nvPr/>
            </p:nvSpPr>
            <p:spPr>
              <a:xfrm>
                <a:off x="6812700" y="3584925"/>
                <a:ext cx="785400" cy="1232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80">
                    <a:solidFill>
                      <a:srgbClr val="000000"/>
                    </a:solidFill>
                    <a:latin typeface="Arial"/>
                  </a:rPr>
                  <a:t>Meeting people</a:t>
                </a:r>
              </a:p>
            </p:txBody>
          </p:sp>
        </p:grpSp>
        <p:grpSp>
          <p:nvGrpSpPr>
            <p:cNvPr id="5569" name="Sub Topic 5"/>
            <p:cNvGrpSpPr/>
            <p:nvPr/>
          </p:nvGrpSpPr>
          <p:grpSpPr>
            <a:xfrm>
              <a:off x="6523950" y="4562825"/>
              <a:ext cx="731500" cy="215600"/>
              <a:chOff x="6523950" y="4562825"/>
              <a:chExt cx="731500" cy="215600"/>
            </a:xfrm>
          </p:grpSpPr>
          <p:sp>
            <p:nvSpPr>
              <p:cNvPr id="5570" name="Freeform 5569"/>
              <p:cNvSpPr/>
              <p:nvPr/>
            </p:nvSpPr>
            <p:spPr>
              <a:xfrm>
                <a:off x="6523950" y="4562825"/>
                <a:ext cx="731500" cy="215600"/>
              </a:xfrm>
              <a:custGeom>
                <a:avLst/>
                <a:gdLst/>
                <a:ahLst/>
                <a:cxnLst/>
                <a:rect l="0" t="0" r="0" b="0"/>
                <a:pathLst>
                  <a:path w="731500" h="215600">
                    <a:moveTo>
                      <a:pt x="107800" y="0"/>
                    </a:moveTo>
                    <a:lnTo>
                      <a:pt x="623700" y="0"/>
                    </a:lnTo>
                    <a:cubicBezTo>
                      <a:pt x="623700" y="0"/>
                      <a:pt x="731500" y="0"/>
                      <a:pt x="731500" y="107800"/>
                    </a:cubicBezTo>
                    <a:cubicBezTo>
                      <a:pt x="731500" y="215600"/>
                      <a:pt x="623700" y="215600"/>
                      <a:pt x="623700" y="215600"/>
                    </a:cubicBezTo>
                    <a:lnTo>
                      <a:pt x="107800" y="215600"/>
                    </a:lnTo>
                    <a:cubicBezTo>
                      <a:pt x="107800" y="215600"/>
                      <a:pt x="0" y="215600"/>
                      <a:pt x="0" y="107800"/>
                    </a:cubicBezTo>
                    <a:cubicBezTo>
                      <a:pt x="0" y="0"/>
                      <a:pt x="107800" y="0"/>
                      <a:pt x="107800" y="0"/>
                    </a:cubicBezTo>
                    <a:close/>
                  </a:path>
                </a:pathLst>
              </a:custGeom>
              <a:solidFill>
                <a:srgbClr val="26D7AE"/>
              </a:solidFill>
              <a:ln w="7700" cap="flat">
                <a:noFill/>
                <a:bevel/>
              </a:ln>
              <a:effectLst>
                <a:outerShdw blurRad="30000" dist="21779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5571" name="Freeform 5570"/>
              <p:cNvSpPr/>
              <p:nvPr/>
            </p:nvSpPr>
            <p:spPr>
              <a:xfrm>
                <a:off x="6539350" y="4578225"/>
                <a:ext cx="700700" cy="184800"/>
              </a:xfrm>
              <a:custGeom>
                <a:avLst/>
                <a:gdLst/>
                <a:ahLst/>
                <a:cxnLst/>
                <a:rect l="0" t="0" r="0" b="0"/>
                <a:pathLst>
                  <a:path w="700700" h="184800" stroke="0">
                    <a:moveTo>
                      <a:pt x="92400" y="0"/>
                    </a:moveTo>
                    <a:lnTo>
                      <a:pt x="608300" y="0"/>
                    </a:lnTo>
                    <a:cubicBezTo>
                      <a:pt x="608300" y="0"/>
                      <a:pt x="700700" y="0"/>
                      <a:pt x="700700" y="92400"/>
                    </a:cubicBezTo>
                    <a:cubicBezTo>
                      <a:pt x="700700" y="184800"/>
                      <a:pt x="608300" y="184800"/>
                      <a:pt x="608300" y="184800"/>
                    </a:cubicBezTo>
                    <a:lnTo>
                      <a:pt x="92400" y="184800"/>
                    </a:lnTo>
                    <a:cubicBezTo>
                      <a:pt x="92400" y="184800"/>
                      <a:pt x="0" y="184800"/>
                      <a:pt x="0" y="92400"/>
                    </a:cubicBezTo>
                    <a:cubicBezTo>
                      <a:pt x="0" y="0"/>
                      <a:pt x="92400" y="0"/>
                      <a:pt x="924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15000"/>
                    </a:srgbClr>
                  </a:gs>
                  <a:gs pos="96183">
                    <a:srgbClr val="FFFFFF">
                      <a:alpha val="15000"/>
                    </a:srgbClr>
                  </a:gs>
                  <a:gs pos="0">
                    <a:srgbClr val="FFFFFF">
                      <a:alpha val="49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700" cap="flat">
                <a:solidFill>
                  <a:srgbClr val="366092"/>
                </a:solidFill>
                <a:bevel/>
              </a:ln>
            </p:spPr>
          </p:sp>
          <p:sp>
            <p:nvSpPr>
              <p:cNvPr id="5572" name="Freeform 5571"/>
              <p:cNvSpPr/>
              <p:nvPr/>
            </p:nvSpPr>
            <p:spPr>
              <a:xfrm>
                <a:off x="6550900" y="4578225"/>
                <a:ext cx="677600" cy="107800"/>
              </a:xfrm>
              <a:custGeom>
                <a:avLst/>
                <a:gdLst/>
                <a:ahLst/>
                <a:cxnLst/>
                <a:rect l="0" t="0" r="0" b="0"/>
                <a:pathLst>
                  <a:path w="677600" h="107800" stroke="0">
                    <a:moveTo>
                      <a:pt x="107800" y="0"/>
                    </a:moveTo>
                    <a:lnTo>
                      <a:pt x="569800" y="0"/>
                    </a:lnTo>
                    <a:cubicBezTo>
                      <a:pt x="569800" y="0"/>
                      <a:pt x="677600" y="0"/>
                      <a:pt x="677600" y="63602"/>
                    </a:cubicBezTo>
                    <a:cubicBezTo>
                      <a:pt x="677600" y="107800"/>
                      <a:pt x="609840" y="107800"/>
                      <a:pt x="643720" y="107800"/>
                    </a:cubicBezTo>
                    <a:lnTo>
                      <a:pt x="33880" y="107800"/>
                    </a:lnTo>
                    <a:cubicBezTo>
                      <a:pt x="67760" y="107800"/>
                      <a:pt x="0" y="107800"/>
                      <a:pt x="0" y="63602"/>
                    </a:cubicBezTo>
                    <a:cubicBezTo>
                      <a:pt x="0" y="0"/>
                      <a:pt x="107800" y="0"/>
                      <a:pt x="10780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700" cap="flat">
                <a:solidFill>
                  <a:srgbClr val="366092"/>
                </a:solidFill>
                <a:bevel/>
              </a:ln>
            </p:spPr>
          </p:sp>
          <p:sp>
            <p:nvSpPr>
              <p:cNvPr id="5910" name="Text 5910"/>
              <p:cNvSpPr txBox="1"/>
              <p:nvPr/>
            </p:nvSpPr>
            <p:spPr>
              <a:xfrm>
                <a:off x="6550900" y="4609025"/>
                <a:ext cx="677600" cy="1232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80" b="1">
                    <a:solidFill>
                      <a:srgbClr val="262626"/>
                    </a:solidFill>
                    <a:latin typeface="Arial"/>
                  </a:rPr>
                  <a:t>Read books</a:t>
                </a:r>
              </a:p>
            </p:txBody>
          </p:sp>
        </p:grpSp>
        <p:grpSp>
          <p:nvGrpSpPr>
            <p:cNvPr id="5573" name="Sub Topic 5"/>
            <p:cNvGrpSpPr/>
            <p:nvPr/>
          </p:nvGrpSpPr>
          <p:grpSpPr>
            <a:xfrm>
              <a:off x="3474750" y="1716713"/>
              <a:ext cx="608300" cy="292600"/>
              <a:chOff x="3474750" y="1716713"/>
              <a:chExt cx="608300" cy="292600"/>
            </a:xfrm>
          </p:grpSpPr>
          <p:sp>
            <p:nvSpPr>
              <p:cNvPr id="5574" name="Freeform 5573"/>
              <p:cNvSpPr/>
              <p:nvPr/>
            </p:nvSpPr>
            <p:spPr>
              <a:xfrm>
                <a:off x="3474750" y="1716713"/>
                <a:ext cx="608300" cy="292600"/>
              </a:xfrm>
              <a:custGeom>
                <a:avLst/>
                <a:gdLst/>
                <a:ahLst/>
                <a:cxnLst/>
                <a:rect l="0" t="0" r="0" b="0"/>
                <a:pathLst>
                  <a:path w="608300" h="292600">
                    <a:moveTo>
                      <a:pt x="146300" y="0"/>
                    </a:moveTo>
                    <a:lnTo>
                      <a:pt x="462000" y="0"/>
                    </a:lnTo>
                    <a:cubicBezTo>
                      <a:pt x="462000" y="0"/>
                      <a:pt x="608300" y="0"/>
                      <a:pt x="608300" y="146300"/>
                    </a:cubicBezTo>
                    <a:cubicBezTo>
                      <a:pt x="608300" y="292600"/>
                      <a:pt x="462000" y="292600"/>
                      <a:pt x="462000" y="292600"/>
                    </a:cubicBezTo>
                    <a:lnTo>
                      <a:pt x="146300" y="292600"/>
                    </a:lnTo>
                    <a:cubicBezTo>
                      <a:pt x="146300" y="292600"/>
                      <a:pt x="0" y="292600"/>
                      <a:pt x="0" y="146300"/>
                    </a:cubicBezTo>
                    <a:cubicBezTo>
                      <a:pt x="0" y="0"/>
                      <a:pt x="146300" y="0"/>
                      <a:pt x="146300" y="0"/>
                    </a:cubicBezTo>
                    <a:close/>
                  </a:path>
                </a:pathLst>
              </a:custGeom>
              <a:solidFill>
                <a:srgbClr val="32CD32"/>
              </a:solidFill>
              <a:ln w="7700" cap="flat">
                <a:noFill/>
                <a:bevel/>
              </a:ln>
              <a:effectLst>
                <a:outerShdw blurRad="30000" dist="21779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5575" name="Freeform 5574"/>
              <p:cNvSpPr/>
              <p:nvPr/>
            </p:nvSpPr>
            <p:spPr>
              <a:xfrm>
                <a:off x="3490150" y="1732113"/>
                <a:ext cx="577500" cy="261800"/>
              </a:xfrm>
              <a:custGeom>
                <a:avLst/>
                <a:gdLst/>
                <a:ahLst/>
                <a:cxnLst/>
                <a:rect l="0" t="0" r="0" b="0"/>
                <a:pathLst>
                  <a:path w="577500" h="261800" stroke="0">
                    <a:moveTo>
                      <a:pt x="130900" y="0"/>
                    </a:moveTo>
                    <a:lnTo>
                      <a:pt x="446600" y="0"/>
                    </a:lnTo>
                    <a:cubicBezTo>
                      <a:pt x="446600" y="0"/>
                      <a:pt x="577500" y="0"/>
                      <a:pt x="577500" y="130900"/>
                    </a:cubicBezTo>
                    <a:cubicBezTo>
                      <a:pt x="577500" y="261800"/>
                      <a:pt x="446600" y="261800"/>
                      <a:pt x="446600" y="261800"/>
                    </a:cubicBezTo>
                    <a:lnTo>
                      <a:pt x="130900" y="261800"/>
                    </a:lnTo>
                    <a:cubicBezTo>
                      <a:pt x="130900" y="261800"/>
                      <a:pt x="0" y="261800"/>
                      <a:pt x="0" y="130900"/>
                    </a:cubicBezTo>
                    <a:cubicBezTo>
                      <a:pt x="0" y="0"/>
                      <a:pt x="130900" y="0"/>
                      <a:pt x="1309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15000"/>
                    </a:srgbClr>
                  </a:gs>
                  <a:gs pos="90529">
                    <a:srgbClr val="FFFFFF">
                      <a:alpha val="15000"/>
                    </a:srgbClr>
                  </a:gs>
                  <a:gs pos="0">
                    <a:srgbClr val="FFFFFF">
                      <a:alpha val="49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700" cap="flat">
                <a:solidFill>
                  <a:srgbClr val="366092"/>
                </a:solidFill>
                <a:bevel/>
              </a:ln>
            </p:spPr>
          </p:sp>
          <p:sp>
            <p:nvSpPr>
              <p:cNvPr id="5576" name="Freeform 5575"/>
              <p:cNvSpPr/>
              <p:nvPr/>
            </p:nvSpPr>
            <p:spPr>
              <a:xfrm>
                <a:off x="3511325" y="1732113"/>
                <a:ext cx="535150" cy="146300"/>
              </a:xfrm>
              <a:custGeom>
                <a:avLst/>
                <a:gdLst/>
                <a:ahLst/>
                <a:cxnLst/>
                <a:rect l="0" t="0" r="0" b="0"/>
                <a:pathLst>
                  <a:path w="535150" h="146300" stroke="0">
                    <a:moveTo>
                      <a:pt x="146300" y="0"/>
                    </a:moveTo>
                    <a:lnTo>
                      <a:pt x="388850" y="0"/>
                    </a:lnTo>
                    <a:cubicBezTo>
                      <a:pt x="388850" y="0"/>
                      <a:pt x="535150" y="0"/>
                      <a:pt x="535150" y="86317"/>
                    </a:cubicBezTo>
                    <a:cubicBezTo>
                      <a:pt x="535150" y="146300"/>
                      <a:pt x="481635" y="146300"/>
                      <a:pt x="508393" y="146300"/>
                    </a:cubicBezTo>
                    <a:lnTo>
                      <a:pt x="26757" y="146300"/>
                    </a:lnTo>
                    <a:cubicBezTo>
                      <a:pt x="53515" y="146300"/>
                      <a:pt x="0" y="146300"/>
                      <a:pt x="0" y="86317"/>
                    </a:cubicBezTo>
                    <a:cubicBezTo>
                      <a:pt x="0" y="0"/>
                      <a:pt x="146300" y="0"/>
                      <a:pt x="14630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700" cap="flat">
                <a:solidFill>
                  <a:srgbClr val="366092"/>
                </a:solidFill>
                <a:bevel/>
              </a:ln>
            </p:spPr>
          </p:sp>
          <p:sp>
            <p:nvSpPr>
              <p:cNvPr id="5911" name="Text 5911"/>
              <p:cNvSpPr txBox="1"/>
              <p:nvPr/>
            </p:nvSpPr>
            <p:spPr>
              <a:xfrm>
                <a:off x="3532500" y="1778313"/>
                <a:ext cx="492800" cy="1694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092" b="1">
                    <a:solidFill>
                      <a:srgbClr val="000000"/>
                    </a:solidFill>
                    <a:latin typeface="Arial"/>
                  </a:rPr>
                  <a:t>Skills</a:t>
                </a:r>
              </a:p>
            </p:txBody>
          </p:sp>
        </p:grpSp>
        <p:grpSp>
          <p:nvGrpSpPr>
            <p:cNvPr id="5577" name="Sub Topic 5"/>
            <p:cNvGrpSpPr/>
            <p:nvPr/>
          </p:nvGrpSpPr>
          <p:grpSpPr>
            <a:xfrm>
              <a:off x="2481450" y="4681212"/>
              <a:ext cx="639100" cy="231000"/>
              <a:chOff x="2481450" y="4681212"/>
              <a:chExt cx="639100" cy="231000"/>
            </a:xfrm>
          </p:grpSpPr>
          <p:sp>
            <p:nvSpPr>
              <p:cNvPr id="5578" name="Freeform 5577"/>
              <p:cNvSpPr/>
              <p:nvPr/>
            </p:nvSpPr>
            <p:spPr>
              <a:xfrm>
                <a:off x="2481450" y="4681212"/>
                <a:ext cx="639100" cy="231000"/>
              </a:xfrm>
              <a:custGeom>
                <a:avLst/>
                <a:gdLst/>
                <a:ahLst/>
                <a:cxnLst/>
                <a:rect l="0" t="0" r="0" b="0"/>
                <a:pathLst>
                  <a:path w="639100" h="231000">
                    <a:moveTo>
                      <a:pt x="115500" y="0"/>
                    </a:moveTo>
                    <a:lnTo>
                      <a:pt x="523600" y="0"/>
                    </a:lnTo>
                    <a:cubicBezTo>
                      <a:pt x="523600" y="0"/>
                      <a:pt x="639100" y="0"/>
                      <a:pt x="639100" y="115500"/>
                    </a:cubicBezTo>
                    <a:cubicBezTo>
                      <a:pt x="639100" y="231000"/>
                      <a:pt x="523600" y="231000"/>
                      <a:pt x="523600" y="231000"/>
                    </a:cubicBezTo>
                    <a:lnTo>
                      <a:pt x="115500" y="231000"/>
                    </a:lnTo>
                    <a:cubicBezTo>
                      <a:pt x="115500" y="231000"/>
                      <a:pt x="0" y="231000"/>
                      <a:pt x="0" y="115500"/>
                    </a:cubicBezTo>
                    <a:cubicBezTo>
                      <a:pt x="0" y="0"/>
                      <a:pt x="115500" y="0"/>
                      <a:pt x="115500" y="0"/>
                    </a:cubicBezTo>
                    <a:close/>
                  </a:path>
                </a:pathLst>
              </a:custGeom>
              <a:solidFill>
                <a:srgbClr val="26D7AE"/>
              </a:solidFill>
              <a:ln w="7700" cap="flat">
                <a:noFill/>
                <a:bevel/>
              </a:ln>
              <a:effectLst>
                <a:outerShdw blurRad="30000" dist="21779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5579" name="Freeform 5578"/>
              <p:cNvSpPr/>
              <p:nvPr/>
            </p:nvSpPr>
            <p:spPr>
              <a:xfrm>
                <a:off x="2496850" y="4696612"/>
                <a:ext cx="608300" cy="200200"/>
              </a:xfrm>
              <a:custGeom>
                <a:avLst/>
                <a:gdLst/>
                <a:ahLst/>
                <a:cxnLst/>
                <a:rect l="0" t="0" r="0" b="0"/>
                <a:pathLst>
                  <a:path w="608300" h="200200" stroke="0">
                    <a:moveTo>
                      <a:pt x="100100" y="0"/>
                    </a:moveTo>
                    <a:lnTo>
                      <a:pt x="508200" y="0"/>
                    </a:lnTo>
                    <a:cubicBezTo>
                      <a:pt x="508200" y="0"/>
                      <a:pt x="608300" y="0"/>
                      <a:pt x="608300" y="100100"/>
                    </a:cubicBezTo>
                    <a:cubicBezTo>
                      <a:pt x="608300" y="200200"/>
                      <a:pt x="508200" y="200200"/>
                      <a:pt x="508200" y="200200"/>
                    </a:cubicBezTo>
                    <a:lnTo>
                      <a:pt x="100100" y="200200"/>
                    </a:lnTo>
                    <a:cubicBezTo>
                      <a:pt x="100100" y="200200"/>
                      <a:pt x="0" y="200200"/>
                      <a:pt x="0" y="100100"/>
                    </a:cubicBezTo>
                    <a:cubicBezTo>
                      <a:pt x="0" y="0"/>
                      <a:pt x="100100" y="0"/>
                      <a:pt x="1001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15000"/>
                    </a:srgbClr>
                  </a:gs>
                  <a:gs pos="94420">
                    <a:srgbClr val="FFFFFF">
                      <a:alpha val="15000"/>
                    </a:srgbClr>
                  </a:gs>
                  <a:gs pos="0">
                    <a:srgbClr val="FFFFFF">
                      <a:alpha val="49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700" cap="flat">
                <a:solidFill>
                  <a:srgbClr val="366092"/>
                </a:solidFill>
                <a:bevel/>
              </a:ln>
            </p:spPr>
          </p:sp>
          <p:sp>
            <p:nvSpPr>
              <p:cNvPr id="5580" name="Freeform 5579"/>
              <p:cNvSpPr/>
              <p:nvPr/>
            </p:nvSpPr>
            <p:spPr>
              <a:xfrm>
                <a:off x="2510325" y="4696612"/>
                <a:ext cx="581350" cy="115500"/>
              </a:xfrm>
              <a:custGeom>
                <a:avLst/>
                <a:gdLst/>
                <a:ahLst/>
                <a:cxnLst/>
                <a:rect l="0" t="0" r="0" b="0"/>
                <a:pathLst>
                  <a:path w="581350" h="115500" stroke="0">
                    <a:moveTo>
                      <a:pt x="115500" y="0"/>
                    </a:moveTo>
                    <a:lnTo>
                      <a:pt x="465850" y="0"/>
                    </a:lnTo>
                    <a:cubicBezTo>
                      <a:pt x="465850" y="0"/>
                      <a:pt x="581350" y="0"/>
                      <a:pt x="581350" y="68145"/>
                    </a:cubicBezTo>
                    <a:cubicBezTo>
                      <a:pt x="581350" y="115500"/>
                      <a:pt x="523215" y="115500"/>
                      <a:pt x="552282" y="115500"/>
                    </a:cubicBezTo>
                    <a:lnTo>
                      <a:pt x="29068" y="115500"/>
                    </a:lnTo>
                    <a:cubicBezTo>
                      <a:pt x="58135" y="115500"/>
                      <a:pt x="0" y="115500"/>
                      <a:pt x="0" y="68145"/>
                    </a:cubicBezTo>
                    <a:cubicBezTo>
                      <a:pt x="0" y="0"/>
                      <a:pt x="115500" y="0"/>
                      <a:pt x="11550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700" cap="flat">
                <a:solidFill>
                  <a:srgbClr val="366092"/>
                </a:solidFill>
                <a:bevel/>
              </a:ln>
            </p:spPr>
          </p:sp>
          <p:grpSp>
            <p:nvGrpSpPr>
              <p:cNvPr id="5581" name="Time"/>
              <p:cNvGrpSpPr/>
              <p:nvPr/>
            </p:nvGrpSpPr>
            <p:grpSpPr>
              <a:xfrm>
                <a:off x="2543050" y="4696612"/>
                <a:ext cx="184800" cy="200200"/>
                <a:chOff x="2543050" y="4696612"/>
                <a:chExt cx="184800" cy="200200"/>
              </a:xfrm>
            </p:grpSpPr>
            <p:sp>
              <p:nvSpPr>
                <p:cNvPr id="5582" name="Freeform 5581"/>
                <p:cNvSpPr/>
                <p:nvPr/>
              </p:nvSpPr>
              <p:spPr>
                <a:xfrm flipH="1">
                  <a:off x="2681361" y="4868867"/>
                  <a:ext cx="20328" cy="2802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0328" h="28028">
                      <a:moveTo>
                        <a:pt x="20301" y="6397"/>
                      </a:moveTo>
                      <a:lnTo>
                        <a:pt x="11718" y="25050"/>
                      </a:lnTo>
                      <a:cubicBezTo>
                        <a:pt x="10959" y="26746"/>
                        <a:pt x="9911" y="28028"/>
                        <a:pt x="8308" y="28028"/>
                      </a:cubicBezTo>
                      <a:lnTo>
                        <a:pt x="2786" y="27940"/>
                      </a:lnTo>
                      <a:cubicBezTo>
                        <a:pt x="1182" y="27940"/>
                        <a:pt x="-908" y="26244"/>
                        <a:pt x="354" y="24108"/>
                      </a:cubicBezTo>
                      <a:lnTo>
                        <a:pt x="11338" y="0"/>
                      </a:lnTo>
                      <a:lnTo>
                        <a:pt x="20301" y="6397"/>
                      </a:lnTo>
                      <a:close/>
                    </a:path>
                  </a:pathLst>
                </a:custGeom>
                <a:solidFill>
                  <a:srgbClr val="595959"/>
                </a:solidFill>
                <a:ln w="7700" cap="flat">
                  <a:solidFill>
                    <a:srgbClr val="595959"/>
                  </a:solidFill>
                  <a:bevel/>
                </a:ln>
              </p:spPr>
            </p:sp>
            <p:sp>
              <p:nvSpPr>
                <p:cNvPr id="5583" name="Freeform 5582"/>
                <p:cNvSpPr/>
                <p:nvPr/>
              </p:nvSpPr>
              <p:spPr>
                <a:xfrm>
                  <a:off x="2569322" y="4868791"/>
                  <a:ext cx="20328" cy="2802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0328" h="28028">
                      <a:moveTo>
                        <a:pt x="20301" y="6397"/>
                      </a:moveTo>
                      <a:lnTo>
                        <a:pt x="11718" y="25050"/>
                      </a:lnTo>
                      <a:cubicBezTo>
                        <a:pt x="10959" y="26746"/>
                        <a:pt x="9911" y="28028"/>
                        <a:pt x="8308" y="28028"/>
                      </a:cubicBezTo>
                      <a:lnTo>
                        <a:pt x="2786" y="27940"/>
                      </a:lnTo>
                      <a:cubicBezTo>
                        <a:pt x="1182" y="27940"/>
                        <a:pt x="-908" y="26244"/>
                        <a:pt x="354" y="24108"/>
                      </a:cubicBezTo>
                      <a:lnTo>
                        <a:pt x="11338" y="0"/>
                      </a:lnTo>
                      <a:lnTo>
                        <a:pt x="20301" y="6397"/>
                      </a:lnTo>
                      <a:close/>
                    </a:path>
                  </a:pathLst>
                </a:custGeom>
                <a:solidFill>
                  <a:srgbClr val="595959"/>
                </a:solidFill>
                <a:ln w="7700" cap="flat">
                  <a:solidFill>
                    <a:srgbClr val="595959"/>
                  </a:solidFill>
                  <a:bevel/>
                </a:ln>
              </p:spPr>
            </p:sp>
            <p:sp>
              <p:nvSpPr>
                <p:cNvPr id="5584" name="Freeform 5583"/>
                <p:cNvSpPr/>
                <p:nvPr/>
              </p:nvSpPr>
              <p:spPr>
                <a:xfrm>
                  <a:off x="2552290" y="4722612"/>
                  <a:ext cx="166320" cy="16632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66320" h="166320">
                      <a:moveTo>
                        <a:pt x="0" y="83160"/>
                      </a:moveTo>
                      <a:cubicBezTo>
                        <a:pt x="0" y="37232"/>
                        <a:pt x="37232" y="0"/>
                        <a:pt x="83160" y="0"/>
                      </a:cubicBezTo>
                      <a:cubicBezTo>
                        <a:pt x="129088" y="0"/>
                        <a:pt x="166320" y="37232"/>
                        <a:pt x="166320" y="83160"/>
                      </a:cubicBezTo>
                      <a:cubicBezTo>
                        <a:pt x="166320" y="129088"/>
                        <a:pt x="129088" y="166320"/>
                        <a:pt x="83160" y="166320"/>
                      </a:cubicBezTo>
                      <a:cubicBezTo>
                        <a:pt x="37232" y="166320"/>
                        <a:pt x="0" y="129088"/>
                        <a:pt x="0" y="8316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1418"/>
                    </a:gs>
                    <a:gs pos="32000">
                      <a:srgbClr val="FF4F52"/>
                    </a:gs>
                    <a:gs pos="100000">
                      <a:srgbClr val="FF1418"/>
                    </a:gs>
                  </a:gsLst>
                  <a:lin ang="5400000" scaled="0"/>
                </a:gradFill>
                <a:ln w="7700" cap="flat">
                  <a:solidFill>
                    <a:srgbClr val="FF0000"/>
                  </a:solidFill>
                  <a:bevel/>
                </a:ln>
              </p:spPr>
            </p:sp>
            <p:sp>
              <p:nvSpPr>
                <p:cNvPr id="5585" name="Freeform 5584"/>
                <p:cNvSpPr/>
                <p:nvPr/>
              </p:nvSpPr>
              <p:spPr>
                <a:xfrm>
                  <a:off x="2543050" y="4696596"/>
                  <a:ext cx="76811" cy="4764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6811" h="47647">
                      <a:moveTo>
                        <a:pt x="0" y="47496"/>
                      </a:moveTo>
                      <a:cubicBezTo>
                        <a:pt x="0" y="21265"/>
                        <a:pt x="20817" y="0"/>
                        <a:pt x="46496" y="0"/>
                      </a:cubicBezTo>
                      <a:cubicBezTo>
                        <a:pt x="58076" y="0"/>
                        <a:pt x="68668" y="4325"/>
                        <a:pt x="76811" y="11480"/>
                      </a:cubicBezTo>
                      <a:cubicBezTo>
                        <a:pt x="59893" y="30682"/>
                        <a:pt x="22460" y="49600"/>
                        <a:pt x="0" y="47496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0000"/>
                    </a:gs>
                    <a:gs pos="32000">
                      <a:srgbClr val="FF4C4C"/>
                    </a:gs>
                    <a:gs pos="100000">
                      <a:srgbClr val="FF0000"/>
                    </a:gs>
                  </a:gsLst>
                  <a:lin ang="1800000" scaled="0"/>
                </a:gradFill>
                <a:ln w="7700" cap="flat">
                  <a:solidFill>
                    <a:srgbClr val="FF0000"/>
                  </a:solidFill>
                  <a:bevel/>
                </a:ln>
              </p:spPr>
            </p:sp>
            <p:sp>
              <p:nvSpPr>
                <p:cNvPr id="5586" name="Freeform 5585"/>
                <p:cNvSpPr/>
                <p:nvPr/>
              </p:nvSpPr>
              <p:spPr>
                <a:xfrm flipH="1">
                  <a:off x="2651038" y="4696596"/>
                  <a:ext cx="76811" cy="4764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6811" h="47647">
                      <a:moveTo>
                        <a:pt x="0" y="47496"/>
                      </a:moveTo>
                      <a:cubicBezTo>
                        <a:pt x="0" y="21265"/>
                        <a:pt x="20817" y="0"/>
                        <a:pt x="46496" y="0"/>
                      </a:cubicBezTo>
                      <a:cubicBezTo>
                        <a:pt x="58076" y="0"/>
                        <a:pt x="68668" y="4325"/>
                        <a:pt x="76811" y="11480"/>
                      </a:cubicBezTo>
                      <a:cubicBezTo>
                        <a:pt x="59893" y="30682"/>
                        <a:pt x="22460" y="49600"/>
                        <a:pt x="0" y="47496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0000"/>
                    </a:gs>
                    <a:gs pos="32000">
                      <a:srgbClr val="FF4C4C"/>
                    </a:gs>
                    <a:gs pos="100000">
                      <a:srgbClr val="FF0000"/>
                    </a:gs>
                  </a:gsLst>
                  <a:lin ang="1800000" scaled="0"/>
                </a:gradFill>
                <a:ln w="7700" cap="flat">
                  <a:solidFill>
                    <a:srgbClr val="FF0000"/>
                  </a:solidFill>
                  <a:bevel/>
                </a:ln>
              </p:spPr>
            </p:sp>
            <p:sp>
              <p:nvSpPr>
                <p:cNvPr id="5587" name="Freeform 5586"/>
                <p:cNvSpPr/>
                <p:nvPr/>
              </p:nvSpPr>
              <p:spPr>
                <a:xfrm>
                  <a:off x="2575390" y="4745712"/>
                  <a:ext cx="120120" cy="12012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0120" h="120120">
                      <a:moveTo>
                        <a:pt x="0" y="60060"/>
                      </a:moveTo>
                      <a:cubicBezTo>
                        <a:pt x="0" y="26890"/>
                        <a:pt x="26890" y="0"/>
                        <a:pt x="60060" y="0"/>
                      </a:cubicBezTo>
                      <a:cubicBezTo>
                        <a:pt x="93230" y="0"/>
                        <a:pt x="120120" y="26890"/>
                        <a:pt x="120120" y="60060"/>
                      </a:cubicBezTo>
                      <a:cubicBezTo>
                        <a:pt x="120120" y="93230"/>
                        <a:pt x="93230" y="120120"/>
                        <a:pt x="60060" y="120120"/>
                      </a:cubicBezTo>
                      <a:cubicBezTo>
                        <a:pt x="26890" y="120120"/>
                        <a:pt x="0" y="93230"/>
                        <a:pt x="0" y="6006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FFFFFF"/>
                  </a:solidFill>
                  <a:bevel/>
                </a:ln>
              </p:spPr>
            </p:sp>
            <p:sp>
              <p:nvSpPr>
                <p:cNvPr id="5588" name="Freeform 5587"/>
                <p:cNvSpPr/>
                <p:nvPr/>
              </p:nvSpPr>
              <p:spPr>
                <a:xfrm>
                  <a:off x="2627134" y="4763602"/>
                  <a:ext cx="46200" cy="462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6200" h="46200">
                      <a:moveTo>
                        <a:pt x="0" y="0"/>
                      </a:moveTo>
                      <a:lnTo>
                        <a:pt x="7700" y="0"/>
                      </a:lnTo>
                      <a:lnTo>
                        <a:pt x="7700" y="38500"/>
                      </a:lnTo>
                      <a:lnTo>
                        <a:pt x="46200" y="38500"/>
                      </a:lnTo>
                      <a:lnTo>
                        <a:pt x="46200" y="46200"/>
                      </a:lnTo>
                      <a:lnTo>
                        <a:pt x="0" y="4620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7700" cap="flat">
                  <a:solidFill>
                    <a:srgbClr val="000000"/>
                  </a:solidFill>
                  <a:bevel/>
                </a:ln>
              </p:spPr>
            </p:sp>
          </p:grpSp>
          <p:sp>
            <p:nvSpPr>
              <p:cNvPr id="5912" name="Text 5912"/>
              <p:cNvSpPr txBox="1"/>
              <p:nvPr/>
            </p:nvSpPr>
            <p:spPr>
              <a:xfrm>
                <a:off x="2724000" y="4735112"/>
                <a:ext cx="369600" cy="1232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80" b="1">
                    <a:solidFill>
                      <a:srgbClr val="262626"/>
                    </a:solidFill>
                    <a:latin typeface="Arial"/>
                  </a:rPr>
                  <a:t>Sport</a:t>
                </a:r>
              </a:p>
            </p:txBody>
          </p:sp>
        </p:grpSp>
        <p:grpSp>
          <p:nvGrpSpPr>
            <p:cNvPr id="5589" name="Sub Topic 5"/>
            <p:cNvGrpSpPr/>
            <p:nvPr/>
          </p:nvGrpSpPr>
          <p:grpSpPr>
            <a:xfrm>
              <a:off x="1703750" y="4908362"/>
              <a:ext cx="623700" cy="215600"/>
              <a:chOff x="1703750" y="4908362"/>
              <a:chExt cx="623700" cy="215600"/>
            </a:xfrm>
          </p:grpSpPr>
          <p:sp>
            <p:nvSpPr>
              <p:cNvPr id="5590" name="Freeform 5589"/>
              <p:cNvSpPr/>
              <p:nvPr/>
            </p:nvSpPr>
            <p:spPr>
              <a:xfrm>
                <a:off x="1703750" y="4908362"/>
                <a:ext cx="623700" cy="215600"/>
              </a:xfrm>
              <a:custGeom>
                <a:avLst/>
                <a:gdLst/>
                <a:ahLst/>
                <a:cxnLst/>
                <a:rect l="0" t="0" r="0" b="0"/>
                <a:pathLst>
                  <a:path w="623700" h="215600">
                    <a:moveTo>
                      <a:pt x="107800" y="0"/>
                    </a:moveTo>
                    <a:lnTo>
                      <a:pt x="515900" y="0"/>
                    </a:lnTo>
                    <a:cubicBezTo>
                      <a:pt x="515900" y="0"/>
                      <a:pt x="623700" y="0"/>
                      <a:pt x="623700" y="107800"/>
                    </a:cubicBezTo>
                    <a:cubicBezTo>
                      <a:pt x="623700" y="215600"/>
                      <a:pt x="515900" y="215600"/>
                      <a:pt x="515900" y="215600"/>
                    </a:cubicBezTo>
                    <a:lnTo>
                      <a:pt x="107800" y="215600"/>
                    </a:lnTo>
                    <a:cubicBezTo>
                      <a:pt x="107800" y="215600"/>
                      <a:pt x="0" y="215600"/>
                      <a:pt x="0" y="107800"/>
                    </a:cubicBezTo>
                    <a:cubicBezTo>
                      <a:pt x="0" y="0"/>
                      <a:pt x="107800" y="0"/>
                      <a:pt x="107800" y="0"/>
                    </a:cubicBezTo>
                    <a:close/>
                  </a:path>
                </a:pathLst>
              </a:custGeom>
              <a:solidFill>
                <a:srgbClr val="26D7AE"/>
              </a:solidFill>
              <a:ln w="7700" cap="flat">
                <a:noFill/>
                <a:bevel/>
              </a:ln>
              <a:effectLst>
                <a:outerShdw blurRad="30000" dist="21779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5591" name="Freeform 5590"/>
              <p:cNvSpPr/>
              <p:nvPr/>
            </p:nvSpPr>
            <p:spPr>
              <a:xfrm>
                <a:off x="1719150" y="4923762"/>
                <a:ext cx="592900" cy="184800"/>
              </a:xfrm>
              <a:custGeom>
                <a:avLst/>
                <a:gdLst/>
                <a:ahLst/>
                <a:cxnLst/>
                <a:rect l="0" t="0" r="0" b="0"/>
                <a:pathLst>
                  <a:path w="592900" h="184800" stroke="0">
                    <a:moveTo>
                      <a:pt x="92400" y="0"/>
                    </a:moveTo>
                    <a:lnTo>
                      <a:pt x="500500" y="0"/>
                    </a:lnTo>
                    <a:cubicBezTo>
                      <a:pt x="500500" y="0"/>
                      <a:pt x="592900" y="0"/>
                      <a:pt x="592900" y="92400"/>
                    </a:cubicBezTo>
                    <a:cubicBezTo>
                      <a:pt x="592900" y="184800"/>
                      <a:pt x="500500" y="184800"/>
                      <a:pt x="500500" y="184800"/>
                    </a:cubicBezTo>
                    <a:lnTo>
                      <a:pt x="92400" y="184800"/>
                    </a:lnTo>
                    <a:cubicBezTo>
                      <a:pt x="92400" y="184800"/>
                      <a:pt x="0" y="184800"/>
                      <a:pt x="0" y="92400"/>
                    </a:cubicBezTo>
                    <a:cubicBezTo>
                      <a:pt x="0" y="0"/>
                      <a:pt x="92400" y="0"/>
                      <a:pt x="924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15000"/>
                    </a:srgbClr>
                  </a:gs>
                  <a:gs pos="94882">
                    <a:srgbClr val="FFFFFF">
                      <a:alpha val="15000"/>
                    </a:srgbClr>
                  </a:gs>
                  <a:gs pos="0">
                    <a:srgbClr val="FFFFFF">
                      <a:alpha val="49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700" cap="flat">
                <a:solidFill>
                  <a:srgbClr val="366092"/>
                </a:solidFill>
                <a:bevel/>
              </a:ln>
            </p:spPr>
          </p:sp>
          <p:sp>
            <p:nvSpPr>
              <p:cNvPr id="5592" name="Freeform 5591"/>
              <p:cNvSpPr/>
              <p:nvPr/>
            </p:nvSpPr>
            <p:spPr>
              <a:xfrm>
                <a:off x="1730700" y="4923762"/>
                <a:ext cx="569800" cy="107800"/>
              </a:xfrm>
              <a:custGeom>
                <a:avLst/>
                <a:gdLst/>
                <a:ahLst/>
                <a:cxnLst/>
                <a:rect l="0" t="0" r="0" b="0"/>
                <a:pathLst>
                  <a:path w="569800" h="107800" stroke="0">
                    <a:moveTo>
                      <a:pt x="107800" y="0"/>
                    </a:moveTo>
                    <a:lnTo>
                      <a:pt x="462000" y="0"/>
                    </a:lnTo>
                    <a:cubicBezTo>
                      <a:pt x="462000" y="0"/>
                      <a:pt x="569800" y="0"/>
                      <a:pt x="569800" y="63602"/>
                    </a:cubicBezTo>
                    <a:cubicBezTo>
                      <a:pt x="569800" y="107800"/>
                      <a:pt x="512820" y="107800"/>
                      <a:pt x="541310" y="107800"/>
                    </a:cubicBezTo>
                    <a:lnTo>
                      <a:pt x="28490" y="107800"/>
                    </a:lnTo>
                    <a:cubicBezTo>
                      <a:pt x="56980" y="107800"/>
                      <a:pt x="0" y="107800"/>
                      <a:pt x="0" y="63602"/>
                    </a:cubicBezTo>
                    <a:cubicBezTo>
                      <a:pt x="0" y="0"/>
                      <a:pt x="107800" y="0"/>
                      <a:pt x="10780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700" cap="flat">
                <a:solidFill>
                  <a:srgbClr val="366092"/>
                </a:solidFill>
                <a:bevel/>
              </a:ln>
            </p:spPr>
          </p:sp>
          <p:sp>
            <p:nvSpPr>
              <p:cNvPr id="5913" name="Text 5913"/>
              <p:cNvSpPr txBox="1"/>
              <p:nvPr/>
            </p:nvSpPr>
            <p:spPr>
              <a:xfrm>
                <a:off x="1730700" y="4954562"/>
                <a:ext cx="569800" cy="1232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80" b="1">
                    <a:solidFill>
                      <a:srgbClr val="262626"/>
                    </a:solidFill>
                    <a:latin typeface="Arial"/>
                  </a:rPr>
                  <a:t>Traveling</a:t>
                </a:r>
              </a:p>
            </p:txBody>
          </p:sp>
        </p:grpSp>
        <p:grpSp>
          <p:nvGrpSpPr>
            <p:cNvPr id="5593" name="Sub Topic 5"/>
            <p:cNvGrpSpPr/>
            <p:nvPr/>
          </p:nvGrpSpPr>
          <p:grpSpPr>
            <a:xfrm>
              <a:off x="864450" y="5054662"/>
              <a:ext cx="685300" cy="215600"/>
              <a:chOff x="864450" y="5054662"/>
              <a:chExt cx="685300" cy="215600"/>
            </a:xfrm>
          </p:grpSpPr>
          <p:sp>
            <p:nvSpPr>
              <p:cNvPr id="5594" name="Freeform 5593"/>
              <p:cNvSpPr/>
              <p:nvPr/>
            </p:nvSpPr>
            <p:spPr>
              <a:xfrm>
                <a:off x="864450" y="5054662"/>
                <a:ext cx="685300" cy="215600"/>
              </a:xfrm>
              <a:custGeom>
                <a:avLst/>
                <a:gdLst/>
                <a:ahLst/>
                <a:cxnLst/>
                <a:rect l="0" t="0" r="0" b="0"/>
                <a:pathLst>
                  <a:path w="685300" h="215600">
                    <a:moveTo>
                      <a:pt x="107800" y="0"/>
                    </a:moveTo>
                    <a:lnTo>
                      <a:pt x="577500" y="0"/>
                    </a:lnTo>
                    <a:cubicBezTo>
                      <a:pt x="577500" y="0"/>
                      <a:pt x="685300" y="0"/>
                      <a:pt x="685300" y="107800"/>
                    </a:cubicBezTo>
                    <a:cubicBezTo>
                      <a:pt x="685300" y="215600"/>
                      <a:pt x="577500" y="215600"/>
                      <a:pt x="577500" y="215600"/>
                    </a:cubicBezTo>
                    <a:lnTo>
                      <a:pt x="107800" y="215600"/>
                    </a:lnTo>
                    <a:cubicBezTo>
                      <a:pt x="107800" y="215600"/>
                      <a:pt x="0" y="215600"/>
                      <a:pt x="0" y="107800"/>
                    </a:cubicBezTo>
                    <a:cubicBezTo>
                      <a:pt x="0" y="0"/>
                      <a:pt x="107800" y="0"/>
                      <a:pt x="107800" y="0"/>
                    </a:cubicBezTo>
                    <a:close/>
                  </a:path>
                </a:pathLst>
              </a:custGeom>
              <a:solidFill>
                <a:srgbClr val="26D7AE"/>
              </a:solidFill>
              <a:ln w="7700" cap="flat">
                <a:noFill/>
                <a:bevel/>
              </a:ln>
              <a:effectLst>
                <a:outerShdw blurRad="30000" dist="21779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5595" name="Freeform 5594"/>
              <p:cNvSpPr/>
              <p:nvPr/>
            </p:nvSpPr>
            <p:spPr>
              <a:xfrm>
                <a:off x="879850" y="5070062"/>
                <a:ext cx="654500" cy="184800"/>
              </a:xfrm>
              <a:custGeom>
                <a:avLst/>
                <a:gdLst/>
                <a:ahLst/>
                <a:cxnLst/>
                <a:rect l="0" t="0" r="0" b="0"/>
                <a:pathLst>
                  <a:path w="654500" h="184800" stroke="0">
                    <a:moveTo>
                      <a:pt x="92400" y="0"/>
                    </a:moveTo>
                    <a:lnTo>
                      <a:pt x="562100" y="0"/>
                    </a:lnTo>
                    <a:cubicBezTo>
                      <a:pt x="562100" y="0"/>
                      <a:pt x="654500" y="0"/>
                      <a:pt x="654500" y="92400"/>
                    </a:cubicBezTo>
                    <a:cubicBezTo>
                      <a:pt x="654500" y="184800"/>
                      <a:pt x="562100" y="184800"/>
                      <a:pt x="562100" y="184800"/>
                    </a:cubicBezTo>
                    <a:lnTo>
                      <a:pt x="92400" y="184800"/>
                    </a:lnTo>
                    <a:cubicBezTo>
                      <a:pt x="92400" y="184800"/>
                      <a:pt x="0" y="184800"/>
                      <a:pt x="0" y="92400"/>
                    </a:cubicBezTo>
                    <a:cubicBezTo>
                      <a:pt x="0" y="0"/>
                      <a:pt x="92400" y="0"/>
                      <a:pt x="924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15000"/>
                    </a:srgbClr>
                  </a:gs>
                  <a:gs pos="95696">
                    <a:srgbClr val="FFFFFF">
                      <a:alpha val="15000"/>
                    </a:srgbClr>
                  </a:gs>
                  <a:gs pos="0">
                    <a:srgbClr val="FFFFFF">
                      <a:alpha val="49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700" cap="flat">
                <a:solidFill>
                  <a:srgbClr val="366092"/>
                </a:solidFill>
                <a:bevel/>
              </a:ln>
            </p:spPr>
          </p:sp>
          <p:sp>
            <p:nvSpPr>
              <p:cNvPr id="5596" name="Freeform 5595"/>
              <p:cNvSpPr/>
              <p:nvPr/>
            </p:nvSpPr>
            <p:spPr>
              <a:xfrm>
                <a:off x="891400" y="5070062"/>
                <a:ext cx="631400" cy="107800"/>
              </a:xfrm>
              <a:custGeom>
                <a:avLst/>
                <a:gdLst/>
                <a:ahLst/>
                <a:cxnLst/>
                <a:rect l="0" t="0" r="0" b="0"/>
                <a:pathLst>
                  <a:path w="631400" h="107800" stroke="0">
                    <a:moveTo>
                      <a:pt x="107800" y="0"/>
                    </a:moveTo>
                    <a:lnTo>
                      <a:pt x="523600" y="0"/>
                    </a:lnTo>
                    <a:cubicBezTo>
                      <a:pt x="523600" y="0"/>
                      <a:pt x="631400" y="0"/>
                      <a:pt x="631400" y="63602"/>
                    </a:cubicBezTo>
                    <a:cubicBezTo>
                      <a:pt x="631400" y="107800"/>
                      <a:pt x="568260" y="107800"/>
                      <a:pt x="599830" y="107800"/>
                    </a:cubicBezTo>
                    <a:lnTo>
                      <a:pt x="31570" y="107800"/>
                    </a:lnTo>
                    <a:cubicBezTo>
                      <a:pt x="63140" y="107800"/>
                      <a:pt x="0" y="107800"/>
                      <a:pt x="0" y="63602"/>
                    </a:cubicBezTo>
                    <a:cubicBezTo>
                      <a:pt x="0" y="0"/>
                      <a:pt x="107800" y="0"/>
                      <a:pt x="10780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700" cap="flat">
                <a:solidFill>
                  <a:srgbClr val="366092"/>
                </a:solidFill>
                <a:bevel/>
              </a:ln>
            </p:spPr>
          </p:sp>
          <p:grpSp>
            <p:nvGrpSpPr>
              <p:cNvPr id="5597" name="Happy"/>
              <p:cNvGrpSpPr/>
              <p:nvPr/>
            </p:nvGrpSpPr>
            <p:grpSpPr>
              <a:xfrm>
                <a:off x="926050" y="5070062"/>
                <a:ext cx="184800" cy="184800"/>
                <a:chOff x="926050" y="5070062"/>
                <a:chExt cx="184800" cy="184800"/>
              </a:xfrm>
            </p:grpSpPr>
            <p:sp>
              <p:nvSpPr>
                <p:cNvPr id="5598" name="Freeform 5597"/>
                <p:cNvSpPr/>
                <p:nvPr/>
              </p:nvSpPr>
              <p:spPr>
                <a:xfrm>
                  <a:off x="925993" y="5070234"/>
                  <a:ext cx="184492" cy="18445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4492" h="184456">
                      <a:moveTo>
                        <a:pt x="0" y="92228"/>
                      </a:moveTo>
                      <a:cubicBezTo>
                        <a:pt x="0" y="41292"/>
                        <a:pt x="41300" y="0"/>
                        <a:pt x="92246" y="0"/>
                      </a:cubicBezTo>
                      <a:cubicBezTo>
                        <a:pt x="143192" y="0"/>
                        <a:pt x="184492" y="41292"/>
                        <a:pt x="184492" y="92228"/>
                      </a:cubicBezTo>
                      <a:cubicBezTo>
                        <a:pt x="184492" y="143164"/>
                        <a:pt x="143192" y="184456"/>
                        <a:pt x="92246" y="184456"/>
                      </a:cubicBezTo>
                      <a:cubicBezTo>
                        <a:pt x="41300" y="184456"/>
                        <a:pt x="0" y="143164"/>
                        <a:pt x="0" y="92228"/>
                      </a:cubicBezTo>
                      <a:close/>
                    </a:path>
                  </a:pathLst>
                </a:custGeom>
                <a:solidFill>
                  <a:srgbClr val="FFAF00"/>
                </a:solidFill>
                <a:ln w="7700" cap="flat">
                  <a:solidFill>
                    <a:srgbClr val="FFAF00"/>
                  </a:solidFill>
                  <a:bevel/>
                </a:ln>
              </p:spPr>
            </p:sp>
            <p:sp>
              <p:nvSpPr>
                <p:cNvPr id="5599" name="Freeform 5598"/>
                <p:cNvSpPr/>
                <p:nvPr/>
              </p:nvSpPr>
              <p:spPr>
                <a:xfrm>
                  <a:off x="925837" y="5069982"/>
                  <a:ext cx="184800" cy="10171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4800" h="101719">
                      <a:moveTo>
                        <a:pt x="0" y="92246"/>
                      </a:moveTo>
                      <a:cubicBezTo>
                        <a:pt x="28036" y="105133"/>
                        <a:pt x="65688" y="105133"/>
                        <a:pt x="92400" y="90662"/>
                      </a:cubicBezTo>
                      <a:cubicBezTo>
                        <a:pt x="119270" y="76192"/>
                        <a:pt x="154751" y="63169"/>
                        <a:pt x="184800" y="92246"/>
                      </a:cubicBezTo>
                      <a:cubicBezTo>
                        <a:pt x="184800" y="41223"/>
                        <a:pt x="143466" y="0"/>
                        <a:pt x="92400" y="0"/>
                      </a:cubicBezTo>
                      <a:cubicBezTo>
                        <a:pt x="41492" y="0"/>
                        <a:pt x="0" y="41512"/>
                        <a:pt x="0" y="92246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FFFF">
                        <a:alpha val="60000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5600" name="Freeform 5599"/>
                <p:cNvSpPr/>
                <p:nvPr/>
              </p:nvSpPr>
              <p:spPr>
                <a:xfrm>
                  <a:off x="976420" y="5119455"/>
                  <a:ext cx="30800" cy="462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0800" h="46200">
                      <a:moveTo>
                        <a:pt x="0" y="23100"/>
                      </a:moveTo>
                      <a:cubicBezTo>
                        <a:pt x="0" y="10342"/>
                        <a:pt x="6895" y="0"/>
                        <a:pt x="15400" y="0"/>
                      </a:cubicBezTo>
                      <a:cubicBezTo>
                        <a:pt x="23905" y="0"/>
                        <a:pt x="30800" y="10342"/>
                        <a:pt x="30800" y="23100"/>
                      </a:cubicBezTo>
                      <a:cubicBezTo>
                        <a:pt x="30800" y="35858"/>
                        <a:pt x="23905" y="46200"/>
                        <a:pt x="15400" y="46200"/>
                      </a:cubicBezTo>
                      <a:cubicBezTo>
                        <a:pt x="6895" y="46200"/>
                        <a:pt x="0" y="35858"/>
                        <a:pt x="0" y="23100"/>
                      </a:cubicBezTo>
                      <a:close/>
                    </a:path>
                  </a:pathLst>
                </a:custGeom>
                <a:solidFill>
                  <a:srgbClr val="C02000"/>
                </a:solidFill>
                <a:ln w="7700" cap="flat">
                  <a:solidFill>
                    <a:srgbClr val="C02000"/>
                  </a:solidFill>
                  <a:bevel/>
                </a:ln>
              </p:spPr>
            </p:sp>
            <p:sp>
              <p:nvSpPr>
                <p:cNvPr id="5601" name="Freeform 5600"/>
                <p:cNvSpPr/>
                <p:nvPr/>
              </p:nvSpPr>
              <p:spPr>
                <a:xfrm>
                  <a:off x="1029235" y="5119455"/>
                  <a:ext cx="30800" cy="462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0800" h="46200">
                      <a:moveTo>
                        <a:pt x="0" y="23100"/>
                      </a:moveTo>
                      <a:cubicBezTo>
                        <a:pt x="0" y="10342"/>
                        <a:pt x="6895" y="0"/>
                        <a:pt x="15400" y="0"/>
                      </a:cubicBezTo>
                      <a:cubicBezTo>
                        <a:pt x="23905" y="0"/>
                        <a:pt x="30800" y="10342"/>
                        <a:pt x="30800" y="23100"/>
                      </a:cubicBezTo>
                      <a:cubicBezTo>
                        <a:pt x="30800" y="35858"/>
                        <a:pt x="23905" y="46200"/>
                        <a:pt x="15400" y="46200"/>
                      </a:cubicBezTo>
                      <a:cubicBezTo>
                        <a:pt x="6895" y="46200"/>
                        <a:pt x="0" y="35858"/>
                        <a:pt x="0" y="23100"/>
                      </a:cubicBezTo>
                      <a:close/>
                    </a:path>
                  </a:pathLst>
                </a:custGeom>
                <a:solidFill>
                  <a:srgbClr val="C02000"/>
                </a:solidFill>
                <a:ln w="7700" cap="flat">
                  <a:solidFill>
                    <a:srgbClr val="C02000"/>
                  </a:solidFill>
                  <a:bevel/>
                </a:ln>
              </p:spPr>
            </p:sp>
            <p:sp>
              <p:nvSpPr>
                <p:cNvPr id="5602" name="Freeform 5601"/>
                <p:cNvSpPr/>
                <p:nvPr/>
              </p:nvSpPr>
              <p:spPr>
                <a:xfrm flipH="1" flipV="1">
                  <a:off x="959314" y="5179506"/>
                  <a:ext cx="118272" cy="4435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8272" h="44352">
                      <a:moveTo>
                        <a:pt x="8986" y="30299"/>
                      </a:moveTo>
                      <a:cubicBezTo>
                        <a:pt x="19235" y="12294"/>
                        <a:pt x="32126" y="0"/>
                        <a:pt x="60292" y="0"/>
                      </a:cubicBezTo>
                      <a:cubicBezTo>
                        <a:pt x="86824" y="0"/>
                        <a:pt x="101112" y="15507"/>
                        <a:pt x="109286" y="30299"/>
                      </a:cubicBezTo>
                      <a:cubicBezTo>
                        <a:pt x="109286" y="30299"/>
                        <a:pt x="110487" y="35419"/>
                        <a:pt x="118272" y="28699"/>
                      </a:cubicBezTo>
                      <a:cubicBezTo>
                        <a:pt x="114331" y="36955"/>
                        <a:pt x="109046" y="41051"/>
                        <a:pt x="100406" y="44352"/>
                      </a:cubicBezTo>
                      <a:cubicBezTo>
                        <a:pt x="107125" y="39259"/>
                        <a:pt x="105210" y="34592"/>
                        <a:pt x="105210" y="34592"/>
                      </a:cubicBezTo>
                      <a:cubicBezTo>
                        <a:pt x="98004" y="18459"/>
                        <a:pt x="82579" y="5414"/>
                        <a:pt x="60292" y="5414"/>
                      </a:cubicBezTo>
                      <a:cubicBezTo>
                        <a:pt x="38005" y="5414"/>
                        <a:pt x="21236" y="16646"/>
                        <a:pt x="13062" y="34592"/>
                      </a:cubicBezTo>
                      <a:cubicBezTo>
                        <a:pt x="13061" y="34592"/>
                        <a:pt x="11308" y="39430"/>
                        <a:pt x="17866" y="44352"/>
                      </a:cubicBezTo>
                      <a:cubicBezTo>
                        <a:pt x="14369" y="43962"/>
                        <a:pt x="3301" y="37552"/>
                        <a:pt x="0" y="28699"/>
                      </a:cubicBezTo>
                      <a:cubicBezTo>
                        <a:pt x="7544" y="35163"/>
                        <a:pt x="8986" y="30299"/>
                        <a:pt x="8986" y="30299"/>
                      </a:cubicBezTo>
                      <a:close/>
                    </a:path>
                  </a:pathLst>
                </a:custGeom>
                <a:solidFill>
                  <a:srgbClr val="C02000"/>
                </a:solidFill>
                <a:ln w="11550" cap="flat">
                  <a:solidFill>
                    <a:srgbClr val="C02000"/>
                  </a:solidFill>
                  <a:bevel/>
                </a:ln>
              </p:spPr>
            </p:sp>
          </p:grpSp>
          <p:sp>
            <p:nvSpPr>
              <p:cNvPr id="5914" name="Text 5914"/>
              <p:cNvSpPr txBox="1"/>
              <p:nvPr/>
            </p:nvSpPr>
            <p:spPr>
              <a:xfrm>
                <a:off x="1107000" y="5100862"/>
                <a:ext cx="415800" cy="1232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80" b="1">
                    <a:solidFill>
                      <a:srgbClr val="262626"/>
                    </a:solidFill>
                    <a:latin typeface="Arial"/>
                  </a:rPr>
                  <a:t>Hiking</a:t>
                </a:r>
              </a:p>
            </p:txBody>
          </p:sp>
        </p:grpSp>
        <p:grpSp>
          <p:nvGrpSpPr>
            <p:cNvPr id="5603" name="Sub Topic 5"/>
            <p:cNvGrpSpPr/>
            <p:nvPr/>
          </p:nvGrpSpPr>
          <p:grpSpPr>
            <a:xfrm>
              <a:off x="7355550" y="2214325"/>
              <a:ext cx="477400" cy="215600"/>
              <a:chOff x="7355550" y="2214325"/>
              <a:chExt cx="477400" cy="215600"/>
            </a:xfrm>
          </p:grpSpPr>
          <p:sp>
            <p:nvSpPr>
              <p:cNvPr id="5604" name="Freeform 5603"/>
              <p:cNvSpPr/>
              <p:nvPr/>
            </p:nvSpPr>
            <p:spPr>
              <a:xfrm>
                <a:off x="7355550" y="2214325"/>
                <a:ext cx="477400" cy="215600"/>
              </a:xfrm>
              <a:custGeom>
                <a:avLst/>
                <a:gdLst/>
                <a:ahLst/>
                <a:cxnLst/>
                <a:rect l="0" t="0" r="0" b="0"/>
                <a:pathLst>
                  <a:path w="477400" h="215600">
                    <a:moveTo>
                      <a:pt x="107800" y="0"/>
                    </a:moveTo>
                    <a:lnTo>
                      <a:pt x="369600" y="0"/>
                    </a:lnTo>
                    <a:cubicBezTo>
                      <a:pt x="369600" y="0"/>
                      <a:pt x="477400" y="0"/>
                      <a:pt x="477400" y="107800"/>
                    </a:cubicBezTo>
                    <a:cubicBezTo>
                      <a:pt x="477400" y="215600"/>
                      <a:pt x="369600" y="215600"/>
                      <a:pt x="369600" y="215600"/>
                    </a:cubicBezTo>
                    <a:lnTo>
                      <a:pt x="107800" y="215600"/>
                    </a:lnTo>
                    <a:cubicBezTo>
                      <a:pt x="107800" y="215600"/>
                      <a:pt x="0" y="215600"/>
                      <a:pt x="0" y="107800"/>
                    </a:cubicBezTo>
                    <a:cubicBezTo>
                      <a:pt x="0" y="0"/>
                      <a:pt x="107800" y="0"/>
                      <a:pt x="107800" y="0"/>
                    </a:cubicBezTo>
                    <a:close/>
                  </a:path>
                </a:pathLst>
              </a:custGeom>
              <a:solidFill>
                <a:srgbClr val="26D7AE"/>
              </a:solidFill>
              <a:ln w="7700" cap="flat">
                <a:noFill/>
                <a:bevel/>
              </a:ln>
              <a:effectLst>
                <a:outerShdw blurRad="30000" dist="21779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5605" name="Freeform 5604"/>
              <p:cNvSpPr/>
              <p:nvPr/>
            </p:nvSpPr>
            <p:spPr>
              <a:xfrm>
                <a:off x="7370950" y="2229725"/>
                <a:ext cx="446600" cy="184800"/>
              </a:xfrm>
              <a:custGeom>
                <a:avLst/>
                <a:gdLst/>
                <a:ahLst/>
                <a:cxnLst/>
                <a:rect l="0" t="0" r="0" b="0"/>
                <a:pathLst>
                  <a:path w="446600" h="184800" stroke="0">
                    <a:moveTo>
                      <a:pt x="92400" y="0"/>
                    </a:moveTo>
                    <a:lnTo>
                      <a:pt x="354200" y="0"/>
                    </a:lnTo>
                    <a:cubicBezTo>
                      <a:pt x="354200" y="0"/>
                      <a:pt x="446600" y="0"/>
                      <a:pt x="446600" y="92400"/>
                    </a:cubicBezTo>
                    <a:cubicBezTo>
                      <a:pt x="446600" y="184800"/>
                      <a:pt x="354200" y="184800"/>
                      <a:pt x="354200" y="184800"/>
                    </a:cubicBezTo>
                    <a:lnTo>
                      <a:pt x="92400" y="184800"/>
                    </a:lnTo>
                    <a:cubicBezTo>
                      <a:pt x="92400" y="184800"/>
                      <a:pt x="0" y="184800"/>
                      <a:pt x="0" y="92400"/>
                    </a:cubicBezTo>
                    <a:cubicBezTo>
                      <a:pt x="0" y="0"/>
                      <a:pt x="92400" y="0"/>
                      <a:pt x="924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15000"/>
                    </a:srgbClr>
                  </a:gs>
                  <a:gs pos="91671">
                    <a:srgbClr val="FFFFFF">
                      <a:alpha val="15000"/>
                    </a:srgbClr>
                  </a:gs>
                  <a:gs pos="0">
                    <a:srgbClr val="FFFFFF">
                      <a:alpha val="49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700" cap="flat">
                <a:solidFill>
                  <a:srgbClr val="366092"/>
                </a:solidFill>
                <a:bevel/>
              </a:ln>
            </p:spPr>
          </p:sp>
          <p:sp>
            <p:nvSpPr>
              <p:cNvPr id="5606" name="Freeform 5605"/>
              <p:cNvSpPr/>
              <p:nvPr/>
            </p:nvSpPr>
            <p:spPr>
              <a:xfrm>
                <a:off x="7382500" y="2229725"/>
                <a:ext cx="423500" cy="107800"/>
              </a:xfrm>
              <a:custGeom>
                <a:avLst/>
                <a:gdLst/>
                <a:ahLst/>
                <a:cxnLst/>
                <a:rect l="0" t="0" r="0" b="0"/>
                <a:pathLst>
                  <a:path w="423500" h="107800" stroke="0">
                    <a:moveTo>
                      <a:pt x="107800" y="0"/>
                    </a:moveTo>
                    <a:lnTo>
                      <a:pt x="315700" y="0"/>
                    </a:lnTo>
                    <a:cubicBezTo>
                      <a:pt x="315700" y="0"/>
                      <a:pt x="423500" y="0"/>
                      <a:pt x="423500" y="63602"/>
                    </a:cubicBezTo>
                    <a:cubicBezTo>
                      <a:pt x="423500" y="107800"/>
                      <a:pt x="381150" y="107800"/>
                      <a:pt x="402325" y="107800"/>
                    </a:cubicBezTo>
                    <a:lnTo>
                      <a:pt x="21175" y="107800"/>
                    </a:lnTo>
                    <a:cubicBezTo>
                      <a:pt x="42350" y="107800"/>
                      <a:pt x="0" y="107800"/>
                      <a:pt x="0" y="63602"/>
                    </a:cubicBezTo>
                    <a:cubicBezTo>
                      <a:pt x="0" y="0"/>
                      <a:pt x="107800" y="0"/>
                      <a:pt x="10780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700" cap="flat">
                <a:solidFill>
                  <a:srgbClr val="366092"/>
                </a:solidFill>
                <a:bevel/>
              </a:ln>
            </p:spPr>
          </p:sp>
          <p:sp>
            <p:nvSpPr>
              <p:cNvPr id="5915" name="Text 5915"/>
              <p:cNvSpPr txBox="1"/>
              <p:nvPr/>
            </p:nvSpPr>
            <p:spPr>
              <a:xfrm>
                <a:off x="7382500" y="2260525"/>
                <a:ext cx="423500" cy="1232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80">
                    <a:solidFill>
                      <a:srgbClr val="262626"/>
                    </a:solidFill>
                    <a:latin typeface="Arial"/>
                  </a:rPr>
                  <a:t>Abroad</a:t>
                </a:r>
              </a:p>
            </p:txBody>
          </p:sp>
        </p:grpSp>
        <p:grpSp>
          <p:nvGrpSpPr>
            <p:cNvPr id="5607" name="Main Topic 5"/>
            <p:cNvGrpSpPr/>
            <p:nvPr/>
          </p:nvGrpSpPr>
          <p:grpSpPr>
            <a:xfrm>
              <a:off x="6547050" y="1921725"/>
              <a:ext cx="885500" cy="215600"/>
              <a:chOff x="6547050" y="1921725"/>
              <a:chExt cx="885500" cy="215600"/>
            </a:xfrm>
          </p:grpSpPr>
          <p:sp>
            <p:nvSpPr>
              <p:cNvPr id="5608" name="Freeform 5607"/>
              <p:cNvSpPr/>
              <p:nvPr/>
            </p:nvSpPr>
            <p:spPr>
              <a:xfrm>
                <a:off x="6547050" y="1921725"/>
                <a:ext cx="885500" cy="215600"/>
              </a:xfrm>
              <a:custGeom>
                <a:avLst/>
                <a:gdLst/>
                <a:ahLst/>
                <a:cxnLst/>
                <a:rect l="0" t="0" r="0" b="0"/>
                <a:pathLst>
                  <a:path w="885500" h="215600">
                    <a:moveTo>
                      <a:pt x="107800" y="0"/>
                    </a:moveTo>
                    <a:lnTo>
                      <a:pt x="777700" y="0"/>
                    </a:lnTo>
                    <a:cubicBezTo>
                      <a:pt x="777700" y="0"/>
                      <a:pt x="885500" y="0"/>
                      <a:pt x="885500" y="107800"/>
                    </a:cubicBezTo>
                    <a:cubicBezTo>
                      <a:pt x="885500" y="215600"/>
                      <a:pt x="777700" y="215600"/>
                      <a:pt x="777700" y="215600"/>
                    </a:cubicBezTo>
                    <a:lnTo>
                      <a:pt x="107800" y="215600"/>
                    </a:lnTo>
                    <a:cubicBezTo>
                      <a:pt x="107800" y="215600"/>
                      <a:pt x="0" y="215600"/>
                      <a:pt x="0" y="107800"/>
                    </a:cubicBezTo>
                    <a:cubicBezTo>
                      <a:pt x="0" y="0"/>
                      <a:pt x="107800" y="0"/>
                      <a:pt x="107800" y="0"/>
                    </a:cubicBezTo>
                    <a:close/>
                  </a:path>
                </a:pathLst>
              </a:custGeom>
              <a:solidFill>
                <a:srgbClr val="32CD32"/>
              </a:solidFill>
              <a:ln w="7700" cap="flat">
                <a:noFill/>
                <a:bevel/>
              </a:ln>
              <a:effectLst>
                <a:outerShdw blurRad="30000" dist="21779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5609" name="Freeform 5608"/>
              <p:cNvSpPr/>
              <p:nvPr/>
            </p:nvSpPr>
            <p:spPr>
              <a:xfrm>
                <a:off x="6562450" y="1937125"/>
                <a:ext cx="854700" cy="184800"/>
              </a:xfrm>
              <a:custGeom>
                <a:avLst/>
                <a:gdLst/>
                <a:ahLst/>
                <a:cxnLst/>
                <a:rect l="0" t="0" r="0" b="0"/>
                <a:pathLst>
                  <a:path w="854700" h="184800" stroke="0">
                    <a:moveTo>
                      <a:pt x="92400" y="0"/>
                    </a:moveTo>
                    <a:lnTo>
                      <a:pt x="762300" y="0"/>
                    </a:lnTo>
                    <a:cubicBezTo>
                      <a:pt x="762300" y="0"/>
                      <a:pt x="854700" y="0"/>
                      <a:pt x="854700" y="92400"/>
                    </a:cubicBezTo>
                    <a:cubicBezTo>
                      <a:pt x="854700" y="184800"/>
                      <a:pt x="762300" y="184800"/>
                      <a:pt x="762300" y="184800"/>
                    </a:cubicBezTo>
                    <a:lnTo>
                      <a:pt x="92400" y="184800"/>
                    </a:lnTo>
                    <a:cubicBezTo>
                      <a:pt x="92400" y="184800"/>
                      <a:pt x="0" y="184800"/>
                      <a:pt x="0" y="92400"/>
                    </a:cubicBezTo>
                    <a:cubicBezTo>
                      <a:pt x="0" y="0"/>
                      <a:pt x="92400" y="0"/>
                      <a:pt x="924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15000"/>
                    </a:srgbClr>
                  </a:gs>
                  <a:gs pos="97313">
                    <a:srgbClr val="FFFFFF">
                      <a:alpha val="15000"/>
                    </a:srgbClr>
                  </a:gs>
                  <a:gs pos="0">
                    <a:srgbClr val="FFFFFF">
                      <a:alpha val="49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700" cap="flat">
                <a:solidFill>
                  <a:srgbClr val="366092"/>
                </a:solidFill>
                <a:bevel/>
              </a:ln>
            </p:spPr>
          </p:sp>
          <p:sp>
            <p:nvSpPr>
              <p:cNvPr id="5610" name="Freeform 5609"/>
              <p:cNvSpPr/>
              <p:nvPr/>
            </p:nvSpPr>
            <p:spPr>
              <a:xfrm>
                <a:off x="6574000" y="1937125"/>
                <a:ext cx="831600" cy="107800"/>
              </a:xfrm>
              <a:custGeom>
                <a:avLst/>
                <a:gdLst/>
                <a:ahLst/>
                <a:cxnLst/>
                <a:rect l="0" t="0" r="0" b="0"/>
                <a:pathLst>
                  <a:path w="831600" h="107800" stroke="0">
                    <a:moveTo>
                      <a:pt x="107800" y="0"/>
                    </a:moveTo>
                    <a:lnTo>
                      <a:pt x="723800" y="0"/>
                    </a:lnTo>
                    <a:cubicBezTo>
                      <a:pt x="723800" y="0"/>
                      <a:pt x="831600" y="0"/>
                      <a:pt x="831600" y="63602"/>
                    </a:cubicBezTo>
                    <a:cubicBezTo>
                      <a:pt x="831600" y="107800"/>
                      <a:pt x="748440" y="107800"/>
                      <a:pt x="790020" y="107800"/>
                    </a:cubicBezTo>
                    <a:lnTo>
                      <a:pt x="41580" y="107800"/>
                    </a:lnTo>
                    <a:cubicBezTo>
                      <a:pt x="83160" y="107800"/>
                      <a:pt x="0" y="107800"/>
                      <a:pt x="0" y="63602"/>
                    </a:cubicBezTo>
                    <a:cubicBezTo>
                      <a:pt x="0" y="0"/>
                      <a:pt x="107800" y="0"/>
                      <a:pt x="10780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700" cap="flat">
                <a:solidFill>
                  <a:srgbClr val="366092"/>
                </a:solidFill>
                <a:bevel/>
              </a:ln>
            </p:spPr>
          </p:sp>
          <p:grpSp>
            <p:nvGrpSpPr>
              <p:cNvPr id="5611" name="Sad"/>
              <p:cNvGrpSpPr/>
              <p:nvPr/>
            </p:nvGrpSpPr>
            <p:grpSpPr>
              <a:xfrm>
                <a:off x="6608650" y="1937125"/>
                <a:ext cx="184800" cy="184800"/>
                <a:chOff x="6608650" y="1937125"/>
                <a:chExt cx="184800" cy="184800"/>
              </a:xfrm>
            </p:grpSpPr>
            <p:sp>
              <p:nvSpPr>
                <p:cNvPr id="5612" name="Freeform 5611"/>
                <p:cNvSpPr/>
                <p:nvPr/>
              </p:nvSpPr>
              <p:spPr>
                <a:xfrm>
                  <a:off x="6608615" y="1937125"/>
                  <a:ext cx="184468" cy="1848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4468" h="184800">
                      <a:moveTo>
                        <a:pt x="0" y="92400"/>
                      </a:moveTo>
                      <a:cubicBezTo>
                        <a:pt x="0" y="41369"/>
                        <a:pt x="41295" y="0"/>
                        <a:pt x="92234" y="0"/>
                      </a:cubicBezTo>
                      <a:cubicBezTo>
                        <a:pt x="143174" y="0"/>
                        <a:pt x="184468" y="41369"/>
                        <a:pt x="184468" y="92400"/>
                      </a:cubicBezTo>
                      <a:cubicBezTo>
                        <a:pt x="184468" y="143431"/>
                        <a:pt x="143174" y="184800"/>
                        <a:pt x="92234" y="184800"/>
                      </a:cubicBezTo>
                      <a:cubicBezTo>
                        <a:pt x="41295" y="184800"/>
                        <a:pt x="0" y="143431"/>
                        <a:pt x="0" y="92400"/>
                      </a:cubicBezTo>
                      <a:close/>
                    </a:path>
                  </a:pathLst>
                </a:custGeom>
                <a:solidFill>
                  <a:srgbClr val="FFAF00"/>
                </a:solidFill>
                <a:ln w="7700" cap="flat">
                  <a:solidFill>
                    <a:srgbClr val="FFAF00"/>
                  </a:solidFill>
                  <a:bevel/>
                </a:ln>
              </p:spPr>
            </p:sp>
            <p:sp>
              <p:nvSpPr>
                <p:cNvPr id="5613" name="Freeform 5612"/>
                <p:cNvSpPr/>
                <p:nvPr/>
              </p:nvSpPr>
              <p:spPr>
                <a:xfrm>
                  <a:off x="6608650" y="1937006"/>
                  <a:ext cx="184800" cy="10190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4800" h="101909">
                      <a:moveTo>
                        <a:pt x="0" y="92418"/>
                      </a:moveTo>
                      <a:cubicBezTo>
                        <a:pt x="28036" y="105328"/>
                        <a:pt x="65688" y="105328"/>
                        <a:pt x="92400" y="90831"/>
                      </a:cubicBezTo>
                      <a:cubicBezTo>
                        <a:pt x="119270" y="76334"/>
                        <a:pt x="154751" y="63287"/>
                        <a:pt x="184800" y="92418"/>
                      </a:cubicBezTo>
                      <a:cubicBezTo>
                        <a:pt x="184800" y="41299"/>
                        <a:pt x="143466" y="0"/>
                        <a:pt x="92400" y="0"/>
                      </a:cubicBezTo>
                      <a:cubicBezTo>
                        <a:pt x="41492" y="0"/>
                        <a:pt x="0" y="41589"/>
                        <a:pt x="0" y="92418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5614" name="Freeform 5613"/>
                <p:cNvSpPr/>
                <p:nvPr/>
              </p:nvSpPr>
              <p:spPr>
                <a:xfrm>
                  <a:off x="6662994" y="2061929"/>
                  <a:ext cx="76112" cy="2695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6112" h="26955">
                      <a:moveTo>
                        <a:pt x="0" y="26955"/>
                      </a:moveTo>
                      <a:cubicBezTo>
                        <a:pt x="0" y="12068"/>
                        <a:pt x="17038" y="0"/>
                        <a:pt x="38056" y="0"/>
                      </a:cubicBezTo>
                      <a:cubicBezTo>
                        <a:pt x="59074" y="0"/>
                        <a:pt x="76112" y="12068"/>
                        <a:pt x="76112" y="26955"/>
                      </a:cubicBezTo>
                      <a:cubicBezTo>
                        <a:pt x="76112" y="26955"/>
                        <a:pt x="70411" y="26955"/>
                        <a:pt x="70411" y="26955"/>
                      </a:cubicBezTo>
                      <a:cubicBezTo>
                        <a:pt x="70411" y="17603"/>
                        <a:pt x="55711" y="4951"/>
                        <a:pt x="38056" y="4951"/>
                      </a:cubicBezTo>
                      <a:cubicBezTo>
                        <a:pt x="20401" y="4951"/>
                        <a:pt x="5986" y="17053"/>
                        <a:pt x="5986" y="26955"/>
                      </a:cubicBezTo>
                      <a:cubicBezTo>
                        <a:pt x="5986" y="26955"/>
                        <a:pt x="0" y="26955"/>
                        <a:pt x="0" y="26955"/>
                      </a:cubicBezTo>
                      <a:close/>
                    </a:path>
                  </a:pathLst>
                </a:custGeom>
                <a:solidFill>
                  <a:srgbClr val="C80F12"/>
                </a:solidFill>
                <a:ln w="7700" cap="flat">
                  <a:solidFill>
                    <a:srgbClr val="C80F12"/>
                  </a:solidFill>
                  <a:bevel/>
                </a:ln>
              </p:spPr>
            </p:sp>
            <p:sp>
              <p:nvSpPr>
                <p:cNvPr id="5615" name="Freeform 5614"/>
                <p:cNvSpPr/>
                <p:nvPr/>
              </p:nvSpPr>
              <p:spPr>
                <a:xfrm>
                  <a:off x="6654850" y="1986615"/>
                  <a:ext cx="30800" cy="462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0800" h="46200">
                      <a:moveTo>
                        <a:pt x="0" y="23100"/>
                      </a:moveTo>
                      <a:cubicBezTo>
                        <a:pt x="0" y="10342"/>
                        <a:pt x="6895" y="0"/>
                        <a:pt x="15400" y="0"/>
                      </a:cubicBezTo>
                      <a:cubicBezTo>
                        <a:pt x="23905" y="0"/>
                        <a:pt x="30800" y="10342"/>
                        <a:pt x="30800" y="23100"/>
                      </a:cubicBezTo>
                      <a:cubicBezTo>
                        <a:pt x="30800" y="35858"/>
                        <a:pt x="23905" y="46200"/>
                        <a:pt x="15400" y="46200"/>
                      </a:cubicBezTo>
                      <a:cubicBezTo>
                        <a:pt x="6895" y="46200"/>
                        <a:pt x="0" y="35858"/>
                        <a:pt x="0" y="23100"/>
                      </a:cubicBezTo>
                      <a:close/>
                    </a:path>
                  </a:pathLst>
                </a:custGeom>
                <a:solidFill>
                  <a:srgbClr val="C80F12"/>
                </a:solidFill>
                <a:ln w="7700" cap="flat">
                  <a:solidFill>
                    <a:srgbClr val="C80F12"/>
                  </a:solidFill>
                  <a:bevel/>
                </a:ln>
              </p:spPr>
            </p:sp>
            <p:sp>
              <p:nvSpPr>
                <p:cNvPr id="5616" name="Freeform 5615"/>
                <p:cNvSpPr/>
                <p:nvPr/>
              </p:nvSpPr>
              <p:spPr>
                <a:xfrm>
                  <a:off x="6716450" y="1986615"/>
                  <a:ext cx="30800" cy="462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0800" h="46200">
                      <a:moveTo>
                        <a:pt x="0" y="23100"/>
                      </a:moveTo>
                      <a:cubicBezTo>
                        <a:pt x="0" y="10342"/>
                        <a:pt x="6895" y="0"/>
                        <a:pt x="15400" y="0"/>
                      </a:cubicBezTo>
                      <a:cubicBezTo>
                        <a:pt x="23905" y="0"/>
                        <a:pt x="30800" y="10342"/>
                        <a:pt x="30800" y="23100"/>
                      </a:cubicBezTo>
                      <a:cubicBezTo>
                        <a:pt x="30800" y="35858"/>
                        <a:pt x="23905" y="46200"/>
                        <a:pt x="15400" y="46200"/>
                      </a:cubicBezTo>
                      <a:cubicBezTo>
                        <a:pt x="6895" y="46200"/>
                        <a:pt x="0" y="35858"/>
                        <a:pt x="0" y="23100"/>
                      </a:cubicBezTo>
                      <a:close/>
                    </a:path>
                  </a:pathLst>
                </a:custGeom>
                <a:solidFill>
                  <a:srgbClr val="C80F12"/>
                </a:solidFill>
                <a:ln w="7700" cap="flat">
                  <a:solidFill>
                    <a:srgbClr val="C80F12"/>
                  </a:solidFill>
                  <a:bevel/>
                </a:ln>
              </p:spPr>
            </p:sp>
          </p:grpSp>
          <p:sp>
            <p:nvSpPr>
              <p:cNvPr id="5916" name="Text 5916"/>
              <p:cNvSpPr txBox="1"/>
              <p:nvPr/>
            </p:nvSpPr>
            <p:spPr>
              <a:xfrm>
                <a:off x="6789600" y="1967925"/>
                <a:ext cx="616000" cy="1232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80">
                    <a:solidFill>
                      <a:srgbClr val="262626"/>
                    </a:solidFill>
                    <a:latin typeface="Arial"/>
                  </a:rPr>
                  <a:t>Argue often</a:t>
                </a:r>
              </a:p>
            </p:txBody>
          </p:sp>
        </p:grpSp>
        <p:sp>
          <p:nvSpPr>
            <p:cNvPr id="5617" name="Rectangle Callout"/>
            <p:cNvSpPr/>
            <p:nvPr/>
          </p:nvSpPr>
          <p:spPr>
            <a:xfrm>
              <a:off x="6639450" y="749549"/>
              <a:ext cx="954800" cy="411654"/>
            </a:xfrm>
            <a:custGeom>
              <a:avLst/>
              <a:gdLst>
                <a:gd name="rtl" fmla="*/ 30800 w 954800"/>
                <a:gd name="rtt" fmla="*/ 30800 h 411654"/>
                <a:gd name="rtr" fmla="*/ 924000 w 954800"/>
                <a:gd name="rtb" fmla="*/ 380854 h 411654"/>
              </a:gdLst>
              <a:ahLst/>
              <a:cxnLst/>
              <a:rect l="rtl" t="rtt" r="rtr" b="rtb"/>
              <a:pathLst>
                <a:path w="954800" h="411654">
                  <a:moveTo>
                    <a:pt x="92400" y="0"/>
                  </a:moveTo>
                  <a:lnTo>
                    <a:pt x="92400" y="0"/>
                  </a:lnTo>
                  <a:lnTo>
                    <a:pt x="92400" y="0"/>
                  </a:lnTo>
                  <a:lnTo>
                    <a:pt x="92400" y="0"/>
                  </a:lnTo>
                  <a:lnTo>
                    <a:pt x="862400" y="0"/>
                  </a:lnTo>
                  <a:cubicBezTo>
                    <a:pt x="913436" y="0"/>
                    <a:pt x="954800" y="41367"/>
                    <a:pt x="954800" y="92400"/>
                  </a:cubicBezTo>
                  <a:lnTo>
                    <a:pt x="954800" y="92400"/>
                  </a:lnTo>
                  <a:lnTo>
                    <a:pt x="954800" y="92400"/>
                  </a:lnTo>
                  <a:lnTo>
                    <a:pt x="954800" y="92400"/>
                  </a:lnTo>
                  <a:lnTo>
                    <a:pt x="954800" y="319254"/>
                  </a:lnTo>
                  <a:cubicBezTo>
                    <a:pt x="954800" y="370286"/>
                    <a:pt x="913436" y="411654"/>
                    <a:pt x="862400" y="411654"/>
                  </a:cubicBezTo>
                  <a:lnTo>
                    <a:pt x="315070" y="411654"/>
                  </a:lnTo>
                  <a:lnTo>
                    <a:pt x="-627550" y="1279976"/>
                  </a:lnTo>
                  <a:lnTo>
                    <a:pt x="216273" y="411654"/>
                  </a:lnTo>
                  <a:lnTo>
                    <a:pt x="92400" y="411654"/>
                  </a:lnTo>
                  <a:cubicBezTo>
                    <a:pt x="41367" y="411654"/>
                    <a:pt x="0" y="370286"/>
                    <a:pt x="0" y="319254"/>
                  </a:cubicBezTo>
                  <a:lnTo>
                    <a:pt x="0" y="92400"/>
                  </a:lnTo>
                  <a:lnTo>
                    <a:pt x="0" y="92400"/>
                  </a:lnTo>
                  <a:lnTo>
                    <a:pt x="0" y="92400"/>
                  </a:lnTo>
                  <a:lnTo>
                    <a:pt x="0" y="92400"/>
                  </a:lnTo>
                  <a:cubicBezTo>
                    <a:pt x="0" y="41367"/>
                    <a:pt x="41367" y="0"/>
                    <a:pt x="92400" y="0"/>
                  </a:cubicBezTo>
                  <a:close/>
                </a:path>
              </a:pathLst>
            </a:custGeom>
            <a:gradFill>
              <a:gsLst>
                <a:gs pos="0">
                  <a:srgbClr val="FFF5E6"/>
                </a:gs>
                <a:gs pos="100000">
                  <a:srgbClr val="FFECCE"/>
                </a:gs>
              </a:gsLst>
              <a:lin ang="5400000" scaled="0"/>
            </a:gradFill>
            <a:ln w="7700" cap="flat">
              <a:solidFill>
                <a:srgbClr val="E59E00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936">
                  <a:solidFill>
                    <a:srgbClr val="262626"/>
                  </a:solidFill>
                  <a:latin typeface="Arial"/>
                </a:rPr>
                <a:t>Need to meet</a:t>
              </a:r>
            </a:p>
            <a:p>
              <a:pPr algn="ctr"/>
              <a:r>
                <a:rPr sz="936">
                  <a:solidFill>
                    <a:srgbClr val="262626"/>
                  </a:solidFill>
                  <a:latin typeface="Arial"/>
                </a:rPr>
                <a:t>more often</a:t>
              </a:r>
            </a:p>
          </p:txBody>
        </p:sp>
        <p:sp>
          <p:nvSpPr>
            <p:cNvPr id="5618" name="Freeform 5617"/>
            <p:cNvSpPr/>
            <p:nvPr/>
          </p:nvSpPr>
          <p:spPr>
            <a:xfrm>
              <a:off x="5696200" y="2474200"/>
              <a:ext cx="3018400" cy="1386000"/>
            </a:xfrm>
            <a:custGeom>
              <a:avLst/>
              <a:gdLst/>
              <a:ahLst/>
              <a:cxnLst/>
              <a:rect l="0" t="0" r="0" b="0"/>
              <a:pathLst>
                <a:path w="3018400" h="1386000" fill="none">
                  <a:moveTo>
                    <a:pt x="1399198" y="0"/>
                  </a:moveTo>
                  <a:cubicBezTo>
                    <a:pt x="441550" y="143910"/>
                    <a:pt x="110292" y="439996"/>
                    <a:pt x="0" y="856933"/>
                  </a:cubicBezTo>
                  <a:cubicBezTo>
                    <a:pt x="-82442" y="1443065"/>
                    <a:pt x="1718409" y="1412850"/>
                    <a:pt x="2127972" y="1358465"/>
                  </a:cubicBezTo>
                  <a:cubicBezTo>
                    <a:pt x="2651942" y="1334295"/>
                    <a:pt x="3044996" y="1153013"/>
                    <a:pt x="3018400" y="645441"/>
                  </a:cubicBezTo>
                  <a:cubicBezTo>
                    <a:pt x="2989248" y="137867"/>
                    <a:pt x="1092029" y="131821"/>
                    <a:pt x="1092029" y="131822"/>
                  </a:cubicBezTo>
                </a:path>
              </a:pathLst>
            </a:custGeom>
            <a:solidFill>
              <a:srgbClr val="228DFF"/>
            </a:solidFill>
            <a:ln w="15400" cap="flat">
              <a:solidFill>
                <a:srgbClr val="4F81BD"/>
              </a:solidFill>
              <a:miter lim="800000"/>
            </a:ln>
          </p:spPr>
        </p:sp>
        <p:grpSp>
          <p:nvGrpSpPr>
            <p:cNvPr id="5619" name="Sub Topic 5"/>
            <p:cNvGrpSpPr/>
            <p:nvPr/>
          </p:nvGrpSpPr>
          <p:grpSpPr>
            <a:xfrm>
              <a:off x="7409450" y="3831325"/>
              <a:ext cx="1208900" cy="215600"/>
              <a:chOff x="7409450" y="3831325"/>
              <a:chExt cx="1208900" cy="215600"/>
            </a:xfrm>
          </p:grpSpPr>
          <p:sp>
            <p:nvSpPr>
              <p:cNvPr id="5620" name="Freeform 5619"/>
              <p:cNvSpPr/>
              <p:nvPr/>
            </p:nvSpPr>
            <p:spPr>
              <a:xfrm>
                <a:off x="7409450" y="3831325"/>
                <a:ext cx="1208900" cy="215600"/>
              </a:xfrm>
              <a:custGeom>
                <a:avLst/>
                <a:gdLst/>
                <a:ahLst/>
                <a:cxnLst/>
                <a:rect l="0" t="0" r="0" b="0"/>
                <a:pathLst>
                  <a:path w="1208900" h="215600">
                    <a:moveTo>
                      <a:pt x="107800" y="0"/>
                    </a:moveTo>
                    <a:lnTo>
                      <a:pt x="1101100" y="0"/>
                    </a:lnTo>
                    <a:cubicBezTo>
                      <a:pt x="1101100" y="0"/>
                      <a:pt x="1208900" y="0"/>
                      <a:pt x="1208900" y="107800"/>
                    </a:cubicBezTo>
                    <a:cubicBezTo>
                      <a:pt x="1208900" y="215600"/>
                      <a:pt x="1101100" y="215600"/>
                      <a:pt x="1101100" y="215600"/>
                    </a:cubicBezTo>
                    <a:lnTo>
                      <a:pt x="107800" y="215600"/>
                    </a:lnTo>
                    <a:cubicBezTo>
                      <a:pt x="107800" y="215600"/>
                      <a:pt x="0" y="215600"/>
                      <a:pt x="0" y="107800"/>
                    </a:cubicBezTo>
                    <a:cubicBezTo>
                      <a:pt x="0" y="0"/>
                      <a:pt x="107800" y="0"/>
                      <a:pt x="107800" y="0"/>
                    </a:cubicBezTo>
                    <a:close/>
                  </a:path>
                </a:pathLst>
              </a:custGeom>
              <a:solidFill>
                <a:srgbClr val="26D7AE"/>
              </a:solidFill>
              <a:ln w="7700" cap="flat">
                <a:noFill/>
                <a:bevel/>
              </a:ln>
              <a:effectLst>
                <a:outerShdw blurRad="30000" dist="21779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5621" name="Freeform 5620"/>
              <p:cNvSpPr/>
              <p:nvPr/>
            </p:nvSpPr>
            <p:spPr>
              <a:xfrm>
                <a:off x="7424850" y="3846725"/>
                <a:ext cx="1178100" cy="184800"/>
              </a:xfrm>
              <a:custGeom>
                <a:avLst/>
                <a:gdLst/>
                <a:ahLst/>
                <a:cxnLst/>
                <a:rect l="0" t="0" r="0" b="0"/>
                <a:pathLst>
                  <a:path w="1178100" h="184800" stroke="0">
                    <a:moveTo>
                      <a:pt x="92400" y="0"/>
                    </a:moveTo>
                    <a:lnTo>
                      <a:pt x="1085700" y="0"/>
                    </a:lnTo>
                    <a:cubicBezTo>
                      <a:pt x="1085700" y="0"/>
                      <a:pt x="1178100" y="0"/>
                      <a:pt x="1178100" y="92400"/>
                    </a:cubicBezTo>
                    <a:cubicBezTo>
                      <a:pt x="1178100" y="184800"/>
                      <a:pt x="1085700" y="184800"/>
                      <a:pt x="1085700" y="184800"/>
                    </a:cubicBezTo>
                    <a:lnTo>
                      <a:pt x="92400" y="184800"/>
                    </a:lnTo>
                    <a:cubicBezTo>
                      <a:pt x="92400" y="184800"/>
                      <a:pt x="0" y="184800"/>
                      <a:pt x="0" y="92400"/>
                    </a:cubicBezTo>
                    <a:cubicBezTo>
                      <a:pt x="0" y="0"/>
                      <a:pt x="92400" y="0"/>
                      <a:pt x="924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15000"/>
                    </a:srgbClr>
                  </a:gs>
                  <a:gs pos="98474">
                    <a:srgbClr val="FFFFFF">
                      <a:alpha val="15000"/>
                    </a:srgbClr>
                  </a:gs>
                  <a:gs pos="0">
                    <a:srgbClr val="FFFFFF">
                      <a:alpha val="49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700" cap="flat">
                <a:solidFill>
                  <a:srgbClr val="366092"/>
                </a:solidFill>
                <a:bevel/>
              </a:ln>
            </p:spPr>
          </p:sp>
          <p:sp>
            <p:nvSpPr>
              <p:cNvPr id="5622" name="Freeform 5621"/>
              <p:cNvSpPr/>
              <p:nvPr/>
            </p:nvSpPr>
            <p:spPr>
              <a:xfrm>
                <a:off x="7436400" y="3846725"/>
                <a:ext cx="1155000" cy="107800"/>
              </a:xfrm>
              <a:custGeom>
                <a:avLst/>
                <a:gdLst/>
                <a:ahLst/>
                <a:cxnLst/>
                <a:rect l="0" t="0" r="0" b="0"/>
                <a:pathLst>
                  <a:path w="1155000" h="107800" stroke="0">
                    <a:moveTo>
                      <a:pt x="107800" y="0"/>
                    </a:moveTo>
                    <a:lnTo>
                      <a:pt x="1047200" y="0"/>
                    </a:lnTo>
                    <a:cubicBezTo>
                      <a:pt x="1047200" y="0"/>
                      <a:pt x="1155000" y="0"/>
                      <a:pt x="1155000" y="63602"/>
                    </a:cubicBezTo>
                    <a:cubicBezTo>
                      <a:pt x="1155000" y="107800"/>
                      <a:pt x="1039500" y="107800"/>
                      <a:pt x="1097250" y="107800"/>
                    </a:cubicBezTo>
                    <a:lnTo>
                      <a:pt x="57750" y="107800"/>
                    </a:lnTo>
                    <a:cubicBezTo>
                      <a:pt x="115500" y="107800"/>
                      <a:pt x="0" y="107800"/>
                      <a:pt x="0" y="63602"/>
                    </a:cubicBezTo>
                    <a:cubicBezTo>
                      <a:pt x="0" y="0"/>
                      <a:pt x="107800" y="0"/>
                      <a:pt x="10780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700" cap="flat">
                <a:solidFill>
                  <a:srgbClr val="366092"/>
                </a:solidFill>
                <a:bevel/>
              </a:ln>
            </p:spPr>
          </p:sp>
          <p:sp>
            <p:nvSpPr>
              <p:cNvPr id="5917" name="Text 5917"/>
              <p:cNvSpPr txBox="1"/>
              <p:nvPr/>
            </p:nvSpPr>
            <p:spPr>
              <a:xfrm>
                <a:off x="7436400" y="3877525"/>
                <a:ext cx="1155000" cy="1232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80" b="1">
                    <a:solidFill>
                      <a:srgbClr val="262626"/>
                    </a:solidFill>
                    <a:latin typeface="Arial"/>
                  </a:rPr>
                  <a:t>William Shakespeare</a:t>
                </a:r>
              </a:p>
            </p:txBody>
          </p:sp>
        </p:grpSp>
        <p:grpSp>
          <p:nvGrpSpPr>
            <p:cNvPr id="5623" name="Sub Topic 5"/>
            <p:cNvGrpSpPr/>
            <p:nvPr/>
          </p:nvGrpSpPr>
          <p:grpSpPr>
            <a:xfrm>
              <a:off x="7409450" y="4123925"/>
              <a:ext cx="731500" cy="215600"/>
              <a:chOff x="7409450" y="4123925"/>
              <a:chExt cx="731500" cy="215600"/>
            </a:xfrm>
          </p:grpSpPr>
          <p:sp>
            <p:nvSpPr>
              <p:cNvPr id="5624" name="Freeform 5623"/>
              <p:cNvSpPr/>
              <p:nvPr/>
            </p:nvSpPr>
            <p:spPr>
              <a:xfrm>
                <a:off x="7409450" y="4123925"/>
                <a:ext cx="731500" cy="215600"/>
              </a:xfrm>
              <a:custGeom>
                <a:avLst/>
                <a:gdLst/>
                <a:ahLst/>
                <a:cxnLst/>
                <a:rect l="0" t="0" r="0" b="0"/>
                <a:pathLst>
                  <a:path w="731500" h="215600">
                    <a:moveTo>
                      <a:pt x="107800" y="0"/>
                    </a:moveTo>
                    <a:lnTo>
                      <a:pt x="623700" y="0"/>
                    </a:lnTo>
                    <a:cubicBezTo>
                      <a:pt x="623700" y="0"/>
                      <a:pt x="731500" y="0"/>
                      <a:pt x="731500" y="107800"/>
                    </a:cubicBezTo>
                    <a:cubicBezTo>
                      <a:pt x="731500" y="215600"/>
                      <a:pt x="623700" y="215600"/>
                      <a:pt x="623700" y="215600"/>
                    </a:cubicBezTo>
                    <a:lnTo>
                      <a:pt x="107800" y="215600"/>
                    </a:lnTo>
                    <a:cubicBezTo>
                      <a:pt x="107800" y="215600"/>
                      <a:pt x="0" y="215600"/>
                      <a:pt x="0" y="107800"/>
                    </a:cubicBezTo>
                    <a:cubicBezTo>
                      <a:pt x="0" y="0"/>
                      <a:pt x="107800" y="0"/>
                      <a:pt x="107800" y="0"/>
                    </a:cubicBezTo>
                    <a:close/>
                  </a:path>
                </a:pathLst>
              </a:custGeom>
              <a:solidFill>
                <a:srgbClr val="26D7AE"/>
              </a:solidFill>
              <a:ln w="7700" cap="flat">
                <a:noFill/>
                <a:bevel/>
              </a:ln>
              <a:effectLst>
                <a:outerShdw blurRad="30000" dist="21779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5625" name="Freeform 5624"/>
              <p:cNvSpPr/>
              <p:nvPr/>
            </p:nvSpPr>
            <p:spPr>
              <a:xfrm>
                <a:off x="7424850" y="4139325"/>
                <a:ext cx="700700" cy="184800"/>
              </a:xfrm>
              <a:custGeom>
                <a:avLst/>
                <a:gdLst/>
                <a:ahLst/>
                <a:cxnLst/>
                <a:rect l="0" t="0" r="0" b="0"/>
                <a:pathLst>
                  <a:path w="700700" h="184800" stroke="0">
                    <a:moveTo>
                      <a:pt x="92400" y="0"/>
                    </a:moveTo>
                    <a:lnTo>
                      <a:pt x="608300" y="0"/>
                    </a:lnTo>
                    <a:cubicBezTo>
                      <a:pt x="608300" y="0"/>
                      <a:pt x="700700" y="0"/>
                      <a:pt x="700700" y="92400"/>
                    </a:cubicBezTo>
                    <a:cubicBezTo>
                      <a:pt x="700700" y="184800"/>
                      <a:pt x="608300" y="184800"/>
                      <a:pt x="608300" y="184800"/>
                    </a:cubicBezTo>
                    <a:lnTo>
                      <a:pt x="92400" y="184800"/>
                    </a:lnTo>
                    <a:cubicBezTo>
                      <a:pt x="92400" y="184800"/>
                      <a:pt x="0" y="184800"/>
                      <a:pt x="0" y="92400"/>
                    </a:cubicBezTo>
                    <a:cubicBezTo>
                      <a:pt x="0" y="0"/>
                      <a:pt x="92400" y="0"/>
                      <a:pt x="924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15000"/>
                    </a:srgbClr>
                  </a:gs>
                  <a:gs pos="96183">
                    <a:srgbClr val="FFFFFF">
                      <a:alpha val="15000"/>
                    </a:srgbClr>
                  </a:gs>
                  <a:gs pos="0">
                    <a:srgbClr val="FFFFFF">
                      <a:alpha val="49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700" cap="flat">
                <a:solidFill>
                  <a:srgbClr val="366092"/>
                </a:solidFill>
                <a:bevel/>
              </a:ln>
            </p:spPr>
          </p:sp>
          <p:sp>
            <p:nvSpPr>
              <p:cNvPr id="5626" name="Freeform 5625"/>
              <p:cNvSpPr/>
              <p:nvPr/>
            </p:nvSpPr>
            <p:spPr>
              <a:xfrm>
                <a:off x="7436400" y="4139325"/>
                <a:ext cx="677600" cy="107800"/>
              </a:xfrm>
              <a:custGeom>
                <a:avLst/>
                <a:gdLst/>
                <a:ahLst/>
                <a:cxnLst/>
                <a:rect l="0" t="0" r="0" b="0"/>
                <a:pathLst>
                  <a:path w="677600" h="107800" stroke="0">
                    <a:moveTo>
                      <a:pt x="107800" y="0"/>
                    </a:moveTo>
                    <a:lnTo>
                      <a:pt x="569800" y="0"/>
                    </a:lnTo>
                    <a:cubicBezTo>
                      <a:pt x="569800" y="0"/>
                      <a:pt x="677600" y="0"/>
                      <a:pt x="677600" y="63602"/>
                    </a:cubicBezTo>
                    <a:cubicBezTo>
                      <a:pt x="677600" y="107800"/>
                      <a:pt x="609840" y="107800"/>
                      <a:pt x="643720" y="107800"/>
                    </a:cubicBezTo>
                    <a:lnTo>
                      <a:pt x="33880" y="107800"/>
                    </a:lnTo>
                    <a:cubicBezTo>
                      <a:pt x="67760" y="107800"/>
                      <a:pt x="0" y="107800"/>
                      <a:pt x="0" y="63602"/>
                    </a:cubicBezTo>
                    <a:cubicBezTo>
                      <a:pt x="0" y="0"/>
                      <a:pt x="107800" y="0"/>
                      <a:pt x="10780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700" cap="flat">
                <a:solidFill>
                  <a:srgbClr val="366092"/>
                </a:solidFill>
                <a:bevel/>
              </a:ln>
            </p:spPr>
          </p:sp>
          <p:sp>
            <p:nvSpPr>
              <p:cNvPr id="5918" name="Text 5918"/>
              <p:cNvSpPr txBox="1"/>
              <p:nvPr/>
            </p:nvSpPr>
            <p:spPr>
              <a:xfrm>
                <a:off x="7436400" y="4170125"/>
                <a:ext cx="677600" cy="1232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80" b="1">
                    <a:solidFill>
                      <a:srgbClr val="262626"/>
                    </a:solidFill>
                    <a:latin typeface="Arial"/>
                  </a:rPr>
                  <a:t>Mark Twain</a:t>
                </a:r>
              </a:p>
            </p:txBody>
          </p:sp>
        </p:grpSp>
        <p:grpSp>
          <p:nvGrpSpPr>
            <p:cNvPr id="5627" name="Sub Topic 5"/>
            <p:cNvGrpSpPr/>
            <p:nvPr/>
          </p:nvGrpSpPr>
          <p:grpSpPr>
            <a:xfrm>
              <a:off x="7409450" y="4416525"/>
              <a:ext cx="939400" cy="215600"/>
              <a:chOff x="7409450" y="4416525"/>
              <a:chExt cx="939400" cy="215600"/>
            </a:xfrm>
          </p:grpSpPr>
          <p:sp>
            <p:nvSpPr>
              <p:cNvPr id="5628" name="Freeform 5627"/>
              <p:cNvSpPr/>
              <p:nvPr/>
            </p:nvSpPr>
            <p:spPr>
              <a:xfrm>
                <a:off x="7409450" y="4416525"/>
                <a:ext cx="939400" cy="215600"/>
              </a:xfrm>
              <a:custGeom>
                <a:avLst/>
                <a:gdLst/>
                <a:ahLst/>
                <a:cxnLst/>
                <a:rect l="0" t="0" r="0" b="0"/>
                <a:pathLst>
                  <a:path w="939400" h="215600">
                    <a:moveTo>
                      <a:pt x="107800" y="0"/>
                    </a:moveTo>
                    <a:lnTo>
                      <a:pt x="831600" y="0"/>
                    </a:lnTo>
                    <a:cubicBezTo>
                      <a:pt x="831600" y="0"/>
                      <a:pt x="939400" y="0"/>
                      <a:pt x="939400" y="107800"/>
                    </a:cubicBezTo>
                    <a:cubicBezTo>
                      <a:pt x="939400" y="215600"/>
                      <a:pt x="831600" y="215600"/>
                      <a:pt x="831600" y="215600"/>
                    </a:cubicBezTo>
                    <a:lnTo>
                      <a:pt x="107800" y="215600"/>
                    </a:lnTo>
                    <a:cubicBezTo>
                      <a:pt x="107800" y="215600"/>
                      <a:pt x="0" y="215600"/>
                      <a:pt x="0" y="107800"/>
                    </a:cubicBezTo>
                    <a:cubicBezTo>
                      <a:pt x="0" y="0"/>
                      <a:pt x="107800" y="0"/>
                      <a:pt x="107800" y="0"/>
                    </a:cubicBezTo>
                    <a:close/>
                  </a:path>
                </a:pathLst>
              </a:custGeom>
              <a:solidFill>
                <a:srgbClr val="26D7AE"/>
              </a:solidFill>
              <a:ln w="7700" cap="flat">
                <a:noFill/>
                <a:bevel/>
              </a:ln>
              <a:effectLst>
                <a:outerShdw blurRad="30000" dist="21779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5629" name="Freeform 5628"/>
              <p:cNvSpPr/>
              <p:nvPr/>
            </p:nvSpPr>
            <p:spPr>
              <a:xfrm>
                <a:off x="7424850" y="4431925"/>
                <a:ext cx="908600" cy="184800"/>
              </a:xfrm>
              <a:custGeom>
                <a:avLst/>
                <a:gdLst/>
                <a:ahLst/>
                <a:cxnLst/>
                <a:rect l="0" t="0" r="0" b="0"/>
                <a:pathLst>
                  <a:path w="908600" h="184800" stroke="0">
                    <a:moveTo>
                      <a:pt x="92400" y="0"/>
                    </a:moveTo>
                    <a:lnTo>
                      <a:pt x="816200" y="0"/>
                    </a:lnTo>
                    <a:cubicBezTo>
                      <a:pt x="816200" y="0"/>
                      <a:pt x="908600" y="0"/>
                      <a:pt x="908600" y="92400"/>
                    </a:cubicBezTo>
                    <a:cubicBezTo>
                      <a:pt x="908600" y="184800"/>
                      <a:pt x="816200" y="184800"/>
                      <a:pt x="816200" y="184800"/>
                    </a:cubicBezTo>
                    <a:lnTo>
                      <a:pt x="92400" y="184800"/>
                    </a:lnTo>
                    <a:cubicBezTo>
                      <a:pt x="92400" y="184800"/>
                      <a:pt x="0" y="184800"/>
                      <a:pt x="0" y="92400"/>
                    </a:cubicBezTo>
                    <a:cubicBezTo>
                      <a:pt x="0" y="0"/>
                      <a:pt x="92400" y="0"/>
                      <a:pt x="924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15000"/>
                    </a:srgbClr>
                  </a:gs>
                  <a:gs pos="97588">
                    <a:srgbClr val="FFFFFF">
                      <a:alpha val="15000"/>
                    </a:srgbClr>
                  </a:gs>
                  <a:gs pos="0">
                    <a:srgbClr val="FFFFFF">
                      <a:alpha val="49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700" cap="flat">
                <a:solidFill>
                  <a:srgbClr val="366092"/>
                </a:solidFill>
                <a:bevel/>
              </a:ln>
            </p:spPr>
          </p:sp>
          <p:sp>
            <p:nvSpPr>
              <p:cNvPr id="5630" name="Freeform 5629"/>
              <p:cNvSpPr/>
              <p:nvPr/>
            </p:nvSpPr>
            <p:spPr>
              <a:xfrm>
                <a:off x="7436400" y="4431925"/>
                <a:ext cx="885500" cy="107800"/>
              </a:xfrm>
              <a:custGeom>
                <a:avLst/>
                <a:gdLst/>
                <a:ahLst/>
                <a:cxnLst/>
                <a:rect l="0" t="0" r="0" b="0"/>
                <a:pathLst>
                  <a:path w="885500" h="107800" stroke="0">
                    <a:moveTo>
                      <a:pt x="107800" y="0"/>
                    </a:moveTo>
                    <a:lnTo>
                      <a:pt x="777700" y="0"/>
                    </a:lnTo>
                    <a:cubicBezTo>
                      <a:pt x="777700" y="0"/>
                      <a:pt x="885500" y="0"/>
                      <a:pt x="885500" y="63602"/>
                    </a:cubicBezTo>
                    <a:cubicBezTo>
                      <a:pt x="885500" y="107800"/>
                      <a:pt x="796950" y="107800"/>
                      <a:pt x="841225" y="107800"/>
                    </a:cubicBezTo>
                    <a:lnTo>
                      <a:pt x="44275" y="107800"/>
                    </a:lnTo>
                    <a:cubicBezTo>
                      <a:pt x="88550" y="107800"/>
                      <a:pt x="0" y="107800"/>
                      <a:pt x="0" y="63602"/>
                    </a:cubicBezTo>
                    <a:cubicBezTo>
                      <a:pt x="0" y="0"/>
                      <a:pt x="107800" y="0"/>
                      <a:pt x="10780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700" cap="flat">
                <a:solidFill>
                  <a:srgbClr val="366092"/>
                </a:solidFill>
                <a:bevel/>
              </a:ln>
            </p:spPr>
          </p:sp>
          <p:sp>
            <p:nvSpPr>
              <p:cNvPr id="5919" name="Text 5919"/>
              <p:cNvSpPr txBox="1"/>
              <p:nvPr/>
            </p:nvSpPr>
            <p:spPr>
              <a:xfrm>
                <a:off x="7436400" y="4462725"/>
                <a:ext cx="885500" cy="1232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80" b="1">
                    <a:solidFill>
                      <a:srgbClr val="262626"/>
                    </a:solidFill>
                    <a:latin typeface="Arial"/>
                  </a:rPr>
                  <a:t>Charles Dickens</a:t>
                </a:r>
              </a:p>
            </p:txBody>
          </p:sp>
        </p:grpSp>
        <p:grpSp>
          <p:nvGrpSpPr>
            <p:cNvPr id="5631" name="Sub Topic 5"/>
            <p:cNvGrpSpPr/>
            <p:nvPr/>
          </p:nvGrpSpPr>
          <p:grpSpPr>
            <a:xfrm>
              <a:off x="7409450" y="4709125"/>
              <a:ext cx="754600" cy="215600"/>
              <a:chOff x="7409450" y="4709125"/>
              <a:chExt cx="754600" cy="215600"/>
            </a:xfrm>
          </p:grpSpPr>
          <p:sp>
            <p:nvSpPr>
              <p:cNvPr id="5632" name="Freeform 5631"/>
              <p:cNvSpPr/>
              <p:nvPr/>
            </p:nvSpPr>
            <p:spPr>
              <a:xfrm>
                <a:off x="7409450" y="4709125"/>
                <a:ext cx="754600" cy="215600"/>
              </a:xfrm>
              <a:custGeom>
                <a:avLst/>
                <a:gdLst/>
                <a:ahLst/>
                <a:cxnLst/>
                <a:rect l="0" t="0" r="0" b="0"/>
                <a:pathLst>
                  <a:path w="754600" h="215600">
                    <a:moveTo>
                      <a:pt x="107800" y="0"/>
                    </a:moveTo>
                    <a:lnTo>
                      <a:pt x="646800" y="0"/>
                    </a:lnTo>
                    <a:cubicBezTo>
                      <a:pt x="646800" y="0"/>
                      <a:pt x="754600" y="0"/>
                      <a:pt x="754600" y="107800"/>
                    </a:cubicBezTo>
                    <a:cubicBezTo>
                      <a:pt x="754600" y="215600"/>
                      <a:pt x="646800" y="215600"/>
                      <a:pt x="646800" y="215600"/>
                    </a:cubicBezTo>
                    <a:lnTo>
                      <a:pt x="107800" y="215600"/>
                    </a:lnTo>
                    <a:cubicBezTo>
                      <a:pt x="107800" y="215600"/>
                      <a:pt x="0" y="215600"/>
                      <a:pt x="0" y="107800"/>
                    </a:cubicBezTo>
                    <a:cubicBezTo>
                      <a:pt x="0" y="0"/>
                      <a:pt x="107800" y="0"/>
                      <a:pt x="107800" y="0"/>
                    </a:cubicBezTo>
                    <a:close/>
                  </a:path>
                </a:pathLst>
              </a:custGeom>
              <a:solidFill>
                <a:srgbClr val="26D7AE"/>
              </a:solidFill>
              <a:ln w="7700" cap="flat">
                <a:noFill/>
                <a:bevel/>
              </a:ln>
              <a:effectLst>
                <a:outerShdw blurRad="30000" dist="21779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5633" name="Freeform 5632"/>
              <p:cNvSpPr/>
              <p:nvPr/>
            </p:nvSpPr>
            <p:spPr>
              <a:xfrm>
                <a:off x="7424850" y="4724525"/>
                <a:ext cx="723800" cy="184800"/>
              </a:xfrm>
              <a:custGeom>
                <a:avLst/>
                <a:gdLst/>
                <a:ahLst/>
                <a:cxnLst/>
                <a:rect l="0" t="0" r="0" b="0"/>
                <a:pathLst>
                  <a:path w="723800" h="184800" stroke="0">
                    <a:moveTo>
                      <a:pt x="92400" y="0"/>
                    </a:moveTo>
                    <a:lnTo>
                      <a:pt x="631400" y="0"/>
                    </a:lnTo>
                    <a:cubicBezTo>
                      <a:pt x="631400" y="0"/>
                      <a:pt x="723800" y="0"/>
                      <a:pt x="723800" y="92400"/>
                    </a:cubicBezTo>
                    <a:cubicBezTo>
                      <a:pt x="723800" y="184800"/>
                      <a:pt x="631400" y="184800"/>
                      <a:pt x="631400" y="184800"/>
                    </a:cubicBezTo>
                    <a:lnTo>
                      <a:pt x="92400" y="184800"/>
                    </a:lnTo>
                    <a:cubicBezTo>
                      <a:pt x="92400" y="184800"/>
                      <a:pt x="0" y="184800"/>
                      <a:pt x="0" y="92400"/>
                    </a:cubicBezTo>
                    <a:cubicBezTo>
                      <a:pt x="0" y="0"/>
                      <a:pt x="92400" y="0"/>
                      <a:pt x="924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15000"/>
                    </a:srgbClr>
                  </a:gs>
                  <a:gs pos="96395">
                    <a:srgbClr val="FFFFFF">
                      <a:alpha val="15000"/>
                    </a:srgbClr>
                  </a:gs>
                  <a:gs pos="0">
                    <a:srgbClr val="FFFFFF">
                      <a:alpha val="49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700" cap="flat">
                <a:solidFill>
                  <a:srgbClr val="366092"/>
                </a:solidFill>
                <a:bevel/>
              </a:ln>
            </p:spPr>
          </p:sp>
          <p:sp>
            <p:nvSpPr>
              <p:cNvPr id="5634" name="Freeform 5633"/>
              <p:cNvSpPr/>
              <p:nvPr/>
            </p:nvSpPr>
            <p:spPr>
              <a:xfrm>
                <a:off x="7436400" y="4724525"/>
                <a:ext cx="700700" cy="107800"/>
              </a:xfrm>
              <a:custGeom>
                <a:avLst/>
                <a:gdLst/>
                <a:ahLst/>
                <a:cxnLst/>
                <a:rect l="0" t="0" r="0" b="0"/>
                <a:pathLst>
                  <a:path w="700700" h="107800" stroke="0">
                    <a:moveTo>
                      <a:pt x="107800" y="0"/>
                    </a:moveTo>
                    <a:lnTo>
                      <a:pt x="592900" y="0"/>
                    </a:lnTo>
                    <a:cubicBezTo>
                      <a:pt x="592900" y="0"/>
                      <a:pt x="700700" y="0"/>
                      <a:pt x="700700" y="63602"/>
                    </a:cubicBezTo>
                    <a:cubicBezTo>
                      <a:pt x="700700" y="107800"/>
                      <a:pt x="630630" y="107800"/>
                      <a:pt x="665665" y="107800"/>
                    </a:cubicBezTo>
                    <a:lnTo>
                      <a:pt x="35035" y="107800"/>
                    </a:lnTo>
                    <a:cubicBezTo>
                      <a:pt x="70070" y="107800"/>
                      <a:pt x="0" y="107800"/>
                      <a:pt x="0" y="63602"/>
                    </a:cubicBezTo>
                    <a:cubicBezTo>
                      <a:pt x="0" y="0"/>
                      <a:pt x="107800" y="0"/>
                      <a:pt x="10780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700" cap="flat">
                <a:solidFill>
                  <a:srgbClr val="366092"/>
                </a:solidFill>
                <a:bevel/>
              </a:ln>
            </p:spPr>
          </p:sp>
          <p:sp>
            <p:nvSpPr>
              <p:cNvPr id="5920" name="Text 5920"/>
              <p:cNvSpPr txBox="1"/>
              <p:nvPr/>
            </p:nvSpPr>
            <p:spPr>
              <a:xfrm>
                <a:off x="7436400" y="4755325"/>
                <a:ext cx="700700" cy="1232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80" b="1">
                    <a:solidFill>
                      <a:srgbClr val="262626"/>
                    </a:solidFill>
                    <a:latin typeface="Arial"/>
                  </a:rPr>
                  <a:t>Oscar Wilde</a:t>
                </a:r>
              </a:p>
            </p:txBody>
          </p:sp>
        </p:grpSp>
        <p:grpSp>
          <p:nvGrpSpPr>
            <p:cNvPr id="5635" name="Sub Topic 5"/>
            <p:cNvGrpSpPr/>
            <p:nvPr/>
          </p:nvGrpSpPr>
          <p:grpSpPr>
            <a:xfrm>
              <a:off x="7409450" y="5001725"/>
              <a:ext cx="754600" cy="215600"/>
              <a:chOff x="7409450" y="5001725"/>
              <a:chExt cx="754600" cy="215600"/>
            </a:xfrm>
          </p:grpSpPr>
          <p:sp>
            <p:nvSpPr>
              <p:cNvPr id="5636" name="Freeform 5635"/>
              <p:cNvSpPr/>
              <p:nvPr/>
            </p:nvSpPr>
            <p:spPr>
              <a:xfrm>
                <a:off x="7409450" y="5001725"/>
                <a:ext cx="754600" cy="215600"/>
              </a:xfrm>
              <a:custGeom>
                <a:avLst/>
                <a:gdLst/>
                <a:ahLst/>
                <a:cxnLst/>
                <a:rect l="0" t="0" r="0" b="0"/>
                <a:pathLst>
                  <a:path w="754600" h="215600">
                    <a:moveTo>
                      <a:pt x="107800" y="0"/>
                    </a:moveTo>
                    <a:lnTo>
                      <a:pt x="646800" y="0"/>
                    </a:lnTo>
                    <a:cubicBezTo>
                      <a:pt x="646800" y="0"/>
                      <a:pt x="754600" y="0"/>
                      <a:pt x="754600" y="107800"/>
                    </a:cubicBezTo>
                    <a:cubicBezTo>
                      <a:pt x="754600" y="215600"/>
                      <a:pt x="646800" y="215600"/>
                      <a:pt x="646800" y="215600"/>
                    </a:cubicBezTo>
                    <a:lnTo>
                      <a:pt x="107800" y="215600"/>
                    </a:lnTo>
                    <a:cubicBezTo>
                      <a:pt x="107800" y="215600"/>
                      <a:pt x="0" y="215600"/>
                      <a:pt x="0" y="107800"/>
                    </a:cubicBezTo>
                    <a:cubicBezTo>
                      <a:pt x="0" y="0"/>
                      <a:pt x="107800" y="0"/>
                      <a:pt x="107800" y="0"/>
                    </a:cubicBezTo>
                    <a:close/>
                  </a:path>
                </a:pathLst>
              </a:custGeom>
              <a:solidFill>
                <a:srgbClr val="26D7AE"/>
              </a:solidFill>
              <a:ln w="7700" cap="flat">
                <a:noFill/>
                <a:bevel/>
              </a:ln>
              <a:effectLst>
                <a:outerShdw blurRad="30000" dist="21779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5637" name="Freeform 5636"/>
              <p:cNvSpPr/>
              <p:nvPr/>
            </p:nvSpPr>
            <p:spPr>
              <a:xfrm>
                <a:off x="7424850" y="5017125"/>
                <a:ext cx="723800" cy="184800"/>
              </a:xfrm>
              <a:custGeom>
                <a:avLst/>
                <a:gdLst/>
                <a:ahLst/>
                <a:cxnLst/>
                <a:rect l="0" t="0" r="0" b="0"/>
                <a:pathLst>
                  <a:path w="723800" h="184800" stroke="0">
                    <a:moveTo>
                      <a:pt x="92400" y="0"/>
                    </a:moveTo>
                    <a:lnTo>
                      <a:pt x="631400" y="0"/>
                    </a:lnTo>
                    <a:cubicBezTo>
                      <a:pt x="631400" y="0"/>
                      <a:pt x="723800" y="0"/>
                      <a:pt x="723800" y="92400"/>
                    </a:cubicBezTo>
                    <a:cubicBezTo>
                      <a:pt x="723800" y="184800"/>
                      <a:pt x="631400" y="184800"/>
                      <a:pt x="631400" y="184800"/>
                    </a:cubicBezTo>
                    <a:lnTo>
                      <a:pt x="92400" y="184800"/>
                    </a:lnTo>
                    <a:cubicBezTo>
                      <a:pt x="92400" y="184800"/>
                      <a:pt x="0" y="184800"/>
                      <a:pt x="0" y="92400"/>
                    </a:cubicBezTo>
                    <a:cubicBezTo>
                      <a:pt x="0" y="0"/>
                      <a:pt x="92400" y="0"/>
                      <a:pt x="924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15000"/>
                    </a:srgbClr>
                  </a:gs>
                  <a:gs pos="96395">
                    <a:srgbClr val="FFFFFF">
                      <a:alpha val="15000"/>
                    </a:srgbClr>
                  </a:gs>
                  <a:gs pos="0">
                    <a:srgbClr val="FFFFFF">
                      <a:alpha val="49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700" cap="flat">
                <a:solidFill>
                  <a:srgbClr val="366092"/>
                </a:solidFill>
                <a:bevel/>
              </a:ln>
            </p:spPr>
          </p:sp>
          <p:sp>
            <p:nvSpPr>
              <p:cNvPr id="5638" name="Freeform 5637"/>
              <p:cNvSpPr/>
              <p:nvPr/>
            </p:nvSpPr>
            <p:spPr>
              <a:xfrm>
                <a:off x="7436400" y="5017125"/>
                <a:ext cx="700700" cy="107800"/>
              </a:xfrm>
              <a:custGeom>
                <a:avLst/>
                <a:gdLst/>
                <a:ahLst/>
                <a:cxnLst/>
                <a:rect l="0" t="0" r="0" b="0"/>
                <a:pathLst>
                  <a:path w="700700" h="107800" stroke="0">
                    <a:moveTo>
                      <a:pt x="107800" y="0"/>
                    </a:moveTo>
                    <a:lnTo>
                      <a:pt x="592900" y="0"/>
                    </a:lnTo>
                    <a:cubicBezTo>
                      <a:pt x="592900" y="0"/>
                      <a:pt x="700700" y="0"/>
                      <a:pt x="700700" y="63602"/>
                    </a:cubicBezTo>
                    <a:cubicBezTo>
                      <a:pt x="700700" y="107800"/>
                      <a:pt x="630630" y="107800"/>
                      <a:pt x="665665" y="107800"/>
                    </a:cubicBezTo>
                    <a:lnTo>
                      <a:pt x="35035" y="107800"/>
                    </a:lnTo>
                    <a:cubicBezTo>
                      <a:pt x="70070" y="107800"/>
                      <a:pt x="0" y="107800"/>
                      <a:pt x="0" y="63602"/>
                    </a:cubicBezTo>
                    <a:cubicBezTo>
                      <a:pt x="0" y="0"/>
                      <a:pt x="107800" y="0"/>
                      <a:pt x="10780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700" cap="flat">
                <a:solidFill>
                  <a:srgbClr val="366092"/>
                </a:solidFill>
                <a:bevel/>
              </a:ln>
            </p:spPr>
          </p:sp>
          <p:sp>
            <p:nvSpPr>
              <p:cNvPr id="5921" name="Text 5921"/>
              <p:cNvSpPr txBox="1"/>
              <p:nvPr/>
            </p:nvSpPr>
            <p:spPr>
              <a:xfrm>
                <a:off x="7436400" y="5047925"/>
                <a:ext cx="700700" cy="1232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80" b="1">
                    <a:solidFill>
                      <a:srgbClr val="262626"/>
                    </a:solidFill>
                    <a:latin typeface="Arial"/>
                  </a:rPr>
                  <a:t>Robert Frost</a:t>
                </a:r>
              </a:p>
            </p:txBody>
          </p:sp>
        </p:grpSp>
        <p:grpSp>
          <p:nvGrpSpPr>
            <p:cNvPr id="5639" name="Sub Topic 5"/>
            <p:cNvGrpSpPr/>
            <p:nvPr/>
          </p:nvGrpSpPr>
          <p:grpSpPr>
            <a:xfrm>
              <a:off x="7409450" y="5294325"/>
              <a:ext cx="954800" cy="215600"/>
              <a:chOff x="7409450" y="5294325"/>
              <a:chExt cx="954800" cy="215600"/>
            </a:xfrm>
          </p:grpSpPr>
          <p:sp>
            <p:nvSpPr>
              <p:cNvPr id="5640" name="Freeform 5639"/>
              <p:cNvSpPr/>
              <p:nvPr/>
            </p:nvSpPr>
            <p:spPr>
              <a:xfrm>
                <a:off x="7409450" y="5294325"/>
                <a:ext cx="954800" cy="215600"/>
              </a:xfrm>
              <a:custGeom>
                <a:avLst/>
                <a:gdLst/>
                <a:ahLst/>
                <a:cxnLst/>
                <a:rect l="0" t="0" r="0" b="0"/>
                <a:pathLst>
                  <a:path w="954800" h="215600">
                    <a:moveTo>
                      <a:pt x="107800" y="0"/>
                    </a:moveTo>
                    <a:lnTo>
                      <a:pt x="847000" y="0"/>
                    </a:lnTo>
                    <a:cubicBezTo>
                      <a:pt x="847000" y="0"/>
                      <a:pt x="954800" y="0"/>
                      <a:pt x="954800" y="107800"/>
                    </a:cubicBezTo>
                    <a:cubicBezTo>
                      <a:pt x="954800" y="215600"/>
                      <a:pt x="847000" y="215600"/>
                      <a:pt x="847000" y="215600"/>
                    </a:cubicBezTo>
                    <a:lnTo>
                      <a:pt x="107800" y="215600"/>
                    </a:lnTo>
                    <a:cubicBezTo>
                      <a:pt x="107800" y="215600"/>
                      <a:pt x="0" y="215600"/>
                      <a:pt x="0" y="107800"/>
                    </a:cubicBezTo>
                    <a:cubicBezTo>
                      <a:pt x="0" y="0"/>
                      <a:pt x="107800" y="0"/>
                      <a:pt x="107800" y="0"/>
                    </a:cubicBezTo>
                    <a:close/>
                  </a:path>
                </a:pathLst>
              </a:custGeom>
              <a:solidFill>
                <a:srgbClr val="26D7AE"/>
              </a:solidFill>
              <a:ln w="7700" cap="flat">
                <a:noFill/>
                <a:bevel/>
              </a:ln>
              <a:effectLst>
                <a:outerShdw blurRad="30000" dist="21779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5641" name="Freeform 5640"/>
              <p:cNvSpPr/>
              <p:nvPr/>
            </p:nvSpPr>
            <p:spPr>
              <a:xfrm>
                <a:off x="7424850" y="5309725"/>
                <a:ext cx="924000" cy="184800"/>
              </a:xfrm>
              <a:custGeom>
                <a:avLst/>
                <a:gdLst/>
                <a:ahLst/>
                <a:cxnLst/>
                <a:rect l="0" t="0" r="0" b="0"/>
                <a:pathLst>
                  <a:path w="924000" h="184800" stroke="0">
                    <a:moveTo>
                      <a:pt x="92400" y="0"/>
                    </a:moveTo>
                    <a:lnTo>
                      <a:pt x="831600" y="0"/>
                    </a:lnTo>
                    <a:cubicBezTo>
                      <a:pt x="831600" y="0"/>
                      <a:pt x="924000" y="0"/>
                      <a:pt x="924000" y="92400"/>
                    </a:cubicBezTo>
                    <a:cubicBezTo>
                      <a:pt x="924000" y="184800"/>
                      <a:pt x="831600" y="184800"/>
                      <a:pt x="831600" y="184800"/>
                    </a:cubicBezTo>
                    <a:lnTo>
                      <a:pt x="92400" y="184800"/>
                    </a:lnTo>
                    <a:cubicBezTo>
                      <a:pt x="92400" y="184800"/>
                      <a:pt x="0" y="184800"/>
                      <a:pt x="0" y="92400"/>
                    </a:cubicBezTo>
                    <a:cubicBezTo>
                      <a:pt x="0" y="0"/>
                      <a:pt x="92400" y="0"/>
                      <a:pt x="924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15000"/>
                    </a:srgbClr>
                  </a:gs>
                  <a:gs pos="97659">
                    <a:srgbClr val="FFFFFF">
                      <a:alpha val="15000"/>
                    </a:srgbClr>
                  </a:gs>
                  <a:gs pos="0">
                    <a:srgbClr val="FFFFFF">
                      <a:alpha val="49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700" cap="flat">
                <a:solidFill>
                  <a:srgbClr val="366092"/>
                </a:solidFill>
                <a:bevel/>
              </a:ln>
            </p:spPr>
          </p:sp>
          <p:sp>
            <p:nvSpPr>
              <p:cNvPr id="5642" name="Freeform 5641"/>
              <p:cNvSpPr/>
              <p:nvPr/>
            </p:nvSpPr>
            <p:spPr>
              <a:xfrm>
                <a:off x="7436400" y="5309725"/>
                <a:ext cx="900900" cy="107800"/>
              </a:xfrm>
              <a:custGeom>
                <a:avLst/>
                <a:gdLst/>
                <a:ahLst/>
                <a:cxnLst/>
                <a:rect l="0" t="0" r="0" b="0"/>
                <a:pathLst>
                  <a:path w="900900" h="107800" stroke="0">
                    <a:moveTo>
                      <a:pt x="107800" y="0"/>
                    </a:moveTo>
                    <a:lnTo>
                      <a:pt x="793100" y="0"/>
                    </a:lnTo>
                    <a:cubicBezTo>
                      <a:pt x="793100" y="0"/>
                      <a:pt x="900900" y="0"/>
                      <a:pt x="900900" y="63602"/>
                    </a:cubicBezTo>
                    <a:cubicBezTo>
                      <a:pt x="900900" y="107800"/>
                      <a:pt x="810810" y="107800"/>
                      <a:pt x="855855" y="107800"/>
                    </a:cubicBezTo>
                    <a:lnTo>
                      <a:pt x="45045" y="107800"/>
                    </a:lnTo>
                    <a:cubicBezTo>
                      <a:pt x="90090" y="107800"/>
                      <a:pt x="0" y="107800"/>
                      <a:pt x="0" y="63602"/>
                    </a:cubicBezTo>
                    <a:cubicBezTo>
                      <a:pt x="0" y="0"/>
                      <a:pt x="107800" y="0"/>
                      <a:pt x="10780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700" cap="flat">
                <a:solidFill>
                  <a:srgbClr val="366092"/>
                </a:solidFill>
                <a:bevel/>
              </a:ln>
            </p:spPr>
          </p:sp>
          <p:sp>
            <p:nvSpPr>
              <p:cNvPr id="5922" name="Text 5922"/>
              <p:cNvSpPr txBox="1"/>
              <p:nvPr/>
            </p:nvSpPr>
            <p:spPr>
              <a:xfrm>
                <a:off x="7436400" y="5340525"/>
                <a:ext cx="900900" cy="1232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80" b="1">
                    <a:solidFill>
                      <a:srgbClr val="262626"/>
                    </a:solidFill>
                    <a:latin typeface="Arial"/>
                  </a:rPr>
                  <a:t>Edgar Allan Poe</a:t>
                </a:r>
              </a:p>
            </p:txBody>
          </p:sp>
        </p:grpSp>
        <p:grpSp>
          <p:nvGrpSpPr>
            <p:cNvPr id="5643" name="Sub Topic 5"/>
            <p:cNvGrpSpPr/>
            <p:nvPr/>
          </p:nvGrpSpPr>
          <p:grpSpPr>
            <a:xfrm>
              <a:off x="2620050" y="1243163"/>
              <a:ext cx="700700" cy="215600"/>
              <a:chOff x="2620050" y="1243163"/>
              <a:chExt cx="700700" cy="215600"/>
            </a:xfrm>
          </p:grpSpPr>
          <p:sp>
            <p:nvSpPr>
              <p:cNvPr id="5644" name="Freeform 5643"/>
              <p:cNvSpPr/>
              <p:nvPr/>
            </p:nvSpPr>
            <p:spPr>
              <a:xfrm>
                <a:off x="2620050" y="1243163"/>
                <a:ext cx="700700" cy="215600"/>
              </a:xfrm>
              <a:custGeom>
                <a:avLst/>
                <a:gdLst/>
                <a:ahLst/>
                <a:cxnLst/>
                <a:rect l="0" t="0" r="0" b="0"/>
                <a:pathLst>
                  <a:path w="700700" h="215600">
                    <a:moveTo>
                      <a:pt x="107800" y="0"/>
                    </a:moveTo>
                    <a:lnTo>
                      <a:pt x="592900" y="0"/>
                    </a:lnTo>
                    <a:cubicBezTo>
                      <a:pt x="592900" y="0"/>
                      <a:pt x="700700" y="0"/>
                      <a:pt x="700700" y="107800"/>
                    </a:cubicBezTo>
                    <a:cubicBezTo>
                      <a:pt x="700700" y="215600"/>
                      <a:pt x="592900" y="215600"/>
                      <a:pt x="592900" y="215600"/>
                    </a:cubicBezTo>
                    <a:lnTo>
                      <a:pt x="107800" y="215600"/>
                    </a:lnTo>
                    <a:cubicBezTo>
                      <a:pt x="107800" y="215600"/>
                      <a:pt x="0" y="215600"/>
                      <a:pt x="0" y="107800"/>
                    </a:cubicBezTo>
                    <a:cubicBezTo>
                      <a:pt x="0" y="0"/>
                      <a:pt x="107800" y="0"/>
                      <a:pt x="107800" y="0"/>
                    </a:cubicBezTo>
                    <a:close/>
                  </a:path>
                </a:pathLst>
              </a:custGeom>
              <a:solidFill>
                <a:srgbClr val="26D7AE"/>
              </a:solidFill>
              <a:ln w="7700" cap="flat">
                <a:noFill/>
                <a:bevel/>
              </a:ln>
              <a:effectLst>
                <a:outerShdw blurRad="30000" dist="21779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5645" name="Freeform 5644"/>
              <p:cNvSpPr/>
              <p:nvPr/>
            </p:nvSpPr>
            <p:spPr>
              <a:xfrm>
                <a:off x="2635450" y="1258563"/>
                <a:ext cx="669900" cy="184800"/>
              </a:xfrm>
              <a:custGeom>
                <a:avLst/>
                <a:gdLst/>
                <a:ahLst/>
                <a:cxnLst/>
                <a:rect l="0" t="0" r="0" b="0"/>
                <a:pathLst>
                  <a:path w="669900" h="184800" stroke="0">
                    <a:moveTo>
                      <a:pt x="92400" y="0"/>
                    </a:moveTo>
                    <a:lnTo>
                      <a:pt x="577500" y="0"/>
                    </a:lnTo>
                    <a:cubicBezTo>
                      <a:pt x="577500" y="0"/>
                      <a:pt x="669900" y="0"/>
                      <a:pt x="669900" y="92400"/>
                    </a:cubicBezTo>
                    <a:cubicBezTo>
                      <a:pt x="669900" y="184800"/>
                      <a:pt x="577500" y="184800"/>
                      <a:pt x="577500" y="184800"/>
                    </a:cubicBezTo>
                    <a:lnTo>
                      <a:pt x="92400" y="184800"/>
                    </a:lnTo>
                    <a:cubicBezTo>
                      <a:pt x="92400" y="184800"/>
                      <a:pt x="0" y="184800"/>
                      <a:pt x="0" y="92400"/>
                    </a:cubicBezTo>
                    <a:cubicBezTo>
                      <a:pt x="0" y="0"/>
                      <a:pt x="92400" y="0"/>
                      <a:pt x="924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15000"/>
                    </a:srgbClr>
                  </a:gs>
                  <a:gs pos="95868">
                    <a:srgbClr val="FFFFFF">
                      <a:alpha val="15000"/>
                    </a:srgbClr>
                  </a:gs>
                  <a:gs pos="0">
                    <a:srgbClr val="FFFFFF">
                      <a:alpha val="49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700" cap="flat">
                <a:solidFill>
                  <a:srgbClr val="366092"/>
                </a:solidFill>
                <a:bevel/>
              </a:ln>
            </p:spPr>
          </p:sp>
          <p:sp>
            <p:nvSpPr>
              <p:cNvPr id="5646" name="Freeform 5645"/>
              <p:cNvSpPr/>
              <p:nvPr/>
            </p:nvSpPr>
            <p:spPr>
              <a:xfrm>
                <a:off x="2647000" y="1258563"/>
                <a:ext cx="646800" cy="107800"/>
              </a:xfrm>
              <a:custGeom>
                <a:avLst/>
                <a:gdLst/>
                <a:ahLst/>
                <a:cxnLst/>
                <a:rect l="0" t="0" r="0" b="0"/>
                <a:pathLst>
                  <a:path w="646800" h="107800" stroke="0">
                    <a:moveTo>
                      <a:pt x="107800" y="0"/>
                    </a:moveTo>
                    <a:lnTo>
                      <a:pt x="539000" y="0"/>
                    </a:lnTo>
                    <a:cubicBezTo>
                      <a:pt x="539000" y="0"/>
                      <a:pt x="646800" y="0"/>
                      <a:pt x="646800" y="63602"/>
                    </a:cubicBezTo>
                    <a:cubicBezTo>
                      <a:pt x="646800" y="107800"/>
                      <a:pt x="582120" y="107800"/>
                      <a:pt x="614460" y="107800"/>
                    </a:cubicBezTo>
                    <a:lnTo>
                      <a:pt x="32340" y="107800"/>
                    </a:lnTo>
                    <a:cubicBezTo>
                      <a:pt x="64680" y="107800"/>
                      <a:pt x="0" y="107800"/>
                      <a:pt x="0" y="63602"/>
                    </a:cubicBezTo>
                    <a:cubicBezTo>
                      <a:pt x="0" y="0"/>
                      <a:pt x="107800" y="0"/>
                      <a:pt x="10780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700" cap="flat">
                <a:solidFill>
                  <a:srgbClr val="366092"/>
                </a:solidFill>
                <a:bevel/>
              </a:ln>
            </p:spPr>
          </p:sp>
          <p:sp>
            <p:nvSpPr>
              <p:cNvPr id="5923" name="Text 5923"/>
              <p:cNvSpPr txBox="1"/>
              <p:nvPr/>
            </p:nvSpPr>
            <p:spPr>
              <a:xfrm>
                <a:off x="2647000" y="1289363"/>
                <a:ext cx="646800" cy="1232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80" b="1">
                    <a:solidFill>
                      <a:srgbClr val="262626"/>
                    </a:solidFill>
                    <a:latin typeface="Arial"/>
                  </a:rPr>
                  <a:t>Languages</a:t>
                </a:r>
              </a:p>
            </p:txBody>
          </p:sp>
        </p:grpSp>
        <p:grpSp>
          <p:nvGrpSpPr>
            <p:cNvPr id="5647" name="Sub Topic 5"/>
            <p:cNvGrpSpPr/>
            <p:nvPr/>
          </p:nvGrpSpPr>
          <p:grpSpPr>
            <a:xfrm>
              <a:off x="2635450" y="1828363"/>
              <a:ext cx="685300" cy="215600"/>
              <a:chOff x="2635450" y="1828363"/>
              <a:chExt cx="685300" cy="215600"/>
            </a:xfrm>
          </p:grpSpPr>
          <p:sp>
            <p:nvSpPr>
              <p:cNvPr id="5648" name="Freeform 5647"/>
              <p:cNvSpPr/>
              <p:nvPr/>
            </p:nvSpPr>
            <p:spPr>
              <a:xfrm>
                <a:off x="2635450" y="1828363"/>
                <a:ext cx="685300" cy="215600"/>
              </a:xfrm>
              <a:custGeom>
                <a:avLst/>
                <a:gdLst/>
                <a:ahLst/>
                <a:cxnLst/>
                <a:rect l="0" t="0" r="0" b="0"/>
                <a:pathLst>
                  <a:path w="685300" h="215600">
                    <a:moveTo>
                      <a:pt x="107800" y="0"/>
                    </a:moveTo>
                    <a:lnTo>
                      <a:pt x="577500" y="0"/>
                    </a:lnTo>
                    <a:cubicBezTo>
                      <a:pt x="577500" y="0"/>
                      <a:pt x="685300" y="0"/>
                      <a:pt x="685300" y="107800"/>
                    </a:cubicBezTo>
                    <a:cubicBezTo>
                      <a:pt x="685300" y="215600"/>
                      <a:pt x="577500" y="215600"/>
                      <a:pt x="577500" y="215600"/>
                    </a:cubicBezTo>
                    <a:lnTo>
                      <a:pt x="107800" y="215600"/>
                    </a:lnTo>
                    <a:cubicBezTo>
                      <a:pt x="107800" y="215600"/>
                      <a:pt x="0" y="215600"/>
                      <a:pt x="0" y="107800"/>
                    </a:cubicBezTo>
                    <a:cubicBezTo>
                      <a:pt x="0" y="0"/>
                      <a:pt x="107800" y="0"/>
                      <a:pt x="107800" y="0"/>
                    </a:cubicBezTo>
                    <a:close/>
                  </a:path>
                </a:pathLst>
              </a:custGeom>
              <a:solidFill>
                <a:srgbClr val="26D7AE"/>
              </a:solidFill>
              <a:ln w="7700" cap="flat">
                <a:noFill/>
                <a:bevel/>
              </a:ln>
              <a:effectLst>
                <a:outerShdw blurRad="30000" dist="21779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5649" name="Freeform 5648"/>
              <p:cNvSpPr/>
              <p:nvPr/>
            </p:nvSpPr>
            <p:spPr>
              <a:xfrm>
                <a:off x="2650850" y="1843763"/>
                <a:ext cx="654500" cy="184800"/>
              </a:xfrm>
              <a:custGeom>
                <a:avLst/>
                <a:gdLst/>
                <a:ahLst/>
                <a:cxnLst/>
                <a:rect l="0" t="0" r="0" b="0"/>
                <a:pathLst>
                  <a:path w="654500" h="184800" stroke="0">
                    <a:moveTo>
                      <a:pt x="92400" y="0"/>
                    </a:moveTo>
                    <a:lnTo>
                      <a:pt x="562100" y="0"/>
                    </a:lnTo>
                    <a:cubicBezTo>
                      <a:pt x="562100" y="0"/>
                      <a:pt x="654500" y="0"/>
                      <a:pt x="654500" y="92400"/>
                    </a:cubicBezTo>
                    <a:cubicBezTo>
                      <a:pt x="654500" y="184800"/>
                      <a:pt x="562100" y="184800"/>
                      <a:pt x="562100" y="184800"/>
                    </a:cubicBezTo>
                    <a:lnTo>
                      <a:pt x="92400" y="184800"/>
                    </a:lnTo>
                    <a:cubicBezTo>
                      <a:pt x="92400" y="184800"/>
                      <a:pt x="0" y="184800"/>
                      <a:pt x="0" y="92400"/>
                    </a:cubicBezTo>
                    <a:cubicBezTo>
                      <a:pt x="0" y="0"/>
                      <a:pt x="92400" y="0"/>
                      <a:pt x="924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15000"/>
                    </a:srgbClr>
                  </a:gs>
                  <a:gs pos="95696">
                    <a:srgbClr val="FFFFFF">
                      <a:alpha val="15000"/>
                    </a:srgbClr>
                  </a:gs>
                  <a:gs pos="0">
                    <a:srgbClr val="FFFFFF">
                      <a:alpha val="49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700" cap="flat">
                <a:solidFill>
                  <a:srgbClr val="366092"/>
                </a:solidFill>
                <a:bevel/>
              </a:ln>
            </p:spPr>
          </p:sp>
          <p:sp>
            <p:nvSpPr>
              <p:cNvPr id="5650" name="Freeform 5649"/>
              <p:cNvSpPr/>
              <p:nvPr/>
            </p:nvSpPr>
            <p:spPr>
              <a:xfrm>
                <a:off x="2662400" y="1843763"/>
                <a:ext cx="631400" cy="107800"/>
              </a:xfrm>
              <a:custGeom>
                <a:avLst/>
                <a:gdLst/>
                <a:ahLst/>
                <a:cxnLst/>
                <a:rect l="0" t="0" r="0" b="0"/>
                <a:pathLst>
                  <a:path w="631400" h="107800" stroke="0">
                    <a:moveTo>
                      <a:pt x="107800" y="0"/>
                    </a:moveTo>
                    <a:lnTo>
                      <a:pt x="523600" y="0"/>
                    </a:lnTo>
                    <a:cubicBezTo>
                      <a:pt x="523600" y="0"/>
                      <a:pt x="631400" y="0"/>
                      <a:pt x="631400" y="63602"/>
                    </a:cubicBezTo>
                    <a:cubicBezTo>
                      <a:pt x="631400" y="107800"/>
                      <a:pt x="568260" y="107800"/>
                      <a:pt x="599830" y="107800"/>
                    </a:cubicBezTo>
                    <a:lnTo>
                      <a:pt x="31570" y="107800"/>
                    </a:lnTo>
                    <a:cubicBezTo>
                      <a:pt x="63140" y="107800"/>
                      <a:pt x="0" y="107800"/>
                      <a:pt x="0" y="63602"/>
                    </a:cubicBezTo>
                    <a:cubicBezTo>
                      <a:pt x="0" y="0"/>
                      <a:pt x="107800" y="0"/>
                      <a:pt x="10780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700" cap="flat">
                <a:solidFill>
                  <a:srgbClr val="366092"/>
                </a:solidFill>
                <a:bevel/>
              </a:ln>
            </p:spPr>
          </p:sp>
          <p:sp>
            <p:nvSpPr>
              <p:cNvPr id="5924" name="Text 5924"/>
              <p:cNvSpPr txBox="1"/>
              <p:nvPr/>
            </p:nvSpPr>
            <p:spPr>
              <a:xfrm>
                <a:off x="2662400" y="1874563"/>
                <a:ext cx="631400" cy="1232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80" b="1">
                    <a:solidFill>
                      <a:srgbClr val="262626"/>
                    </a:solidFill>
                    <a:latin typeface="Arial"/>
                  </a:rPr>
                  <a:t>Computers</a:t>
                </a:r>
              </a:p>
            </p:txBody>
          </p:sp>
        </p:grpSp>
        <p:grpSp>
          <p:nvGrpSpPr>
            <p:cNvPr id="5651" name="Sub Topic 5"/>
            <p:cNvGrpSpPr/>
            <p:nvPr/>
          </p:nvGrpSpPr>
          <p:grpSpPr>
            <a:xfrm>
              <a:off x="2643150" y="2267263"/>
              <a:ext cx="677600" cy="215600"/>
              <a:chOff x="2643150" y="2267263"/>
              <a:chExt cx="677600" cy="215600"/>
            </a:xfrm>
          </p:grpSpPr>
          <p:sp>
            <p:nvSpPr>
              <p:cNvPr id="5652" name="Freeform 5651"/>
              <p:cNvSpPr/>
              <p:nvPr/>
            </p:nvSpPr>
            <p:spPr>
              <a:xfrm>
                <a:off x="2643150" y="2267263"/>
                <a:ext cx="677600" cy="215600"/>
              </a:xfrm>
              <a:custGeom>
                <a:avLst/>
                <a:gdLst/>
                <a:ahLst/>
                <a:cxnLst/>
                <a:rect l="0" t="0" r="0" b="0"/>
                <a:pathLst>
                  <a:path w="677600" h="215600">
                    <a:moveTo>
                      <a:pt x="107800" y="0"/>
                    </a:moveTo>
                    <a:lnTo>
                      <a:pt x="569800" y="0"/>
                    </a:lnTo>
                    <a:cubicBezTo>
                      <a:pt x="569800" y="0"/>
                      <a:pt x="677600" y="0"/>
                      <a:pt x="677600" y="107800"/>
                    </a:cubicBezTo>
                    <a:cubicBezTo>
                      <a:pt x="677600" y="215600"/>
                      <a:pt x="569800" y="215600"/>
                      <a:pt x="569800" y="215600"/>
                    </a:cubicBezTo>
                    <a:lnTo>
                      <a:pt x="107800" y="215600"/>
                    </a:lnTo>
                    <a:cubicBezTo>
                      <a:pt x="107800" y="215600"/>
                      <a:pt x="0" y="215600"/>
                      <a:pt x="0" y="107800"/>
                    </a:cubicBezTo>
                    <a:cubicBezTo>
                      <a:pt x="0" y="0"/>
                      <a:pt x="107800" y="0"/>
                      <a:pt x="107800" y="0"/>
                    </a:cubicBezTo>
                    <a:close/>
                  </a:path>
                </a:pathLst>
              </a:custGeom>
              <a:solidFill>
                <a:srgbClr val="26D7AE"/>
              </a:solidFill>
              <a:ln w="7700" cap="flat">
                <a:noFill/>
                <a:bevel/>
              </a:ln>
              <a:effectLst>
                <a:outerShdw blurRad="30000" dist="21779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5653" name="Freeform 5652"/>
              <p:cNvSpPr/>
              <p:nvPr/>
            </p:nvSpPr>
            <p:spPr>
              <a:xfrm>
                <a:off x="2658550" y="2282663"/>
                <a:ext cx="646800" cy="184800"/>
              </a:xfrm>
              <a:custGeom>
                <a:avLst/>
                <a:gdLst/>
                <a:ahLst/>
                <a:cxnLst/>
                <a:rect l="0" t="0" r="0" b="0"/>
                <a:pathLst>
                  <a:path w="646800" h="184800" stroke="0">
                    <a:moveTo>
                      <a:pt x="92400" y="0"/>
                    </a:moveTo>
                    <a:lnTo>
                      <a:pt x="554400" y="0"/>
                    </a:lnTo>
                    <a:cubicBezTo>
                      <a:pt x="554400" y="0"/>
                      <a:pt x="646800" y="0"/>
                      <a:pt x="646800" y="92400"/>
                    </a:cubicBezTo>
                    <a:cubicBezTo>
                      <a:pt x="646800" y="184800"/>
                      <a:pt x="554400" y="184800"/>
                      <a:pt x="554400" y="184800"/>
                    </a:cubicBezTo>
                    <a:lnTo>
                      <a:pt x="92400" y="184800"/>
                    </a:lnTo>
                    <a:cubicBezTo>
                      <a:pt x="92400" y="184800"/>
                      <a:pt x="0" y="184800"/>
                      <a:pt x="0" y="92400"/>
                    </a:cubicBezTo>
                    <a:cubicBezTo>
                      <a:pt x="0" y="0"/>
                      <a:pt x="92400" y="0"/>
                      <a:pt x="924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15000"/>
                    </a:srgbClr>
                  </a:gs>
                  <a:gs pos="95605">
                    <a:srgbClr val="FFFFFF">
                      <a:alpha val="15000"/>
                    </a:srgbClr>
                  </a:gs>
                  <a:gs pos="0">
                    <a:srgbClr val="FFFFFF">
                      <a:alpha val="49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700" cap="flat">
                <a:solidFill>
                  <a:srgbClr val="366092"/>
                </a:solidFill>
                <a:bevel/>
              </a:ln>
            </p:spPr>
          </p:sp>
          <p:sp>
            <p:nvSpPr>
              <p:cNvPr id="5654" name="Freeform 5653"/>
              <p:cNvSpPr/>
              <p:nvPr/>
            </p:nvSpPr>
            <p:spPr>
              <a:xfrm>
                <a:off x="2670100" y="2282663"/>
                <a:ext cx="623700" cy="107800"/>
              </a:xfrm>
              <a:custGeom>
                <a:avLst/>
                <a:gdLst/>
                <a:ahLst/>
                <a:cxnLst/>
                <a:rect l="0" t="0" r="0" b="0"/>
                <a:pathLst>
                  <a:path w="623700" h="107800" stroke="0">
                    <a:moveTo>
                      <a:pt x="107800" y="0"/>
                    </a:moveTo>
                    <a:lnTo>
                      <a:pt x="515900" y="0"/>
                    </a:lnTo>
                    <a:cubicBezTo>
                      <a:pt x="515900" y="0"/>
                      <a:pt x="623700" y="0"/>
                      <a:pt x="623700" y="63602"/>
                    </a:cubicBezTo>
                    <a:cubicBezTo>
                      <a:pt x="623700" y="107800"/>
                      <a:pt x="561330" y="107800"/>
                      <a:pt x="592515" y="107800"/>
                    </a:cubicBezTo>
                    <a:lnTo>
                      <a:pt x="31185" y="107800"/>
                    </a:lnTo>
                    <a:cubicBezTo>
                      <a:pt x="62370" y="107800"/>
                      <a:pt x="0" y="107800"/>
                      <a:pt x="0" y="63602"/>
                    </a:cubicBezTo>
                    <a:cubicBezTo>
                      <a:pt x="0" y="0"/>
                      <a:pt x="107800" y="0"/>
                      <a:pt x="10780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700" cap="flat">
                <a:solidFill>
                  <a:srgbClr val="366092"/>
                </a:solidFill>
                <a:bevel/>
              </a:ln>
            </p:spPr>
          </p:sp>
          <p:grpSp>
            <p:nvGrpSpPr>
              <p:cNvPr id="5655" name="Pencil"/>
              <p:cNvGrpSpPr/>
              <p:nvPr/>
            </p:nvGrpSpPr>
            <p:grpSpPr>
              <a:xfrm>
                <a:off x="2704750" y="2282663"/>
                <a:ext cx="184800" cy="184800"/>
                <a:chOff x="2704750" y="2282663"/>
                <a:chExt cx="184800" cy="184800"/>
              </a:xfrm>
            </p:grpSpPr>
            <p:sp>
              <p:nvSpPr>
                <p:cNvPr id="5656" name="Freeform 5655"/>
                <p:cNvSpPr/>
                <p:nvPr/>
              </p:nvSpPr>
              <p:spPr>
                <a:xfrm>
                  <a:off x="2730870" y="2282663"/>
                  <a:ext cx="127467" cy="13044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7467" h="130443">
                      <a:moveTo>
                        <a:pt x="0" y="109993"/>
                      </a:moveTo>
                      <a:lnTo>
                        <a:pt x="110784" y="0"/>
                      </a:lnTo>
                      <a:lnTo>
                        <a:pt x="127467" y="10260"/>
                      </a:lnTo>
                      <a:lnTo>
                        <a:pt x="7560" y="130443"/>
                      </a:lnTo>
                      <a:lnTo>
                        <a:pt x="0" y="109993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001A33"/>
                    </a:gs>
                    <a:gs pos="100000">
                      <a:srgbClr val="3399FF"/>
                    </a:gs>
                  </a:gsLst>
                  <a:lin ang="4200000" scaled="0"/>
                </a:gradFill>
                <a:ln w="2500" cap="flat">
                  <a:solidFill>
                    <a:srgbClr val="808080"/>
                  </a:solidFill>
                  <a:bevel/>
                </a:ln>
              </p:spPr>
            </p:sp>
            <p:sp>
              <p:nvSpPr>
                <p:cNvPr id="5657" name="Freeform 5656"/>
                <p:cNvSpPr/>
                <p:nvPr/>
              </p:nvSpPr>
              <p:spPr>
                <a:xfrm>
                  <a:off x="2738430" y="2292922"/>
                  <a:ext cx="140701" cy="14253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0701" h="142536">
                      <a:moveTo>
                        <a:pt x="0" y="120183"/>
                      </a:moveTo>
                      <a:lnTo>
                        <a:pt x="119907" y="0"/>
                      </a:lnTo>
                      <a:lnTo>
                        <a:pt x="140701" y="22076"/>
                      </a:lnTo>
                      <a:lnTo>
                        <a:pt x="21811" y="142536"/>
                      </a:lnTo>
                      <a:lnTo>
                        <a:pt x="18289" y="123848"/>
                      </a:lnTo>
                      <a:lnTo>
                        <a:pt x="0" y="120183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001A33"/>
                    </a:gs>
                    <a:gs pos="100000">
                      <a:srgbClr val="3399FF"/>
                    </a:gs>
                  </a:gsLst>
                  <a:lin ang="4200000" scaled="0"/>
                </a:gradFill>
                <a:ln w="2500" cap="flat">
                  <a:solidFill>
                    <a:srgbClr val="808080"/>
                  </a:solidFill>
                  <a:bevel/>
                </a:ln>
              </p:spPr>
            </p:sp>
            <p:sp>
              <p:nvSpPr>
                <p:cNvPr id="5658" name="Freeform 5657"/>
                <p:cNvSpPr/>
                <p:nvPr/>
              </p:nvSpPr>
              <p:spPr>
                <a:xfrm>
                  <a:off x="2760241" y="2314998"/>
                  <a:ext cx="129310" cy="1289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9310" h="128975">
                      <a:moveTo>
                        <a:pt x="0" y="120460"/>
                      </a:moveTo>
                      <a:lnTo>
                        <a:pt x="118891" y="0"/>
                      </a:lnTo>
                      <a:lnTo>
                        <a:pt x="129310" y="17617"/>
                      </a:lnTo>
                      <a:lnTo>
                        <a:pt x="20062" y="128975"/>
                      </a:lnTo>
                      <a:lnTo>
                        <a:pt x="0" y="12046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001A33"/>
                    </a:gs>
                    <a:gs pos="100000">
                      <a:srgbClr val="3399FF"/>
                    </a:gs>
                  </a:gsLst>
                  <a:lin ang="4200000" scaled="0"/>
                </a:gradFill>
                <a:ln w="2500" cap="flat">
                  <a:solidFill>
                    <a:srgbClr val="808080"/>
                  </a:solidFill>
                  <a:bevel/>
                </a:ln>
              </p:spPr>
            </p:sp>
            <p:sp>
              <p:nvSpPr>
                <p:cNvPr id="5659" name="Freeform 5658"/>
                <p:cNvSpPr/>
                <p:nvPr/>
              </p:nvSpPr>
              <p:spPr>
                <a:xfrm>
                  <a:off x="2714976" y="2392655"/>
                  <a:ext cx="65326" cy="6579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5326" h="65798">
                      <a:moveTo>
                        <a:pt x="65326" y="51317"/>
                      </a:moveTo>
                      <a:lnTo>
                        <a:pt x="45264" y="42803"/>
                      </a:lnTo>
                      <a:lnTo>
                        <a:pt x="41742" y="24115"/>
                      </a:lnTo>
                      <a:lnTo>
                        <a:pt x="23453" y="20450"/>
                      </a:lnTo>
                      <a:lnTo>
                        <a:pt x="15893" y="0"/>
                      </a:lnTo>
                      <a:lnTo>
                        <a:pt x="0" y="45349"/>
                      </a:lnTo>
                      <a:lnTo>
                        <a:pt x="19245" y="65798"/>
                      </a:lnTo>
                      <a:lnTo>
                        <a:pt x="65326" y="51317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FFC000"/>
                    </a:gs>
                    <a:gs pos="48000">
                      <a:srgbClr val="FFFFA0"/>
                    </a:gs>
                    <a:gs pos="100000">
                      <a:srgbClr val="FFC000"/>
                    </a:gs>
                  </a:gsLst>
                  <a:lin ang="3000000" scaled="0"/>
                </a:gradFill>
                <a:ln w="2500" cap="flat">
                  <a:solidFill>
                    <a:srgbClr val="808080"/>
                  </a:solidFill>
                  <a:bevel/>
                </a:ln>
              </p:spPr>
            </p:sp>
            <p:sp>
              <p:nvSpPr>
                <p:cNvPr id="5660" name="Freeform 5659"/>
                <p:cNvSpPr/>
                <p:nvPr/>
              </p:nvSpPr>
              <p:spPr>
                <a:xfrm>
                  <a:off x="2704750" y="2436854"/>
                  <a:ext cx="30610" cy="3060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0610" h="30608">
                      <a:moveTo>
                        <a:pt x="9818" y="0"/>
                      </a:moveTo>
                      <a:lnTo>
                        <a:pt x="0" y="30608"/>
                      </a:lnTo>
                      <a:lnTo>
                        <a:pt x="30610" y="22111"/>
                      </a:lnTo>
                      <a:lnTo>
                        <a:pt x="9818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000000"/>
                    </a:gs>
                    <a:gs pos="100000">
                      <a:srgbClr val="0080FF"/>
                    </a:gs>
                  </a:gsLst>
                  <a:lin ang="4200000" scaled="0"/>
                </a:gradFill>
                <a:ln w="2500" cap="flat">
                  <a:solidFill>
                    <a:srgbClr val="808080"/>
                  </a:solidFill>
                  <a:bevel/>
                </a:ln>
              </p:spPr>
            </p:sp>
          </p:grpSp>
          <p:sp>
            <p:nvSpPr>
              <p:cNvPr id="5925" name="Text 5925"/>
              <p:cNvSpPr txBox="1"/>
              <p:nvPr/>
            </p:nvSpPr>
            <p:spPr>
              <a:xfrm>
                <a:off x="2885700" y="2313463"/>
                <a:ext cx="408100" cy="1232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80" b="1">
                    <a:solidFill>
                      <a:srgbClr val="262626"/>
                    </a:solidFill>
                    <a:latin typeface="Arial"/>
                  </a:rPr>
                  <a:t>Writer</a:t>
                </a:r>
              </a:p>
            </p:txBody>
          </p:sp>
        </p:grpSp>
        <p:grpSp>
          <p:nvGrpSpPr>
            <p:cNvPr id="5661" name="Sub Topic 5"/>
            <p:cNvGrpSpPr/>
            <p:nvPr/>
          </p:nvGrpSpPr>
          <p:grpSpPr>
            <a:xfrm>
              <a:off x="1726850" y="1096863"/>
              <a:ext cx="739200" cy="215600"/>
              <a:chOff x="1726850" y="1096863"/>
              <a:chExt cx="739200" cy="215600"/>
            </a:xfrm>
          </p:grpSpPr>
          <p:sp>
            <p:nvSpPr>
              <p:cNvPr id="5662" name="Freeform 5661"/>
              <p:cNvSpPr/>
              <p:nvPr/>
            </p:nvSpPr>
            <p:spPr>
              <a:xfrm>
                <a:off x="1726850" y="1096863"/>
                <a:ext cx="739200" cy="215600"/>
              </a:xfrm>
              <a:custGeom>
                <a:avLst/>
                <a:gdLst/>
                <a:ahLst/>
                <a:cxnLst/>
                <a:rect l="0" t="0" r="0" b="0"/>
                <a:pathLst>
                  <a:path w="739200" h="215600">
                    <a:moveTo>
                      <a:pt x="107800" y="0"/>
                    </a:moveTo>
                    <a:lnTo>
                      <a:pt x="631400" y="0"/>
                    </a:lnTo>
                    <a:cubicBezTo>
                      <a:pt x="631400" y="0"/>
                      <a:pt x="739200" y="0"/>
                      <a:pt x="739200" y="107800"/>
                    </a:cubicBezTo>
                    <a:cubicBezTo>
                      <a:pt x="739200" y="215600"/>
                      <a:pt x="631400" y="215600"/>
                      <a:pt x="631400" y="215600"/>
                    </a:cubicBezTo>
                    <a:lnTo>
                      <a:pt x="107800" y="215600"/>
                    </a:lnTo>
                    <a:cubicBezTo>
                      <a:pt x="107800" y="215600"/>
                      <a:pt x="0" y="215600"/>
                      <a:pt x="0" y="107800"/>
                    </a:cubicBezTo>
                    <a:cubicBezTo>
                      <a:pt x="0" y="0"/>
                      <a:pt x="107800" y="0"/>
                      <a:pt x="107800" y="0"/>
                    </a:cubicBezTo>
                    <a:close/>
                  </a:path>
                </a:pathLst>
              </a:custGeom>
              <a:solidFill>
                <a:srgbClr val="26D7AE"/>
              </a:solidFill>
              <a:ln w="7700" cap="flat">
                <a:noFill/>
                <a:bevel/>
              </a:ln>
              <a:effectLst>
                <a:outerShdw blurRad="30000" dist="21779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5663" name="Freeform 5662"/>
              <p:cNvSpPr/>
              <p:nvPr/>
            </p:nvSpPr>
            <p:spPr>
              <a:xfrm>
                <a:off x="1742250" y="1112263"/>
                <a:ext cx="708400" cy="184800"/>
              </a:xfrm>
              <a:custGeom>
                <a:avLst/>
                <a:gdLst/>
                <a:ahLst/>
                <a:cxnLst/>
                <a:rect l="0" t="0" r="0" b="0"/>
                <a:pathLst>
                  <a:path w="708400" h="184800" stroke="0">
                    <a:moveTo>
                      <a:pt x="92400" y="0"/>
                    </a:moveTo>
                    <a:lnTo>
                      <a:pt x="616000" y="0"/>
                    </a:lnTo>
                    <a:cubicBezTo>
                      <a:pt x="616000" y="0"/>
                      <a:pt x="708400" y="0"/>
                      <a:pt x="708400" y="92400"/>
                    </a:cubicBezTo>
                    <a:cubicBezTo>
                      <a:pt x="708400" y="184800"/>
                      <a:pt x="616000" y="184800"/>
                      <a:pt x="616000" y="184800"/>
                    </a:cubicBezTo>
                    <a:lnTo>
                      <a:pt x="92400" y="184800"/>
                    </a:lnTo>
                    <a:cubicBezTo>
                      <a:pt x="92400" y="184800"/>
                      <a:pt x="0" y="184800"/>
                      <a:pt x="0" y="92400"/>
                    </a:cubicBezTo>
                    <a:cubicBezTo>
                      <a:pt x="0" y="0"/>
                      <a:pt x="92400" y="0"/>
                      <a:pt x="924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15000"/>
                    </a:srgbClr>
                  </a:gs>
                  <a:gs pos="96256">
                    <a:srgbClr val="FFFFFF">
                      <a:alpha val="15000"/>
                    </a:srgbClr>
                  </a:gs>
                  <a:gs pos="0">
                    <a:srgbClr val="FFFFFF">
                      <a:alpha val="49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700" cap="flat">
                <a:solidFill>
                  <a:srgbClr val="366092"/>
                </a:solidFill>
                <a:bevel/>
              </a:ln>
            </p:spPr>
          </p:sp>
          <p:sp>
            <p:nvSpPr>
              <p:cNvPr id="5664" name="Freeform 5663"/>
              <p:cNvSpPr/>
              <p:nvPr/>
            </p:nvSpPr>
            <p:spPr>
              <a:xfrm>
                <a:off x="1753800" y="1112263"/>
                <a:ext cx="685300" cy="107800"/>
              </a:xfrm>
              <a:custGeom>
                <a:avLst/>
                <a:gdLst/>
                <a:ahLst/>
                <a:cxnLst/>
                <a:rect l="0" t="0" r="0" b="0"/>
                <a:pathLst>
                  <a:path w="685300" h="107800" stroke="0">
                    <a:moveTo>
                      <a:pt x="107800" y="0"/>
                    </a:moveTo>
                    <a:lnTo>
                      <a:pt x="577500" y="0"/>
                    </a:lnTo>
                    <a:cubicBezTo>
                      <a:pt x="577500" y="0"/>
                      <a:pt x="685300" y="0"/>
                      <a:pt x="685300" y="63602"/>
                    </a:cubicBezTo>
                    <a:cubicBezTo>
                      <a:pt x="685300" y="107800"/>
                      <a:pt x="616770" y="107800"/>
                      <a:pt x="651035" y="107800"/>
                    </a:cubicBezTo>
                    <a:lnTo>
                      <a:pt x="34265" y="107800"/>
                    </a:lnTo>
                    <a:cubicBezTo>
                      <a:pt x="68530" y="107800"/>
                      <a:pt x="0" y="107800"/>
                      <a:pt x="0" y="63602"/>
                    </a:cubicBezTo>
                    <a:cubicBezTo>
                      <a:pt x="0" y="0"/>
                      <a:pt x="107800" y="0"/>
                      <a:pt x="10780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700" cap="flat">
                <a:solidFill>
                  <a:srgbClr val="366092"/>
                </a:solidFill>
                <a:bevel/>
              </a:ln>
            </p:spPr>
          </p:sp>
          <p:sp>
            <p:nvSpPr>
              <p:cNvPr id="5926" name="Text 5926"/>
              <p:cNvSpPr txBox="1"/>
              <p:nvPr/>
            </p:nvSpPr>
            <p:spPr>
              <a:xfrm>
                <a:off x="1753800" y="1143063"/>
                <a:ext cx="685300" cy="1232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80">
                    <a:solidFill>
                      <a:srgbClr val="000000"/>
                    </a:solidFill>
                    <a:latin typeface="Arial"/>
                  </a:rPr>
                  <a:t>Good French</a:t>
                </a:r>
              </a:p>
            </p:txBody>
          </p:sp>
        </p:grpSp>
        <p:grpSp>
          <p:nvGrpSpPr>
            <p:cNvPr id="5665" name="Sub Topic 5"/>
            <p:cNvGrpSpPr/>
            <p:nvPr/>
          </p:nvGrpSpPr>
          <p:grpSpPr>
            <a:xfrm>
              <a:off x="1665250" y="1389463"/>
              <a:ext cx="800800" cy="215600"/>
              <a:chOff x="1665250" y="1389463"/>
              <a:chExt cx="800800" cy="215600"/>
            </a:xfrm>
          </p:grpSpPr>
          <p:sp>
            <p:nvSpPr>
              <p:cNvPr id="5666" name="Freeform 5665"/>
              <p:cNvSpPr/>
              <p:nvPr/>
            </p:nvSpPr>
            <p:spPr>
              <a:xfrm>
                <a:off x="1665250" y="1389463"/>
                <a:ext cx="800800" cy="215600"/>
              </a:xfrm>
              <a:custGeom>
                <a:avLst/>
                <a:gdLst/>
                <a:ahLst/>
                <a:cxnLst/>
                <a:rect l="0" t="0" r="0" b="0"/>
                <a:pathLst>
                  <a:path w="800800" h="215600">
                    <a:moveTo>
                      <a:pt x="107800" y="0"/>
                    </a:moveTo>
                    <a:lnTo>
                      <a:pt x="693000" y="0"/>
                    </a:lnTo>
                    <a:cubicBezTo>
                      <a:pt x="693000" y="0"/>
                      <a:pt x="800800" y="0"/>
                      <a:pt x="800800" y="107800"/>
                    </a:cubicBezTo>
                    <a:cubicBezTo>
                      <a:pt x="800800" y="215600"/>
                      <a:pt x="693000" y="215600"/>
                      <a:pt x="693000" y="215600"/>
                    </a:cubicBezTo>
                    <a:lnTo>
                      <a:pt x="107800" y="215600"/>
                    </a:lnTo>
                    <a:cubicBezTo>
                      <a:pt x="107800" y="215600"/>
                      <a:pt x="0" y="215600"/>
                      <a:pt x="0" y="107800"/>
                    </a:cubicBezTo>
                    <a:cubicBezTo>
                      <a:pt x="0" y="0"/>
                      <a:pt x="107800" y="0"/>
                      <a:pt x="107800" y="0"/>
                    </a:cubicBezTo>
                    <a:close/>
                  </a:path>
                </a:pathLst>
              </a:custGeom>
              <a:solidFill>
                <a:srgbClr val="26D7AE"/>
              </a:solidFill>
              <a:ln w="7700" cap="flat">
                <a:noFill/>
                <a:bevel/>
              </a:ln>
              <a:effectLst>
                <a:outerShdw blurRad="30000" dist="21779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5667" name="Freeform 5666"/>
              <p:cNvSpPr/>
              <p:nvPr/>
            </p:nvSpPr>
            <p:spPr>
              <a:xfrm>
                <a:off x="1680650" y="1404863"/>
                <a:ext cx="770000" cy="184800"/>
              </a:xfrm>
              <a:custGeom>
                <a:avLst/>
                <a:gdLst/>
                <a:ahLst/>
                <a:cxnLst/>
                <a:rect l="0" t="0" r="0" b="0"/>
                <a:pathLst>
                  <a:path w="770000" h="184800" stroke="0">
                    <a:moveTo>
                      <a:pt x="92400" y="0"/>
                    </a:moveTo>
                    <a:lnTo>
                      <a:pt x="677600" y="0"/>
                    </a:lnTo>
                    <a:cubicBezTo>
                      <a:pt x="677600" y="0"/>
                      <a:pt x="770000" y="0"/>
                      <a:pt x="770000" y="92400"/>
                    </a:cubicBezTo>
                    <a:cubicBezTo>
                      <a:pt x="770000" y="184800"/>
                      <a:pt x="677600" y="184800"/>
                      <a:pt x="677600" y="184800"/>
                    </a:cubicBezTo>
                    <a:lnTo>
                      <a:pt x="92400" y="184800"/>
                    </a:lnTo>
                    <a:cubicBezTo>
                      <a:pt x="92400" y="184800"/>
                      <a:pt x="0" y="184800"/>
                      <a:pt x="0" y="92400"/>
                    </a:cubicBezTo>
                    <a:cubicBezTo>
                      <a:pt x="0" y="0"/>
                      <a:pt x="92400" y="0"/>
                      <a:pt x="924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15000"/>
                    </a:srgbClr>
                  </a:gs>
                  <a:gs pos="96768">
                    <a:srgbClr val="FFFFFF">
                      <a:alpha val="15000"/>
                    </a:srgbClr>
                  </a:gs>
                  <a:gs pos="0">
                    <a:srgbClr val="FFFFFF">
                      <a:alpha val="49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700" cap="flat">
                <a:solidFill>
                  <a:srgbClr val="366092"/>
                </a:solidFill>
                <a:bevel/>
              </a:ln>
            </p:spPr>
          </p:sp>
          <p:sp>
            <p:nvSpPr>
              <p:cNvPr id="5668" name="Freeform 5667"/>
              <p:cNvSpPr/>
              <p:nvPr/>
            </p:nvSpPr>
            <p:spPr>
              <a:xfrm>
                <a:off x="1692200" y="1404863"/>
                <a:ext cx="746900" cy="107800"/>
              </a:xfrm>
              <a:custGeom>
                <a:avLst/>
                <a:gdLst/>
                <a:ahLst/>
                <a:cxnLst/>
                <a:rect l="0" t="0" r="0" b="0"/>
                <a:pathLst>
                  <a:path w="746900" h="107800" stroke="0">
                    <a:moveTo>
                      <a:pt x="107800" y="0"/>
                    </a:moveTo>
                    <a:lnTo>
                      <a:pt x="639100" y="0"/>
                    </a:lnTo>
                    <a:cubicBezTo>
                      <a:pt x="639100" y="0"/>
                      <a:pt x="746900" y="0"/>
                      <a:pt x="746900" y="63602"/>
                    </a:cubicBezTo>
                    <a:cubicBezTo>
                      <a:pt x="746900" y="107800"/>
                      <a:pt x="672210" y="107800"/>
                      <a:pt x="709555" y="107800"/>
                    </a:cubicBezTo>
                    <a:lnTo>
                      <a:pt x="37345" y="107800"/>
                    </a:lnTo>
                    <a:cubicBezTo>
                      <a:pt x="74690" y="107800"/>
                      <a:pt x="0" y="107800"/>
                      <a:pt x="0" y="63602"/>
                    </a:cubicBezTo>
                    <a:cubicBezTo>
                      <a:pt x="0" y="0"/>
                      <a:pt x="107800" y="0"/>
                      <a:pt x="10780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700" cap="flat">
                <a:solidFill>
                  <a:srgbClr val="366092"/>
                </a:solidFill>
                <a:bevel/>
              </a:ln>
            </p:spPr>
          </p:sp>
          <p:sp>
            <p:nvSpPr>
              <p:cNvPr id="5927" name="Text 5927"/>
              <p:cNvSpPr txBox="1"/>
              <p:nvPr/>
            </p:nvSpPr>
            <p:spPr>
              <a:xfrm>
                <a:off x="1692200" y="1435663"/>
                <a:ext cx="746900" cy="1232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80">
                    <a:solidFill>
                      <a:srgbClr val="000000"/>
                    </a:solidFill>
                    <a:latin typeface="Arial"/>
                  </a:rPr>
                  <a:t>Fluent English</a:t>
                </a:r>
              </a:p>
            </p:txBody>
          </p:sp>
        </p:grpSp>
        <p:grpSp>
          <p:nvGrpSpPr>
            <p:cNvPr id="5669" name="Sub Topic 5"/>
            <p:cNvGrpSpPr/>
            <p:nvPr/>
          </p:nvGrpSpPr>
          <p:grpSpPr>
            <a:xfrm>
              <a:off x="1911650" y="1682063"/>
              <a:ext cx="569800" cy="215600"/>
              <a:chOff x="1911650" y="1682063"/>
              <a:chExt cx="569800" cy="215600"/>
            </a:xfrm>
          </p:grpSpPr>
          <p:sp>
            <p:nvSpPr>
              <p:cNvPr id="5670" name="Freeform 5669"/>
              <p:cNvSpPr/>
              <p:nvPr/>
            </p:nvSpPr>
            <p:spPr>
              <a:xfrm>
                <a:off x="1911650" y="1682063"/>
                <a:ext cx="569800" cy="215600"/>
              </a:xfrm>
              <a:custGeom>
                <a:avLst/>
                <a:gdLst/>
                <a:ahLst/>
                <a:cxnLst/>
                <a:rect l="0" t="0" r="0" b="0"/>
                <a:pathLst>
                  <a:path w="569800" h="215600">
                    <a:moveTo>
                      <a:pt x="107800" y="0"/>
                    </a:moveTo>
                    <a:lnTo>
                      <a:pt x="462000" y="0"/>
                    </a:lnTo>
                    <a:cubicBezTo>
                      <a:pt x="462000" y="0"/>
                      <a:pt x="569800" y="0"/>
                      <a:pt x="569800" y="107800"/>
                    </a:cubicBezTo>
                    <a:cubicBezTo>
                      <a:pt x="569800" y="215600"/>
                      <a:pt x="462000" y="215600"/>
                      <a:pt x="462000" y="215600"/>
                    </a:cubicBezTo>
                    <a:lnTo>
                      <a:pt x="107800" y="215600"/>
                    </a:lnTo>
                    <a:cubicBezTo>
                      <a:pt x="107800" y="215600"/>
                      <a:pt x="0" y="215600"/>
                      <a:pt x="0" y="107800"/>
                    </a:cubicBezTo>
                    <a:cubicBezTo>
                      <a:pt x="0" y="0"/>
                      <a:pt x="107800" y="0"/>
                      <a:pt x="107800" y="0"/>
                    </a:cubicBezTo>
                    <a:close/>
                  </a:path>
                </a:pathLst>
              </a:custGeom>
              <a:solidFill>
                <a:srgbClr val="26D7AE"/>
              </a:solidFill>
              <a:ln w="7700" cap="flat">
                <a:noFill/>
                <a:bevel/>
              </a:ln>
              <a:effectLst>
                <a:outerShdw blurRad="30000" dist="21779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5671" name="Freeform 5670"/>
              <p:cNvSpPr/>
              <p:nvPr/>
            </p:nvSpPr>
            <p:spPr>
              <a:xfrm>
                <a:off x="1927050" y="1697463"/>
                <a:ext cx="539000" cy="184800"/>
              </a:xfrm>
              <a:custGeom>
                <a:avLst/>
                <a:gdLst/>
                <a:ahLst/>
                <a:cxnLst/>
                <a:rect l="0" t="0" r="0" b="0"/>
                <a:pathLst>
                  <a:path w="539000" h="184800" stroke="0">
                    <a:moveTo>
                      <a:pt x="92400" y="0"/>
                    </a:moveTo>
                    <a:lnTo>
                      <a:pt x="446600" y="0"/>
                    </a:lnTo>
                    <a:cubicBezTo>
                      <a:pt x="446600" y="0"/>
                      <a:pt x="539000" y="0"/>
                      <a:pt x="539000" y="92400"/>
                    </a:cubicBezTo>
                    <a:cubicBezTo>
                      <a:pt x="539000" y="184800"/>
                      <a:pt x="446600" y="184800"/>
                      <a:pt x="446600" y="184800"/>
                    </a:cubicBezTo>
                    <a:lnTo>
                      <a:pt x="92400" y="184800"/>
                    </a:lnTo>
                    <a:cubicBezTo>
                      <a:pt x="92400" y="184800"/>
                      <a:pt x="0" y="184800"/>
                      <a:pt x="0" y="92400"/>
                    </a:cubicBezTo>
                    <a:cubicBezTo>
                      <a:pt x="0" y="0"/>
                      <a:pt x="92400" y="0"/>
                      <a:pt x="924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15000"/>
                    </a:srgbClr>
                  </a:gs>
                  <a:gs pos="93960">
                    <a:srgbClr val="FFFFFF">
                      <a:alpha val="15000"/>
                    </a:srgbClr>
                  </a:gs>
                  <a:gs pos="0">
                    <a:srgbClr val="FFFFFF">
                      <a:alpha val="49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700" cap="flat">
                <a:solidFill>
                  <a:srgbClr val="366092"/>
                </a:solidFill>
                <a:bevel/>
              </a:ln>
            </p:spPr>
          </p:sp>
          <p:sp>
            <p:nvSpPr>
              <p:cNvPr id="5672" name="Freeform 5671"/>
              <p:cNvSpPr/>
              <p:nvPr/>
            </p:nvSpPr>
            <p:spPr>
              <a:xfrm>
                <a:off x="1938600" y="1697463"/>
                <a:ext cx="515900" cy="107800"/>
              </a:xfrm>
              <a:custGeom>
                <a:avLst/>
                <a:gdLst/>
                <a:ahLst/>
                <a:cxnLst/>
                <a:rect l="0" t="0" r="0" b="0"/>
                <a:pathLst>
                  <a:path w="515900" h="107800" stroke="0">
                    <a:moveTo>
                      <a:pt x="107800" y="0"/>
                    </a:moveTo>
                    <a:lnTo>
                      <a:pt x="408100" y="0"/>
                    </a:lnTo>
                    <a:cubicBezTo>
                      <a:pt x="408100" y="0"/>
                      <a:pt x="515900" y="0"/>
                      <a:pt x="515900" y="63602"/>
                    </a:cubicBezTo>
                    <a:cubicBezTo>
                      <a:pt x="515900" y="107800"/>
                      <a:pt x="464310" y="107800"/>
                      <a:pt x="490105" y="107800"/>
                    </a:cubicBezTo>
                    <a:lnTo>
                      <a:pt x="25795" y="107800"/>
                    </a:lnTo>
                    <a:cubicBezTo>
                      <a:pt x="51590" y="107800"/>
                      <a:pt x="0" y="107800"/>
                      <a:pt x="0" y="63602"/>
                    </a:cubicBezTo>
                    <a:cubicBezTo>
                      <a:pt x="0" y="0"/>
                      <a:pt x="107800" y="0"/>
                      <a:pt x="10780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700" cap="flat">
                <a:solidFill>
                  <a:srgbClr val="366092"/>
                </a:solidFill>
                <a:bevel/>
              </a:ln>
            </p:spPr>
          </p:sp>
          <p:sp>
            <p:nvSpPr>
              <p:cNvPr id="5928" name="Text 5928"/>
              <p:cNvSpPr txBox="1"/>
              <p:nvPr/>
            </p:nvSpPr>
            <p:spPr>
              <a:xfrm>
                <a:off x="1938600" y="1728263"/>
                <a:ext cx="515900" cy="1232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80" b="1">
                    <a:solidFill>
                      <a:srgbClr val="262626"/>
                    </a:solidFill>
                    <a:latin typeface="Arial"/>
                  </a:rPr>
                  <a:t>Drawing</a:t>
                </a:r>
              </a:p>
            </p:txBody>
          </p:sp>
        </p:grpSp>
        <p:grpSp>
          <p:nvGrpSpPr>
            <p:cNvPr id="5673" name="Sub Topic 5"/>
            <p:cNvGrpSpPr/>
            <p:nvPr/>
          </p:nvGrpSpPr>
          <p:grpSpPr>
            <a:xfrm>
              <a:off x="1334150" y="1974663"/>
              <a:ext cx="1147300" cy="215600"/>
              <a:chOff x="1334150" y="1974663"/>
              <a:chExt cx="1147300" cy="215600"/>
            </a:xfrm>
          </p:grpSpPr>
          <p:sp>
            <p:nvSpPr>
              <p:cNvPr id="5674" name="Freeform 5673"/>
              <p:cNvSpPr/>
              <p:nvPr/>
            </p:nvSpPr>
            <p:spPr>
              <a:xfrm>
                <a:off x="1334150" y="1974663"/>
                <a:ext cx="1147300" cy="215600"/>
              </a:xfrm>
              <a:custGeom>
                <a:avLst/>
                <a:gdLst/>
                <a:ahLst/>
                <a:cxnLst/>
                <a:rect l="0" t="0" r="0" b="0"/>
                <a:pathLst>
                  <a:path w="1147300" h="215600">
                    <a:moveTo>
                      <a:pt x="107800" y="0"/>
                    </a:moveTo>
                    <a:lnTo>
                      <a:pt x="1039500" y="0"/>
                    </a:lnTo>
                    <a:cubicBezTo>
                      <a:pt x="1039500" y="0"/>
                      <a:pt x="1147300" y="0"/>
                      <a:pt x="1147300" y="107800"/>
                    </a:cubicBezTo>
                    <a:cubicBezTo>
                      <a:pt x="1147300" y="215600"/>
                      <a:pt x="1039500" y="215600"/>
                      <a:pt x="1039500" y="215600"/>
                    </a:cubicBezTo>
                    <a:lnTo>
                      <a:pt x="107800" y="215600"/>
                    </a:lnTo>
                    <a:cubicBezTo>
                      <a:pt x="107800" y="215600"/>
                      <a:pt x="0" y="215600"/>
                      <a:pt x="0" y="107800"/>
                    </a:cubicBezTo>
                    <a:cubicBezTo>
                      <a:pt x="0" y="0"/>
                      <a:pt x="107800" y="0"/>
                      <a:pt x="107800" y="0"/>
                    </a:cubicBezTo>
                    <a:close/>
                  </a:path>
                </a:pathLst>
              </a:custGeom>
              <a:solidFill>
                <a:srgbClr val="26D7AE"/>
              </a:solidFill>
              <a:ln w="7700" cap="flat">
                <a:noFill/>
                <a:bevel/>
              </a:ln>
              <a:effectLst>
                <a:outerShdw blurRad="30000" dist="21779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5675" name="Freeform 5674"/>
              <p:cNvSpPr/>
              <p:nvPr/>
            </p:nvSpPr>
            <p:spPr>
              <a:xfrm>
                <a:off x="1349550" y="1990063"/>
                <a:ext cx="1116500" cy="184800"/>
              </a:xfrm>
              <a:custGeom>
                <a:avLst/>
                <a:gdLst/>
                <a:ahLst/>
                <a:cxnLst/>
                <a:rect l="0" t="0" r="0" b="0"/>
                <a:pathLst>
                  <a:path w="1116500" h="184800" stroke="0">
                    <a:moveTo>
                      <a:pt x="92400" y="0"/>
                    </a:moveTo>
                    <a:lnTo>
                      <a:pt x="1024100" y="0"/>
                    </a:lnTo>
                    <a:cubicBezTo>
                      <a:pt x="1024100" y="0"/>
                      <a:pt x="1116500" y="0"/>
                      <a:pt x="1116500" y="92400"/>
                    </a:cubicBezTo>
                    <a:cubicBezTo>
                      <a:pt x="1116500" y="184800"/>
                      <a:pt x="1024100" y="184800"/>
                      <a:pt x="1024100" y="184800"/>
                    </a:cubicBezTo>
                    <a:lnTo>
                      <a:pt x="92400" y="184800"/>
                    </a:lnTo>
                    <a:cubicBezTo>
                      <a:pt x="92400" y="184800"/>
                      <a:pt x="0" y="184800"/>
                      <a:pt x="0" y="92400"/>
                    </a:cubicBezTo>
                    <a:cubicBezTo>
                      <a:pt x="0" y="0"/>
                      <a:pt x="92400" y="0"/>
                      <a:pt x="924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15000"/>
                    </a:srgbClr>
                  </a:gs>
                  <a:gs pos="98323">
                    <a:srgbClr val="FFFFFF">
                      <a:alpha val="15000"/>
                    </a:srgbClr>
                  </a:gs>
                  <a:gs pos="0">
                    <a:srgbClr val="FFFFFF">
                      <a:alpha val="49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700" cap="flat">
                <a:solidFill>
                  <a:srgbClr val="366092"/>
                </a:solidFill>
                <a:bevel/>
              </a:ln>
            </p:spPr>
          </p:sp>
          <p:sp>
            <p:nvSpPr>
              <p:cNvPr id="5676" name="Freeform 5675"/>
              <p:cNvSpPr/>
              <p:nvPr/>
            </p:nvSpPr>
            <p:spPr>
              <a:xfrm>
                <a:off x="1361100" y="1990063"/>
                <a:ext cx="1093400" cy="107800"/>
              </a:xfrm>
              <a:custGeom>
                <a:avLst/>
                <a:gdLst/>
                <a:ahLst/>
                <a:cxnLst/>
                <a:rect l="0" t="0" r="0" b="0"/>
                <a:pathLst>
                  <a:path w="1093400" h="107800" stroke="0">
                    <a:moveTo>
                      <a:pt x="107800" y="0"/>
                    </a:moveTo>
                    <a:lnTo>
                      <a:pt x="985600" y="0"/>
                    </a:lnTo>
                    <a:cubicBezTo>
                      <a:pt x="985600" y="0"/>
                      <a:pt x="1093400" y="0"/>
                      <a:pt x="1093400" y="63602"/>
                    </a:cubicBezTo>
                    <a:cubicBezTo>
                      <a:pt x="1093400" y="107800"/>
                      <a:pt x="984060" y="107800"/>
                      <a:pt x="1038730" y="107800"/>
                    </a:cubicBezTo>
                    <a:lnTo>
                      <a:pt x="54670" y="107800"/>
                    </a:lnTo>
                    <a:cubicBezTo>
                      <a:pt x="109340" y="107800"/>
                      <a:pt x="0" y="107800"/>
                      <a:pt x="0" y="63602"/>
                    </a:cubicBezTo>
                    <a:cubicBezTo>
                      <a:pt x="0" y="0"/>
                      <a:pt x="107800" y="0"/>
                      <a:pt x="10780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700" cap="flat">
                <a:solidFill>
                  <a:srgbClr val="366092"/>
                </a:solidFill>
                <a:bevel/>
              </a:ln>
            </p:spPr>
          </p:sp>
          <p:sp>
            <p:nvSpPr>
              <p:cNvPr id="5929" name="Text 5929"/>
              <p:cNvSpPr txBox="1"/>
              <p:nvPr/>
            </p:nvSpPr>
            <p:spPr>
              <a:xfrm>
                <a:off x="1361100" y="2020863"/>
                <a:ext cx="1093400" cy="1232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80" b="1">
                    <a:solidFill>
                      <a:srgbClr val="262626"/>
                    </a:solidFill>
                    <a:latin typeface="Arial"/>
                  </a:rPr>
                  <a:t>Office Programming</a:t>
                </a:r>
              </a:p>
            </p:txBody>
          </p:sp>
        </p:grpSp>
        <p:grpSp>
          <p:nvGrpSpPr>
            <p:cNvPr id="5677" name="Sub Topic 5"/>
            <p:cNvGrpSpPr/>
            <p:nvPr/>
          </p:nvGrpSpPr>
          <p:grpSpPr>
            <a:xfrm>
              <a:off x="7147650" y="2876525"/>
              <a:ext cx="669900" cy="215600"/>
              <a:chOff x="7147650" y="2876525"/>
              <a:chExt cx="669900" cy="215600"/>
            </a:xfrm>
          </p:grpSpPr>
          <p:sp>
            <p:nvSpPr>
              <p:cNvPr id="5678" name="Freeform 5677"/>
              <p:cNvSpPr/>
              <p:nvPr/>
            </p:nvSpPr>
            <p:spPr>
              <a:xfrm>
                <a:off x="7147650" y="2876525"/>
                <a:ext cx="669900" cy="215600"/>
              </a:xfrm>
              <a:custGeom>
                <a:avLst/>
                <a:gdLst/>
                <a:ahLst/>
                <a:cxnLst/>
                <a:rect l="0" t="0" r="0" b="0"/>
                <a:pathLst>
                  <a:path w="669900" h="215600">
                    <a:moveTo>
                      <a:pt x="107800" y="0"/>
                    </a:moveTo>
                    <a:lnTo>
                      <a:pt x="562100" y="0"/>
                    </a:lnTo>
                    <a:cubicBezTo>
                      <a:pt x="562100" y="0"/>
                      <a:pt x="669900" y="0"/>
                      <a:pt x="669900" y="107800"/>
                    </a:cubicBezTo>
                    <a:cubicBezTo>
                      <a:pt x="669900" y="215600"/>
                      <a:pt x="562100" y="215600"/>
                      <a:pt x="562100" y="215600"/>
                    </a:cubicBezTo>
                    <a:lnTo>
                      <a:pt x="107800" y="215600"/>
                    </a:lnTo>
                    <a:cubicBezTo>
                      <a:pt x="107800" y="215600"/>
                      <a:pt x="0" y="215600"/>
                      <a:pt x="0" y="107800"/>
                    </a:cubicBezTo>
                    <a:cubicBezTo>
                      <a:pt x="0" y="0"/>
                      <a:pt x="107800" y="0"/>
                      <a:pt x="107800" y="0"/>
                    </a:cubicBezTo>
                    <a:close/>
                  </a:path>
                </a:pathLst>
              </a:custGeom>
              <a:solidFill>
                <a:srgbClr val="26D7AE"/>
              </a:solidFill>
              <a:ln w="7700" cap="flat">
                <a:noFill/>
                <a:bevel/>
              </a:ln>
              <a:effectLst>
                <a:outerShdw blurRad="30000" dist="21779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5679" name="Freeform 5678"/>
              <p:cNvSpPr/>
              <p:nvPr/>
            </p:nvSpPr>
            <p:spPr>
              <a:xfrm>
                <a:off x="7163050" y="2891925"/>
                <a:ext cx="639100" cy="184800"/>
              </a:xfrm>
              <a:custGeom>
                <a:avLst/>
                <a:gdLst/>
                <a:ahLst/>
                <a:cxnLst/>
                <a:rect l="0" t="0" r="0" b="0"/>
                <a:pathLst>
                  <a:path w="639100" h="184800" stroke="0">
                    <a:moveTo>
                      <a:pt x="92400" y="0"/>
                    </a:moveTo>
                    <a:lnTo>
                      <a:pt x="546700" y="0"/>
                    </a:lnTo>
                    <a:cubicBezTo>
                      <a:pt x="546700" y="0"/>
                      <a:pt x="639100" y="0"/>
                      <a:pt x="639100" y="92400"/>
                    </a:cubicBezTo>
                    <a:cubicBezTo>
                      <a:pt x="639100" y="184800"/>
                      <a:pt x="546700" y="184800"/>
                      <a:pt x="546700" y="184800"/>
                    </a:cubicBezTo>
                    <a:lnTo>
                      <a:pt x="92400" y="184800"/>
                    </a:lnTo>
                    <a:cubicBezTo>
                      <a:pt x="92400" y="184800"/>
                      <a:pt x="0" y="184800"/>
                      <a:pt x="0" y="92400"/>
                    </a:cubicBezTo>
                    <a:cubicBezTo>
                      <a:pt x="0" y="0"/>
                      <a:pt x="92400" y="0"/>
                      <a:pt x="924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15000"/>
                    </a:srgbClr>
                  </a:gs>
                  <a:gs pos="95512">
                    <a:srgbClr val="FFFFFF">
                      <a:alpha val="15000"/>
                    </a:srgbClr>
                  </a:gs>
                  <a:gs pos="0">
                    <a:srgbClr val="FFFFFF">
                      <a:alpha val="49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700" cap="flat">
                <a:solidFill>
                  <a:srgbClr val="366092"/>
                </a:solidFill>
                <a:bevel/>
              </a:ln>
            </p:spPr>
          </p:sp>
          <p:sp>
            <p:nvSpPr>
              <p:cNvPr id="5680" name="Freeform 5679"/>
              <p:cNvSpPr/>
              <p:nvPr/>
            </p:nvSpPr>
            <p:spPr>
              <a:xfrm>
                <a:off x="7174600" y="2891925"/>
                <a:ext cx="616000" cy="107800"/>
              </a:xfrm>
              <a:custGeom>
                <a:avLst/>
                <a:gdLst/>
                <a:ahLst/>
                <a:cxnLst/>
                <a:rect l="0" t="0" r="0" b="0"/>
                <a:pathLst>
                  <a:path w="616000" h="107800" stroke="0">
                    <a:moveTo>
                      <a:pt x="107800" y="0"/>
                    </a:moveTo>
                    <a:lnTo>
                      <a:pt x="508200" y="0"/>
                    </a:lnTo>
                    <a:cubicBezTo>
                      <a:pt x="508200" y="0"/>
                      <a:pt x="616000" y="0"/>
                      <a:pt x="616000" y="63602"/>
                    </a:cubicBezTo>
                    <a:cubicBezTo>
                      <a:pt x="616000" y="107800"/>
                      <a:pt x="554400" y="107800"/>
                      <a:pt x="585200" y="107800"/>
                    </a:cubicBezTo>
                    <a:lnTo>
                      <a:pt x="30800" y="107800"/>
                    </a:lnTo>
                    <a:cubicBezTo>
                      <a:pt x="61600" y="107800"/>
                      <a:pt x="0" y="107800"/>
                      <a:pt x="0" y="63602"/>
                    </a:cubicBezTo>
                    <a:cubicBezTo>
                      <a:pt x="0" y="0"/>
                      <a:pt x="107800" y="0"/>
                      <a:pt x="10780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700" cap="flat">
                <a:solidFill>
                  <a:srgbClr val="366092"/>
                </a:solidFill>
                <a:bevel/>
              </a:ln>
            </p:spPr>
          </p:sp>
          <p:grpSp>
            <p:nvGrpSpPr>
              <p:cNvPr id="5681" name="Completed"/>
              <p:cNvGrpSpPr/>
              <p:nvPr/>
            </p:nvGrpSpPr>
            <p:grpSpPr>
              <a:xfrm>
                <a:off x="7209250" y="2891925"/>
                <a:ext cx="184800" cy="184800"/>
                <a:chOff x="7209250" y="2891925"/>
                <a:chExt cx="184800" cy="184800"/>
              </a:xfrm>
            </p:grpSpPr>
            <p:sp>
              <p:nvSpPr>
                <p:cNvPr id="5682" name="Freeform 5681"/>
                <p:cNvSpPr/>
                <p:nvPr/>
              </p:nvSpPr>
              <p:spPr>
                <a:xfrm>
                  <a:off x="7209250" y="2891925"/>
                  <a:ext cx="184800" cy="1848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4800" h="184800">
                      <a:moveTo>
                        <a:pt x="0" y="117826"/>
                      </a:moveTo>
                      <a:cubicBezTo>
                        <a:pt x="24302" y="101802"/>
                        <a:pt x="51305" y="85778"/>
                        <a:pt x="51305" y="85778"/>
                      </a:cubicBezTo>
                      <a:cubicBezTo>
                        <a:pt x="51305" y="85778"/>
                        <a:pt x="67507" y="120654"/>
                        <a:pt x="74707" y="136679"/>
                      </a:cubicBezTo>
                      <a:cubicBezTo>
                        <a:pt x="90909" y="92400"/>
                        <a:pt x="137713" y="18852"/>
                        <a:pt x="177317" y="0"/>
                      </a:cubicBezTo>
                      <a:cubicBezTo>
                        <a:pt x="174617" y="14139"/>
                        <a:pt x="174847" y="50138"/>
                        <a:pt x="184800" y="71818"/>
                      </a:cubicBezTo>
                      <a:cubicBezTo>
                        <a:pt x="163842" y="84060"/>
                        <a:pt x="115211" y="114999"/>
                        <a:pt x="78307" y="184800"/>
                      </a:cubicBezTo>
                      <a:cubicBezTo>
                        <a:pt x="54005" y="152703"/>
                        <a:pt x="21602" y="125368"/>
                        <a:pt x="0" y="117826"/>
                      </a:cubicBezTo>
                      <a:close/>
                    </a:path>
                  </a:pathLst>
                </a:custGeom>
                <a:solidFill>
                  <a:srgbClr val="9932CC"/>
                </a:solidFill>
                <a:ln w="7700" cap="flat">
                  <a:noFill/>
                  <a:bevel/>
                </a:ln>
              </p:spPr>
            </p:sp>
            <p:sp>
              <p:nvSpPr>
                <p:cNvPr id="5683" name="Freeform 5682"/>
                <p:cNvSpPr/>
                <p:nvPr/>
              </p:nvSpPr>
              <p:spPr>
                <a:xfrm>
                  <a:off x="7301053" y="2907882"/>
                  <a:ext cx="80437" cy="10254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0437" h="102545">
                      <a:moveTo>
                        <a:pt x="0" y="99268"/>
                      </a:moveTo>
                      <a:cubicBezTo>
                        <a:pt x="9149" y="79992"/>
                        <a:pt x="50667" y="17695"/>
                        <a:pt x="75773" y="0"/>
                      </a:cubicBezTo>
                      <a:cubicBezTo>
                        <a:pt x="73590" y="10688"/>
                        <a:pt x="72331" y="34267"/>
                        <a:pt x="80437" y="50655"/>
                      </a:cubicBezTo>
                      <a:cubicBezTo>
                        <a:pt x="69183" y="54507"/>
                        <a:pt x="21332" y="102545"/>
                        <a:pt x="21332" y="102545"/>
                      </a:cubicBezTo>
                      <a:lnTo>
                        <a:pt x="0" y="99268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FFFFFF"/>
                    </a:gs>
                    <a:gs pos="50000">
                      <a:srgbClr val="FFFFFF">
                        <a:alpha val="40000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5684" name="Freeform 5683"/>
                <p:cNvSpPr/>
                <p:nvPr/>
              </p:nvSpPr>
              <p:spPr>
                <a:xfrm>
                  <a:off x="7224953" y="2990806"/>
                  <a:ext cx="51700" cy="4479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1700" h="44792">
                      <a:moveTo>
                        <a:pt x="0" y="18606"/>
                      </a:moveTo>
                      <a:cubicBezTo>
                        <a:pt x="19536" y="6494"/>
                        <a:pt x="31639" y="0"/>
                        <a:pt x="31639" y="0"/>
                      </a:cubicBezTo>
                      <a:cubicBezTo>
                        <a:pt x="31639" y="0"/>
                        <a:pt x="42333" y="18555"/>
                        <a:pt x="51162" y="34247"/>
                      </a:cubicBezTo>
                      <a:cubicBezTo>
                        <a:pt x="54316" y="39851"/>
                        <a:pt x="42761" y="50265"/>
                        <a:pt x="33125" y="41287"/>
                      </a:cubicBezTo>
                      <a:cubicBezTo>
                        <a:pt x="21265" y="30237"/>
                        <a:pt x="9574" y="21751"/>
                        <a:pt x="0" y="18606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FFFF"/>
                    </a:gs>
                    <a:gs pos="50000">
                      <a:srgbClr val="FFFFFF">
                        <a:alpha val="40000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</p:grpSp>
          <p:sp>
            <p:nvSpPr>
              <p:cNvPr id="5930" name="Text 5930"/>
              <p:cNvSpPr txBox="1"/>
              <p:nvPr/>
            </p:nvSpPr>
            <p:spPr>
              <a:xfrm>
                <a:off x="7390200" y="2922725"/>
                <a:ext cx="400400" cy="1232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80" b="1">
                    <a:solidFill>
                      <a:srgbClr val="262626"/>
                    </a:solidFill>
                    <a:latin typeface="Arial"/>
                  </a:rPr>
                  <a:t>Smart</a:t>
                </a:r>
              </a:p>
            </p:txBody>
          </p:sp>
        </p:grpSp>
        <p:grpSp>
          <p:nvGrpSpPr>
            <p:cNvPr id="5685" name="Sub Topic 5"/>
            <p:cNvGrpSpPr/>
            <p:nvPr/>
          </p:nvGrpSpPr>
          <p:grpSpPr>
            <a:xfrm>
              <a:off x="7147650" y="2583925"/>
              <a:ext cx="831600" cy="215600"/>
              <a:chOff x="7147650" y="2583925"/>
              <a:chExt cx="831600" cy="215600"/>
            </a:xfrm>
          </p:grpSpPr>
          <p:sp>
            <p:nvSpPr>
              <p:cNvPr id="5686" name="Freeform 5685"/>
              <p:cNvSpPr/>
              <p:nvPr/>
            </p:nvSpPr>
            <p:spPr>
              <a:xfrm>
                <a:off x="7147650" y="2583925"/>
                <a:ext cx="831600" cy="215600"/>
              </a:xfrm>
              <a:custGeom>
                <a:avLst/>
                <a:gdLst/>
                <a:ahLst/>
                <a:cxnLst/>
                <a:rect l="0" t="0" r="0" b="0"/>
                <a:pathLst>
                  <a:path w="831600" h="215600">
                    <a:moveTo>
                      <a:pt x="107800" y="0"/>
                    </a:moveTo>
                    <a:lnTo>
                      <a:pt x="723800" y="0"/>
                    </a:lnTo>
                    <a:cubicBezTo>
                      <a:pt x="723800" y="0"/>
                      <a:pt x="831600" y="0"/>
                      <a:pt x="831600" y="107800"/>
                    </a:cubicBezTo>
                    <a:cubicBezTo>
                      <a:pt x="831600" y="215600"/>
                      <a:pt x="723800" y="215600"/>
                      <a:pt x="723800" y="215600"/>
                    </a:cubicBezTo>
                    <a:lnTo>
                      <a:pt x="107800" y="215600"/>
                    </a:lnTo>
                    <a:cubicBezTo>
                      <a:pt x="107800" y="215600"/>
                      <a:pt x="0" y="215600"/>
                      <a:pt x="0" y="107800"/>
                    </a:cubicBezTo>
                    <a:cubicBezTo>
                      <a:pt x="0" y="0"/>
                      <a:pt x="107800" y="0"/>
                      <a:pt x="107800" y="0"/>
                    </a:cubicBezTo>
                    <a:close/>
                  </a:path>
                </a:pathLst>
              </a:custGeom>
              <a:solidFill>
                <a:srgbClr val="26D7AE"/>
              </a:solidFill>
              <a:ln w="7700" cap="flat">
                <a:noFill/>
                <a:bevel/>
              </a:ln>
              <a:effectLst>
                <a:outerShdw blurRad="30000" dist="21779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5687" name="Freeform 5686"/>
              <p:cNvSpPr/>
              <p:nvPr/>
            </p:nvSpPr>
            <p:spPr>
              <a:xfrm>
                <a:off x="7163050" y="2599325"/>
                <a:ext cx="800800" cy="184800"/>
              </a:xfrm>
              <a:custGeom>
                <a:avLst/>
                <a:gdLst/>
                <a:ahLst/>
                <a:cxnLst/>
                <a:rect l="0" t="0" r="0" b="0"/>
                <a:pathLst>
                  <a:path w="800800" h="184800" stroke="0">
                    <a:moveTo>
                      <a:pt x="92400" y="0"/>
                    </a:moveTo>
                    <a:lnTo>
                      <a:pt x="708400" y="0"/>
                    </a:lnTo>
                    <a:cubicBezTo>
                      <a:pt x="708400" y="0"/>
                      <a:pt x="800800" y="0"/>
                      <a:pt x="800800" y="92400"/>
                    </a:cubicBezTo>
                    <a:cubicBezTo>
                      <a:pt x="800800" y="184800"/>
                      <a:pt x="708400" y="184800"/>
                      <a:pt x="708400" y="184800"/>
                    </a:cubicBezTo>
                    <a:lnTo>
                      <a:pt x="92400" y="184800"/>
                    </a:lnTo>
                    <a:cubicBezTo>
                      <a:pt x="92400" y="184800"/>
                      <a:pt x="0" y="184800"/>
                      <a:pt x="0" y="92400"/>
                    </a:cubicBezTo>
                    <a:cubicBezTo>
                      <a:pt x="0" y="0"/>
                      <a:pt x="92400" y="0"/>
                      <a:pt x="924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15000"/>
                    </a:srgbClr>
                  </a:gs>
                  <a:gs pos="96985">
                    <a:srgbClr val="FFFFFF">
                      <a:alpha val="15000"/>
                    </a:srgbClr>
                  </a:gs>
                  <a:gs pos="0">
                    <a:srgbClr val="FFFFFF">
                      <a:alpha val="49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700" cap="flat">
                <a:solidFill>
                  <a:srgbClr val="366092"/>
                </a:solidFill>
                <a:bevel/>
              </a:ln>
            </p:spPr>
          </p:sp>
          <p:sp>
            <p:nvSpPr>
              <p:cNvPr id="5688" name="Freeform 5687"/>
              <p:cNvSpPr/>
              <p:nvPr/>
            </p:nvSpPr>
            <p:spPr>
              <a:xfrm>
                <a:off x="7174600" y="2599325"/>
                <a:ext cx="777700" cy="107800"/>
              </a:xfrm>
              <a:custGeom>
                <a:avLst/>
                <a:gdLst/>
                <a:ahLst/>
                <a:cxnLst/>
                <a:rect l="0" t="0" r="0" b="0"/>
                <a:pathLst>
                  <a:path w="777700" h="107800" stroke="0">
                    <a:moveTo>
                      <a:pt x="107800" y="0"/>
                    </a:moveTo>
                    <a:lnTo>
                      <a:pt x="669900" y="0"/>
                    </a:lnTo>
                    <a:cubicBezTo>
                      <a:pt x="669900" y="0"/>
                      <a:pt x="777700" y="0"/>
                      <a:pt x="777700" y="63602"/>
                    </a:cubicBezTo>
                    <a:cubicBezTo>
                      <a:pt x="777700" y="107800"/>
                      <a:pt x="699930" y="107800"/>
                      <a:pt x="738815" y="107800"/>
                    </a:cubicBezTo>
                    <a:lnTo>
                      <a:pt x="38885" y="107800"/>
                    </a:lnTo>
                    <a:cubicBezTo>
                      <a:pt x="77770" y="107800"/>
                      <a:pt x="0" y="107800"/>
                      <a:pt x="0" y="63602"/>
                    </a:cubicBezTo>
                    <a:cubicBezTo>
                      <a:pt x="0" y="0"/>
                      <a:pt x="107800" y="0"/>
                      <a:pt x="10780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700" cap="flat">
                <a:solidFill>
                  <a:srgbClr val="366092"/>
                </a:solidFill>
                <a:bevel/>
              </a:ln>
            </p:spPr>
          </p:sp>
          <p:grpSp>
            <p:nvGrpSpPr>
              <p:cNvPr id="5689" name="Completed"/>
              <p:cNvGrpSpPr/>
              <p:nvPr/>
            </p:nvGrpSpPr>
            <p:grpSpPr>
              <a:xfrm>
                <a:off x="7209250" y="2599325"/>
                <a:ext cx="184800" cy="184800"/>
                <a:chOff x="7209250" y="2599325"/>
                <a:chExt cx="184800" cy="184800"/>
              </a:xfrm>
            </p:grpSpPr>
            <p:sp>
              <p:nvSpPr>
                <p:cNvPr id="5690" name="Freeform 5689"/>
                <p:cNvSpPr/>
                <p:nvPr/>
              </p:nvSpPr>
              <p:spPr>
                <a:xfrm>
                  <a:off x="7209250" y="2599325"/>
                  <a:ext cx="184800" cy="1848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4800" h="184800">
                      <a:moveTo>
                        <a:pt x="0" y="117826"/>
                      </a:moveTo>
                      <a:cubicBezTo>
                        <a:pt x="24302" y="101802"/>
                        <a:pt x="51305" y="85778"/>
                        <a:pt x="51305" y="85778"/>
                      </a:cubicBezTo>
                      <a:cubicBezTo>
                        <a:pt x="51305" y="85778"/>
                        <a:pt x="67507" y="120654"/>
                        <a:pt x="74707" y="136679"/>
                      </a:cubicBezTo>
                      <a:cubicBezTo>
                        <a:pt x="90909" y="92400"/>
                        <a:pt x="137713" y="18852"/>
                        <a:pt x="177317" y="0"/>
                      </a:cubicBezTo>
                      <a:cubicBezTo>
                        <a:pt x="174617" y="14139"/>
                        <a:pt x="174847" y="50138"/>
                        <a:pt x="184800" y="71818"/>
                      </a:cubicBezTo>
                      <a:cubicBezTo>
                        <a:pt x="163842" y="84060"/>
                        <a:pt x="115211" y="114999"/>
                        <a:pt x="78307" y="184800"/>
                      </a:cubicBezTo>
                      <a:cubicBezTo>
                        <a:pt x="54005" y="152703"/>
                        <a:pt x="21602" y="125368"/>
                        <a:pt x="0" y="117826"/>
                      </a:cubicBezTo>
                      <a:close/>
                    </a:path>
                  </a:pathLst>
                </a:custGeom>
                <a:solidFill>
                  <a:srgbClr val="9932CC"/>
                </a:solidFill>
                <a:ln w="7700" cap="flat">
                  <a:noFill/>
                  <a:bevel/>
                </a:ln>
              </p:spPr>
            </p:sp>
            <p:sp>
              <p:nvSpPr>
                <p:cNvPr id="5691" name="Freeform 5690"/>
                <p:cNvSpPr/>
                <p:nvPr/>
              </p:nvSpPr>
              <p:spPr>
                <a:xfrm>
                  <a:off x="7301053" y="2615282"/>
                  <a:ext cx="80437" cy="10254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0437" h="102545">
                      <a:moveTo>
                        <a:pt x="0" y="99268"/>
                      </a:moveTo>
                      <a:cubicBezTo>
                        <a:pt x="9149" y="79992"/>
                        <a:pt x="50667" y="17695"/>
                        <a:pt x="75773" y="0"/>
                      </a:cubicBezTo>
                      <a:cubicBezTo>
                        <a:pt x="73590" y="10688"/>
                        <a:pt x="72331" y="34267"/>
                        <a:pt x="80437" y="50655"/>
                      </a:cubicBezTo>
                      <a:cubicBezTo>
                        <a:pt x="69183" y="54507"/>
                        <a:pt x="21332" y="102545"/>
                        <a:pt x="21332" y="102545"/>
                      </a:cubicBezTo>
                      <a:lnTo>
                        <a:pt x="0" y="99268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FFFFFF"/>
                    </a:gs>
                    <a:gs pos="50000">
                      <a:srgbClr val="FFFFFF">
                        <a:alpha val="40000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5692" name="Freeform 5691"/>
                <p:cNvSpPr/>
                <p:nvPr/>
              </p:nvSpPr>
              <p:spPr>
                <a:xfrm>
                  <a:off x="7224953" y="2698206"/>
                  <a:ext cx="51700" cy="4479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1700" h="44792">
                      <a:moveTo>
                        <a:pt x="0" y="18606"/>
                      </a:moveTo>
                      <a:cubicBezTo>
                        <a:pt x="19536" y="6494"/>
                        <a:pt x="31639" y="0"/>
                        <a:pt x="31639" y="0"/>
                      </a:cubicBezTo>
                      <a:cubicBezTo>
                        <a:pt x="31639" y="0"/>
                        <a:pt x="42333" y="18555"/>
                        <a:pt x="51162" y="34247"/>
                      </a:cubicBezTo>
                      <a:cubicBezTo>
                        <a:pt x="54316" y="39851"/>
                        <a:pt x="42761" y="50265"/>
                        <a:pt x="33125" y="41287"/>
                      </a:cubicBezTo>
                      <a:cubicBezTo>
                        <a:pt x="21265" y="30237"/>
                        <a:pt x="9574" y="21751"/>
                        <a:pt x="0" y="18606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FFFF"/>
                    </a:gs>
                    <a:gs pos="50000">
                      <a:srgbClr val="FFFFFF">
                        <a:alpha val="40000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</p:grpSp>
          <p:sp>
            <p:nvSpPr>
              <p:cNvPr id="5931" name="Text 5931"/>
              <p:cNvSpPr txBox="1"/>
              <p:nvPr/>
            </p:nvSpPr>
            <p:spPr>
              <a:xfrm>
                <a:off x="7390200" y="2630125"/>
                <a:ext cx="562100" cy="1232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80" b="1">
                    <a:solidFill>
                      <a:srgbClr val="262626"/>
                    </a:solidFill>
                    <a:latin typeface="Arial"/>
                  </a:rPr>
                  <a:t>Educated</a:t>
                </a:r>
              </a:p>
            </p:txBody>
          </p:sp>
        </p:grpSp>
        <p:grpSp>
          <p:nvGrpSpPr>
            <p:cNvPr id="5693" name="Sub Topic 5"/>
            <p:cNvGrpSpPr/>
            <p:nvPr/>
          </p:nvGrpSpPr>
          <p:grpSpPr>
            <a:xfrm>
              <a:off x="7147650" y="3169125"/>
              <a:ext cx="931700" cy="215600"/>
              <a:chOff x="7147650" y="3169125"/>
              <a:chExt cx="931700" cy="215600"/>
            </a:xfrm>
          </p:grpSpPr>
          <p:sp>
            <p:nvSpPr>
              <p:cNvPr id="5694" name="Freeform 5693"/>
              <p:cNvSpPr/>
              <p:nvPr/>
            </p:nvSpPr>
            <p:spPr>
              <a:xfrm>
                <a:off x="7147650" y="3169125"/>
                <a:ext cx="931700" cy="215600"/>
              </a:xfrm>
              <a:custGeom>
                <a:avLst/>
                <a:gdLst/>
                <a:ahLst/>
                <a:cxnLst/>
                <a:rect l="0" t="0" r="0" b="0"/>
                <a:pathLst>
                  <a:path w="931700" h="215600">
                    <a:moveTo>
                      <a:pt x="107800" y="0"/>
                    </a:moveTo>
                    <a:lnTo>
                      <a:pt x="823900" y="0"/>
                    </a:lnTo>
                    <a:cubicBezTo>
                      <a:pt x="823900" y="0"/>
                      <a:pt x="931700" y="0"/>
                      <a:pt x="931700" y="107800"/>
                    </a:cubicBezTo>
                    <a:cubicBezTo>
                      <a:pt x="931700" y="215600"/>
                      <a:pt x="823900" y="215600"/>
                      <a:pt x="823900" y="215600"/>
                    </a:cubicBezTo>
                    <a:lnTo>
                      <a:pt x="107800" y="215600"/>
                    </a:lnTo>
                    <a:cubicBezTo>
                      <a:pt x="107800" y="215600"/>
                      <a:pt x="0" y="215600"/>
                      <a:pt x="0" y="107800"/>
                    </a:cubicBezTo>
                    <a:cubicBezTo>
                      <a:pt x="0" y="0"/>
                      <a:pt x="107800" y="0"/>
                      <a:pt x="107800" y="0"/>
                    </a:cubicBezTo>
                    <a:close/>
                  </a:path>
                </a:pathLst>
              </a:custGeom>
              <a:solidFill>
                <a:srgbClr val="26D7AE"/>
              </a:solidFill>
              <a:ln w="7700" cap="flat">
                <a:noFill/>
                <a:bevel/>
              </a:ln>
              <a:effectLst>
                <a:outerShdw blurRad="30000" dist="21779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5695" name="Freeform 5694"/>
              <p:cNvSpPr/>
              <p:nvPr/>
            </p:nvSpPr>
            <p:spPr>
              <a:xfrm>
                <a:off x="7163050" y="3184525"/>
                <a:ext cx="900900" cy="184800"/>
              </a:xfrm>
              <a:custGeom>
                <a:avLst/>
                <a:gdLst/>
                <a:ahLst/>
                <a:cxnLst/>
                <a:rect l="0" t="0" r="0" b="0"/>
                <a:pathLst>
                  <a:path w="900900" h="184800" stroke="0">
                    <a:moveTo>
                      <a:pt x="92400" y="0"/>
                    </a:moveTo>
                    <a:lnTo>
                      <a:pt x="808500" y="0"/>
                    </a:lnTo>
                    <a:cubicBezTo>
                      <a:pt x="808500" y="0"/>
                      <a:pt x="900900" y="0"/>
                      <a:pt x="900900" y="92400"/>
                    </a:cubicBezTo>
                    <a:cubicBezTo>
                      <a:pt x="900900" y="184800"/>
                      <a:pt x="808500" y="184800"/>
                      <a:pt x="808500" y="184800"/>
                    </a:cubicBezTo>
                    <a:lnTo>
                      <a:pt x="92400" y="184800"/>
                    </a:lnTo>
                    <a:cubicBezTo>
                      <a:pt x="92400" y="184800"/>
                      <a:pt x="0" y="184800"/>
                      <a:pt x="0" y="92400"/>
                    </a:cubicBezTo>
                    <a:cubicBezTo>
                      <a:pt x="0" y="0"/>
                      <a:pt x="92400" y="0"/>
                      <a:pt x="924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15000"/>
                    </a:srgbClr>
                  </a:gs>
                  <a:gs pos="97552">
                    <a:srgbClr val="FFFFFF">
                      <a:alpha val="15000"/>
                    </a:srgbClr>
                  </a:gs>
                  <a:gs pos="0">
                    <a:srgbClr val="FFFFFF">
                      <a:alpha val="49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700" cap="flat">
                <a:solidFill>
                  <a:srgbClr val="366092"/>
                </a:solidFill>
                <a:bevel/>
              </a:ln>
            </p:spPr>
          </p:sp>
          <p:sp>
            <p:nvSpPr>
              <p:cNvPr id="5696" name="Freeform 5695"/>
              <p:cNvSpPr/>
              <p:nvPr/>
            </p:nvSpPr>
            <p:spPr>
              <a:xfrm>
                <a:off x="7174600" y="3184525"/>
                <a:ext cx="877800" cy="107800"/>
              </a:xfrm>
              <a:custGeom>
                <a:avLst/>
                <a:gdLst/>
                <a:ahLst/>
                <a:cxnLst/>
                <a:rect l="0" t="0" r="0" b="0"/>
                <a:pathLst>
                  <a:path w="877800" h="107800" stroke="0">
                    <a:moveTo>
                      <a:pt x="107800" y="0"/>
                    </a:moveTo>
                    <a:lnTo>
                      <a:pt x="770000" y="0"/>
                    </a:lnTo>
                    <a:cubicBezTo>
                      <a:pt x="770000" y="0"/>
                      <a:pt x="877800" y="0"/>
                      <a:pt x="877800" y="63602"/>
                    </a:cubicBezTo>
                    <a:cubicBezTo>
                      <a:pt x="877800" y="107800"/>
                      <a:pt x="790020" y="107800"/>
                      <a:pt x="833910" y="107800"/>
                    </a:cubicBezTo>
                    <a:lnTo>
                      <a:pt x="43890" y="107800"/>
                    </a:lnTo>
                    <a:cubicBezTo>
                      <a:pt x="87780" y="107800"/>
                      <a:pt x="0" y="107800"/>
                      <a:pt x="0" y="63602"/>
                    </a:cubicBezTo>
                    <a:cubicBezTo>
                      <a:pt x="0" y="0"/>
                      <a:pt x="107800" y="0"/>
                      <a:pt x="10780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700" cap="flat">
                <a:solidFill>
                  <a:srgbClr val="366092"/>
                </a:solidFill>
                <a:bevel/>
              </a:ln>
            </p:spPr>
          </p:sp>
          <p:grpSp>
            <p:nvGrpSpPr>
              <p:cNvPr id="5697" name="Completed"/>
              <p:cNvGrpSpPr/>
              <p:nvPr/>
            </p:nvGrpSpPr>
            <p:grpSpPr>
              <a:xfrm>
                <a:off x="7209250" y="3184525"/>
                <a:ext cx="184800" cy="184800"/>
                <a:chOff x="7209250" y="3184525"/>
                <a:chExt cx="184800" cy="184800"/>
              </a:xfrm>
            </p:grpSpPr>
            <p:sp>
              <p:nvSpPr>
                <p:cNvPr id="5698" name="Freeform 5697"/>
                <p:cNvSpPr/>
                <p:nvPr/>
              </p:nvSpPr>
              <p:spPr>
                <a:xfrm>
                  <a:off x="7209250" y="3184525"/>
                  <a:ext cx="184800" cy="1848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4800" h="184800">
                      <a:moveTo>
                        <a:pt x="0" y="117826"/>
                      </a:moveTo>
                      <a:cubicBezTo>
                        <a:pt x="24302" y="101802"/>
                        <a:pt x="51305" y="85778"/>
                        <a:pt x="51305" y="85778"/>
                      </a:cubicBezTo>
                      <a:cubicBezTo>
                        <a:pt x="51305" y="85778"/>
                        <a:pt x="67507" y="120654"/>
                        <a:pt x="74707" y="136679"/>
                      </a:cubicBezTo>
                      <a:cubicBezTo>
                        <a:pt x="90909" y="92400"/>
                        <a:pt x="137713" y="18852"/>
                        <a:pt x="177317" y="0"/>
                      </a:cubicBezTo>
                      <a:cubicBezTo>
                        <a:pt x="174617" y="14139"/>
                        <a:pt x="174847" y="50138"/>
                        <a:pt x="184800" y="71818"/>
                      </a:cubicBezTo>
                      <a:cubicBezTo>
                        <a:pt x="163842" y="84060"/>
                        <a:pt x="115211" y="114999"/>
                        <a:pt x="78307" y="184800"/>
                      </a:cubicBezTo>
                      <a:cubicBezTo>
                        <a:pt x="54005" y="152703"/>
                        <a:pt x="21602" y="125368"/>
                        <a:pt x="0" y="117826"/>
                      </a:cubicBezTo>
                      <a:close/>
                    </a:path>
                  </a:pathLst>
                </a:custGeom>
                <a:solidFill>
                  <a:srgbClr val="9932CC"/>
                </a:solidFill>
                <a:ln w="7700" cap="flat">
                  <a:noFill/>
                  <a:bevel/>
                </a:ln>
              </p:spPr>
            </p:sp>
            <p:sp>
              <p:nvSpPr>
                <p:cNvPr id="5699" name="Freeform 5698"/>
                <p:cNvSpPr/>
                <p:nvPr/>
              </p:nvSpPr>
              <p:spPr>
                <a:xfrm>
                  <a:off x="7301053" y="3200482"/>
                  <a:ext cx="80437" cy="10254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0437" h="102545">
                      <a:moveTo>
                        <a:pt x="0" y="99268"/>
                      </a:moveTo>
                      <a:cubicBezTo>
                        <a:pt x="9149" y="79992"/>
                        <a:pt x="50667" y="17695"/>
                        <a:pt x="75773" y="0"/>
                      </a:cubicBezTo>
                      <a:cubicBezTo>
                        <a:pt x="73590" y="10688"/>
                        <a:pt x="72331" y="34267"/>
                        <a:pt x="80437" y="50655"/>
                      </a:cubicBezTo>
                      <a:cubicBezTo>
                        <a:pt x="69183" y="54507"/>
                        <a:pt x="21332" y="102545"/>
                        <a:pt x="21332" y="102545"/>
                      </a:cubicBezTo>
                      <a:lnTo>
                        <a:pt x="0" y="99268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FFFFFF"/>
                    </a:gs>
                    <a:gs pos="50000">
                      <a:srgbClr val="FFFFFF">
                        <a:alpha val="40000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5700" name="Freeform 5699"/>
                <p:cNvSpPr/>
                <p:nvPr/>
              </p:nvSpPr>
              <p:spPr>
                <a:xfrm>
                  <a:off x="7224953" y="3283406"/>
                  <a:ext cx="51700" cy="4479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1700" h="44792">
                      <a:moveTo>
                        <a:pt x="0" y="18606"/>
                      </a:moveTo>
                      <a:cubicBezTo>
                        <a:pt x="19536" y="6494"/>
                        <a:pt x="31639" y="0"/>
                        <a:pt x="31639" y="0"/>
                      </a:cubicBezTo>
                      <a:cubicBezTo>
                        <a:pt x="31639" y="0"/>
                        <a:pt x="42333" y="18555"/>
                        <a:pt x="51162" y="34247"/>
                      </a:cubicBezTo>
                      <a:cubicBezTo>
                        <a:pt x="54316" y="39851"/>
                        <a:pt x="42761" y="50265"/>
                        <a:pt x="33125" y="41287"/>
                      </a:cubicBezTo>
                      <a:cubicBezTo>
                        <a:pt x="21265" y="30237"/>
                        <a:pt x="9574" y="21751"/>
                        <a:pt x="0" y="18606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FFFF"/>
                    </a:gs>
                    <a:gs pos="50000">
                      <a:srgbClr val="FFFFFF">
                        <a:alpha val="40000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</p:grpSp>
          <p:sp>
            <p:nvSpPr>
              <p:cNvPr id="5932" name="Text 5932"/>
              <p:cNvSpPr txBox="1"/>
              <p:nvPr/>
            </p:nvSpPr>
            <p:spPr>
              <a:xfrm>
                <a:off x="7390200" y="3215325"/>
                <a:ext cx="662200" cy="1232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80" b="1">
                    <a:solidFill>
                      <a:srgbClr val="262626"/>
                    </a:solidFill>
                    <a:latin typeface="Arial"/>
                  </a:rPr>
                  <a:t>Enthusiasm</a:t>
                </a:r>
              </a:p>
            </p:txBody>
          </p:sp>
        </p:grpSp>
        <p:grpSp>
          <p:nvGrpSpPr>
            <p:cNvPr id="5701" name="Group 5700"/>
            <p:cNvGrpSpPr/>
            <p:nvPr/>
          </p:nvGrpSpPr>
          <p:grpSpPr>
            <a:xfrm>
              <a:off x="63650" y="3201850"/>
              <a:ext cx="1378300" cy="600600"/>
              <a:chOff x="63650" y="3201850"/>
              <a:chExt cx="1378300" cy="600600"/>
            </a:xfrm>
          </p:grpSpPr>
          <p:sp>
            <p:nvSpPr>
              <p:cNvPr id="5702" name="Freeform 5701"/>
              <p:cNvSpPr/>
              <p:nvPr/>
            </p:nvSpPr>
            <p:spPr>
              <a:xfrm>
                <a:off x="63688" y="3201850"/>
                <a:ext cx="1378300" cy="600600"/>
              </a:xfrm>
              <a:custGeom>
                <a:avLst/>
                <a:gdLst/>
                <a:ahLst/>
                <a:cxnLst/>
                <a:rect l="0" t="0" r="0" b="0"/>
                <a:pathLst>
                  <a:path w="1378300" h="600600">
                    <a:moveTo>
                      <a:pt x="0" y="0"/>
                    </a:moveTo>
                    <a:lnTo>
                      <a:pt x="1001000" y="0"/>
                    </a:lnTo>
                    <a:lnTo>
                      <a:pt x="1378300" y="166431"/>
                    </a:lnTo>
                    <a:lnTo>
                      <a:pt x="1378300" y="506530"/>
                    </a:lnTo>
                    <a:lnTo>
                      <a:pt x="1031800" y="600600"/>
                    </a:lnTo>
                    <a:lnTo>
                      <a:pt x="0" y="6006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00"/>
              </a:solidFill>
              <a:ln w="7700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5703" name="Freeform 5702"/>
              <p:cNvSpPr/>
              <p:nvPr/>
            </p:nvSpPr>
            <p:spPr>
              <a:xfrm>
                <a:off x="1103150" y="3463650"/>
                <a:ext cx="123200" cy="154000"/>
              </a:xfrm>
              <a:custGeom>
                <a:avLst/>
                <a:gdLst/>
                <a:ahLst/>
                <a:cxnLst/>
                <a:rect l="0" t="0" r="0" b="0"/>
                <a:pathLst>
                  <a:path w="123200" h="154000">
                    <a:moveTo>
                      <a:pt x="0" y="77000"/>
                    </a:moveTo>
                    <a:cubicBezTo>
                      <a:pt x="0" y="34474"/>
                      <a:pt x="27579" y="0"/>
                      <a:pt x="61600" y="0"/>
                    </a:cubicBezTo>
                    <a:cubicBezTo>
                      <a:pt x="95621" y="0"/>
                      <a:pt x="123200" y="34474"/>
                      <a:pt x="123200" y="77000"/>
                    </a:cubicBezTo>
                    <a:cubicBezTo>
                      <a:pt x="123200" y="119526"/>
                      <a:pt x="95621" y="154000"/>
                      <a:pt x="61600" y="154000"/>
                    </a:cubicBezTo>
                    <a:cubicBezTo>
                      <a:pt x="27579" y="154000"/>
                      <a:pt x="0" y="119526"/>
                      <a:pt x="0" y="770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5400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5704" name="Rectangle"/>
              <p:cNvSpPr/>
              <p:nvPr/>
            </p:nvSpPr>
            <p:spPr>
              <a:xfrm>
                <a:off x="148350" y="3309650"/>
                <a:ext cx="893200" cy="492800"/>
              </a:xfrm>
              <a:custGeom>
                <a:avLst/>
                <a:gdLst>
                  <a:gd name="rtt" fmla="*/ -92400 h 492800"/>
                  <a:gd name="rtb" fmla="*/ 492800 h 492800"/>
                </a:gdLst>
                <a:ahLst/>
                <a:cxnLst/>
                <a:rect l="l" t="rtt" r="r" b="rtb"/>
                <a:pathLst>
                  <a:path w="893200" h="492800">
                    <a:moveTo>
                      <a:pt x="0" y="0"/>
                    </a:moveTo>
                    <a:lnTo>
                      <a:pt x="893200" y="0"/>
                    </a:lnTo>
                    <a:lnTo>
                      <a:pt x="893200" y="492800"/>
                    </a:lnTo>
                    <a:lnTo>
                      <a:pt x="0" y="49280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7700" cap="flat">
                <a:noFill/>
                <a:miter lim="800000"/>
              </a:ln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80" i="1">
                    <a:solidFill>
                      <a:srgbClr val="000000"/>
                    </a:solidFill>
                    <a:latin typeface="Arial"/>
                  </a:rPr>
                  <a:t>I'm working</a:t>
                </a:r>
              </a:p>
              <a:p>
                <a:pPr algn="ctr"/>
                <a:endParaRPr sz="780"/>
              </a:p>
              <a:p>
                <a:pPr algn="ctr"/>
                <a:r>
                  <a:rPr sz="780" i="1">
                    <a:solidFill>
                      <a:srgbClr val="000000"/>
                    </a:solidFill>
                    <a:latin typeface="Arial"/>
                  </a:rPr>
                  <a:t>on it!</a:t>
                </a:r>
              </a:p>
            </p:txBody>
          </p:sp>
        </p:grpSp>
        <p:grpSp>
          <p:nvGrpSpPr>
            <p:cNvPr id="5705" name="Exclamation"/>
            <p:cNvGrpSpPr/>
            <p:nvPr/>
          </p:nvGrpSpPr>
          <p:grpSpPr>
            <a:xfrm>
              <a:off x="6369950" y="880300"/>
              <a:ext cx="184800" cy="184800"/>
              <a:chOff x="6369950" y="880300"/>
              <a:chExt cx="184800" cy="184800"/>
            </a:xfrm>
          </p:grpSpPr>
          <p:sp>
            <p:nvSpPr>
              <p:cNvPr id="5706" name="Freeform 5705"/>
              <p:cNvSpPr/>
              <p:nvPr/>
            </p:nvSpPr>
            <p:spPr>
              <a:xfrm>
                <a:off x="6369950" y="880300"/>
                <a:ext cx="184800" cy="184800"/>
              </a:xfrm>
              <a:custGeom>
                <a:avLst/>
                <a:gdLst/>
                <a:ahLst/>
                <a:cxnLst/>
                <a:rect l="0" t="0" r="0" b="0"/>
                <a:pathLst>
                  <a:path w="184800" h="184800">
                    <a:moveTo>
                      <a:pt x="0" y="92400"/>
                    </a:moveTo>
                    <a:cubicBezTo>
                      <a:pt x="0" y="41324"/>
                      <a:pt x="41362" y="0"/>
                      <a:pt x="92400" y="0"/>
                    </a:cubicBezTo>
                    <a:cubicBezTo>
                      <a:pt x="143424" y="0"/>
                      <a:pt x="184800" y="41324"/>
                      <a:pt x="184800" y="92400"/>
                    </a:cubicBezTo>
                    <a:cubicBezTo>
                      <a:pt x="184800" y="143393"/>
                      <a:pt x="143424" y="184800"/>
                      <a:pt x="92400" y="184800"/>
                    </a:cubicBezTo>
                    <a:cubicBezTo>
                      <a:pt x="41362" y="184800"/>
                      <a:pt x="0" y="143393"/>
                      <a:pt x="0" y="92400"/>
                    </a:cubicBezTo>
                    <a:close/>
                  </a:path>
                </a:pathLst>
              </a:custGeom>
              <a:solidFill>
                <a:srgbClr val="FF1418"/>
              </a:solidFill>
              <a:ln w="7700" cap="flat">
                <a:solidFill>
                  <a:srgbClr val="FF1418"/>
                </a:solidFill>
                <a:bevel/>
              </a:ln>
            </p:spPr>
          </p:sp>
          <p:sp>
            <p:nvSpPr>
              <p:cNvPr id="5707" name="Freeform 5706"/>
              <p:cNvSpPr/>
              <p:nvPr/>
            </p:nvSpPr>
            <p:spPr>
              <a:xfrm>
                <a:off x="6445275" y="916875"/>
                <a:ext cx="36960" cy="112538"/>
              </a:xfrm>
              <a:custGeom>
                <a:avLst/>
                <a:gdLst/>
                <a:ahLst/>
                <a:cxnLst/>
                <a:rect l="0" t="0" r="0" b="0"/>
                <a:pathLst>
                  <a:path w="36960" h="112538">
                    <a:moveTo>
                      <a:pt x="21414" y="81648"/>
                    </a:moveTo>
                    <a:lnTo>
                      <a:pt x="15181" y="81648"/>
                    </a:lnTo>
                    <a:lnTo>
                      <a:pt x="743" y="17193"/>
                    </a:lnTo>
                    <a:cubicBezTo>
                      <a:pt x="86" y="14392"/>
                      <a:pt x="-242" y="12430"/>
                      <a:pt x="-242" y="11312"/>
                    </a:cubicBezTo>
                    <a:cubicBezTo>
                      <a:pt x="-242" y="7765"/>
                      <a:pt x="1570" y="4989"/>
                      <a:pt x="5174" y="2972"/>
                    </a:cubicBezTo>
                    <a:cubicBezTo>
                      <a:pt x="8789" y="960"/>
                      <a:pt x="13160" y="0"/>
                      <a:pt x="18297" y="0"/>
                    </a:cubicBezTo>
                    <a:cubicBezTo>
                      <a:pt x="23555" y="0"/>
                      <a:pt x="27956" y="960"/>
                      <a:pt x="31510" y="2972"/>
                    </a:cubicBezTo>
                    <a:cubicBezTo>
                      <a:pt x="35075" y="4989"/>
                      <a:pt x="36847" y="8004"/>
                      <a:pt x="36847" y="12027"/>
                    </a:cubicBezTo>
                    <a:cubicBezTo>
                      <a:pt x="36847" y="13358"/>
                      <a:pt x="36578" y="15132"/>
                      <a:pt x="36021" y="17352"/>
                    </a:cubicBezTo>
                    <a:close/>
                  </a:path>
                  <a:path w="36960" h="112538">
                    <a:moveTo>
                      <a:pt x="3080" y="112538"/>
                    </a:moveTo>
                    <a:cubicBezTo>
                      <a:pt x="3080" y="104033"/>
                      <a:pt x="9975" y="97138"/>
                      <a:pt x="18480" y="97138"/>
                    </a:cubicBezTo>
                    <a:cubicBezTo>
                      <a:pt x="26985" y="97138"/>
                      <a:pt x="33880" y="104033"/>
                      <a:pt x="33880" y="112538"/>
                    </a:cubicBezTo>
                    <a:cubicBezTo>
                      <a:pt x="33880" y="121043"/>
                      <a:pt x="26985" y="127938"/>
                      <a:pt x="18480" y="127938"/>
                    </a:cubicBezTo>
                    <a:cubicBezTo>
                      <a:pt x="9975" y="127938"/>
                      <a:pt x="3080" y="121043"/>
                      <a:pt x="3080" y="112538"/>
                    </a:cubicBez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FFFFFF"/>
                </a:solidFill>
                <a:bevel/>
              </a:ln>
            </p:spPr>
          </p:sp>
          <p:sp>
            <p:nvSpPr>
              <p:cNvPr id="5708" name="Freeform 5707"/>
              <p:cNvSpPr/>
              <p:nvPr/>
            </p:nvSpPr>
            <p:spPr>
              <a:xfrm>
                <a:off x="6374310" y="884711"/>
                <a:ext cx="176077" cy="175973"/>
              </a:xfrm>
              <a:custGeom>
                <a:avLst/>
                <a:gdLst/>
                <a:ahLst/>
                <a:cxnLst/>
                <a:rect l="0" t="0" r="0" b="0"/>
                <a:pathLst>
                  <a:path w="176077" h="175973">
                    <a:moveTo>
                      <a:pt x="0" y="87986"/>
                    </a:moveTo>
                    <a:cubicBezTo>
                      <a:pt x="0" y="39350"/>
                      <a:pt x="39409" y="0"/>
                      <a:pt x="88038" y="0"/>
                    </a:cubicBezTo>
                    <a:cubicBezTo>
                      <a:pt x="136654" y="0"/>
                      <a:pt x="176077" y="39350"/>
                      <a:pt x="176077" y="87986"/>
                    </a:cubicBezTo>
                    <a:cubicBezTo>
                      <a:pt x="176077" y="136544"/>
                      <a:pt x="136654" y="175973"/>
                      <a:pt x="88038" y="175973"/>
                    </a:cubicBezTo>
                    <a:cubicBezTo>
                      <a:pt x="39409" y="175973"/>
                      <a:pt x="0" y="136544"/>
                      <a:pt x="0" y="87986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0"/>
                    </a:srgbClr>
                  </a:gs>
                  <a:gs pos="69634">
                    <a:srgbClr val="FFFFFF">
                      <a:alpha val="0"/>
                    </a:srgbClr>
                  </a:gs>
                  <a:gs pos="0">
                    <a:srgbClr val="FFFFFF">
                      <a:alpha val="40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700" cap="flat">
                <a:noFill/>
                <a:bevel/>
              </a:ln>
            </p:spPr>
          </p:sp>
          <p:sp>
            <p:nvSpPr>
              <p:cNvPr id="5709" name="Freeform 5708"/>
              <p:cNvSpPr/>
              <p:nvPr/>
            </p:nvSpPr>
            <p:spPr>
              <a:xfrm>
                <a:off x="6405313" y="888736"/>
                <a:ext cx="116355" cy="70226"/>
              </a:xfrm>
              <a:custGeom>
                <a:avLst/>
                <a:gdLst/>
                <a:ahLst/>
                <a:cxnLst/>
                <a:rect l="0" t="0" r="0" b="0"/>
                <a:pathLst>
                  <a:path w="116355" h="70226">
                    <a:moveTo>
                      <a:pt x="0" y="35113"/>
                    </a:moveTo>
                    <a:cubicBezTo>
                      <a:pt x="0" y="15721"/>
                      <a:pt x="26047" y="0"/>
                      <a:pt x="58178" y="0"/>
                    </a:cubicBezTo>
                    <a:cubicBezTo>
                      <a:pt x="90309" y="0"/>
                      <a:pt x="116355" y="15721"/>
                      <a:pt x="116355" y="35113"/>
                    </a:cubicBezTo>
                    <a:cubicBezTo>
                      <a:pt x="116355" y="54505"/>
                      <a:pt x="90309" y="70226"/>
                      <a:pt x="58178" y="70226"/>
                    </a:cubicBezTo>
                    <a:cubicBezTo>
                      <a:pt x="26047" y="70226"/>
                      <a:pt x="0" y="54505"/>
                      <a:pt x="0" y="35113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5710" name="Freeform 5709"/>
              <p:cNvSpPr/>
              <p:nvPr/>
            </p:nvSpPr>
            <p:spPr>
              <a:xfrm>
                <a:off x="6431244" y="888165"/>
                <a:ext cx="65022" cy="30882"/>
              </a:xfrm>
              <a:custGeom>
                <a:avLst/>
                <a:gdLst/>
                <a:ahLst/>
                <a:cxnLst/>
                <a:rect l="0" t="0" r="0" b="0"/>
                <a:pathLst>
                  <a:path w="65022" h="30882">
                    <a:moveTo>
                      <a:pt x="0" y="15441"/>
                    </a:moveTo>
                    <a:cubicBezTo>
                      <a:pt x="0" y="6913"/>
                      <a:pt x="14556" y="0"/>
                      <a:pt x="32511" y="0"/>
                    </a:cubicBezTo>
                    <a:cubicBezTo>
                      <a:pt x="50466" y="0"/>
                      <a:pt x="65022" y="6913"/>
                      <a:pt x="65022" y="15441"/>
                    </a:cubicBezTo>
                    <a:cubicBezTo>
                      <a:pt x="65022" y="23968"/>
                      <a:pt x="50466" y="30882"/>
                      <a:pt x="32511" y="30882"/>
                    </a:cubicBezTo>
                    <a:cubicBezTo>
                      <a:pt x="14556" y="30882"/>
                      <a:pt x="0" y="23968"/>
                      <a:pt x="0" y="15441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5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</p:grpSp>
        <p:grpSp>
          <p:nvGrpSpPr>
            <p:cNvPr id="5711" name="Title block"/>
            <p:cNvGrpSpPr/>
            <p:nvPr/>
          </p:nvGrpSpPr>
          <p:grpSpPr>
            <a:xfrm>
              <a:off x="5357400" y="5530165"/>
              <a:ext cx="1686300" cy="794971"/>
              <a:chOff x="5357400" y="5530165"/>
              <a:chExt cx="1686300" cy="794971"/>
            </a:xfrm>
          </p:grpSpPr>
          <p:sp>
            <p:nvSpPr>
              <p:cNvPr id="5712" name="Freeform 5711"/>
              <p:cNvSpPr/>
              <p:nvPr/>
            </p:nvSpPr>
            <p:spPr>
              <a:xfrm>
                <a:off x="5382695" y="5832253"/>
                <a:ext cx="1635711" cy="492881"/>
              </a:xfrm>
              <a:custGeom>
                <a:avLst/>
                <a:gdLst/>
                <a:ahLst/>
                <a:cxnLst/>
                <a:rect l="0" t="0" r="0" b="0"/>
                <a:pathLst>
                  <a:path w="1635711" h="492881">
                    <a:moveTo>
                      <a:pt x="83327" y="0"/>
                    </a:moveTo>
                    <a:lnTo>
                      <a:pt x="1552074" y="0"/>
                    </a:lnTo>
                    <a:cubicBezTo>
                      <a:pt x="1598266" y="0"/>
                      <a:pt x="1635711" y="41771"/>
                      <a:pt x="1635711" y="93299"/>
                    </a:cubicBezTo>
                    <a:lnTo>
                      <a:pt x="1635711" y="399320"/>
                    </a:lnTo>
                    <a:cubicBezTo>
                      <a:pt x="1635711" y="450847"/>
                      <a:pt x="1598266" y="492881"/>
                      <a:pt x="1552074" y="492881"/>
                    </a:cubicBezTo>
                    <a:lnTo>
                      <a:pt x="83327" y="492881"/>
                    </a:lnTo>
                    <a:cubicBezTo>
                      <a:pt x="37134" y="492881"/>
                      <a:pt x="0" y="450847"/>
                      <a:pt x="0" y="399320"/>
                    </a:cubicBezTo>
                    <a:lnTo>
                      <a:pt x="0" y="93299"/>
                    </a:lnTo>
                    <a:cubicBezTo>
                      <a:pt x="0" y="41771"/>
                      <a:pt x="37134" y="0"/>
                      <a:pt x="83327" y="0"/>
                    </a:cubicBezTo>
                    <a:close/>
                  </a:path>
                </a:pathLst>
              </a:custGeom>
              <a:solidFill>
                <a:srgbClr val="A6D9AA"/>
              </a:solidFill>
              <a:ln w="7700" cap="flat">
                <a:noFill/>
                <a:bevel/>
              </a:ln>
            </p:spPr>
          </p:sp>
          <p:sp>
            <p:nvSpPr>
              <p:cNvPr id="5713" name="Freeform 5712"/>
              <p:cNvSpPr/>
              <p:nvPr/>
            </p:nvSpPr>
            <p:spPr>
              <a:xfrm>
                <a:off x="5774502" y="5750804"/>
                <a:ext cx="68712" cy="71558"/>
              </a:xfrm>
              <a:custGeom>
                <a:avLst/>
                <a:gdLst/>
                <a:ahLst/>
                <a:cxnLst/>
                <a:rect l="0" t="0" r="0" b="0"/>
                <a:pathLst>
                  <a:path w="68712" h="71558">
                    <a:moveTo>
                      <a:pt x="0" y="35779"/>
                    </a:moveTo>
                    <a:cubicBezTo>
                      <a:pt x="0" y="15912"/>
                      <a:pt x="15279" y="0"/>
                      <a:pt x="34356" y="0"/>
                    </a:cubicBezTo>
                    <a:cubicBezTo>
                      <a:pt x="53228" y="0"/>
                      <a:pt x="68712" y="15912"/>
                      <a:pt x="68712" y="35779"/>
                    </a:cubicBezTo>
                    <a:cubicBezTo>
                      <a:pt x="68712" y="55433"/>
                      <a:pt x="53228" y="71558"/>
                      <a:pt x="34356" y="71558"/>
                    </a:cubicBezTo>
                    <a:cubicBezTo>
                      <a:pt x="15279" y="71558"/>
                      <a:pt x="0" y="55433"/>
                      <a:pt x="0" y="35779"/>
                    </a:cubicBezTo>
                    <a:close/>
                  </a:path>
                </a:pathLst>
              </a:custGeom>
              <a:solidFill>
                <a:srgbClr val="A6D9AA"/>
              </a:solidFill>
              <a:ln w="7700" cap="flat">
                <a:noFill/>
                <a:bevel/>
              </a:ln>
            </p:spPr>
          </p:sp>
          <p:sp>
            <p:nvSpPr>
              <p:cNvPr id="5714" name="Freeform 5713"/>
              <p:cNvSpPr/>
              <p:nvPr/>
            </p:nvSpPr>
            <p:spPr>
              <a:xfrm>
                <a:off x="6558964" y="5756767"/>
                <a:ext cx="68712" cy="71558"/>
              </a:xfrm>
              <a:custGeom>
                <a:avLst/>
                <a:gdLst/>
                <a:ahLst/>
                <a:cxnLst/>
                <a:rect l="0" t="0" r="0" b="0"/>
                <a:pathLst>
                  <a:path w="68712" h="71558">
                    <a:moveTo>
                      <a:pt x="0" y="35779"/>
                    </a:moveTo>
                    <a:cubicBezTo>
                      <a:pt x="0" y="15912"/>
                      <a:pt x="15279" y="0"/>
                      <a:pt x="34356" y="0"/>
                    </a:cubicBezTo>
                    <a:cubicBezTo>
                      <a:pt x="53228" y="0"/>
                      <a:pt x="68712" y="15912"/>
                      <a:pt x="68712" y="35779"/>
                    </a:cubicBezTo>
                    <a:cubicBezTo>
                      <a:pt x="68712" y="55433"/>
                      <a:pt x="53228" y="71558"/>
                      <a:pt x="34356" y="71558"/>
                    </a:cubicBezTo>
                    <a:cubicBezTo>
                      <a:pt x="15279" y="71558"/>
                      <a:pt x="0" y="55433"/>
                      <a:pt x="0" y="35779"/>
                    </a:cubicBezTo>
                    <a:close/>
                  </a:path>
                </a:pathLst>
              </a:custGeom>
              <a:solidFill>
                <a:srgbClr val="A6D9AA"/>
              </a:solidFill>
              <a:ln w="7700" cap="flat">
                <a:noFill/>
                <a:bevel/>
              </a:ln>
            </p:spPr>
          </p:sp>
          <p:sp>
            <p:nvSpPr>
              <p:cNvPr id="5715" name="Freeform 5714"/>
              <p:cNvSpPr/>
              <p:nvPr/>
            </p:nvSpPr>
            <p:spPr>
              <a:xfrm>
                <a:off x="6495977" y="5685209"/>
                <a:ext cx="68712" cy="71558"/>
              </a:xfrm>
              <a:custGeom>
                <a:avLst/>
                <a:gdLst/>
                <a:ahLst/>
                <a:cxnLst/>
                <a:rect l="0" t="0" r="0" b="0"/>
                <a:pathLst>
                  <a:path w="68712" h="71558">
                    <a:moveTo>
                      <a:pt x="0" y="35779"/>
                    </a:moveTo>
                    <a:cubicBezTo>
                      <a:pt x="0" y="15912"/>
                      <a:pt x="15279" y="0"/>
                      <a:pt x="34356" y="0"/>
                    </a:cubicBezTo>
                    <a:cubicBezTo>
                      <a:pt x="53228" y="0"/>
                      <a:pt x="68712" y="15912"/>
                      <a:pt x="68712" y="35779"/>
                    </a:cubicBezTo>
                    <a:cubicBezTo>
                      <a:pt x="68712" y="55433"/>
                      <a:pt x="53228" y="71558"/>
                      <a:pt x="34356" y="71558"/>
                    </a:cubicBezTo>
                    <a:cubicBezTo>
                      <a:pt x="15279" y="71558"/>
                      <a:pt x="0" y="55433"/>
                      <a:pt x="0" y="35779"/>
                    </a:cubicBezTo>
                    <a:close/>
                  </a:path>
                </a:pathLst>
              </a:custGeom>
              <a:solidFill>
                <a:srgbClr val="A6D9AA"/>
              </a:solidFill>
              <a:ln w="7700" cap="flat">
                <a:noFill/>
                <a:bevel/>
              </a:ln>
            </p:spPr>
          </p:sp>
          <p:sp>
            <p:nvSpPr>
              <p:cNvPr id="5716" name="Freeform 5715"/>
              <p:cNvSpPr/>
              <p:nvPr/>
            </p:nvSpPr>
            <p:spPr>
              <a:xfrm>
                <a:off x="6427263" y="5631540"/>
                <a:ext cx="68712" cy="71558"/>
              </a:xfrm>
              <a:custGeom>
                <a:avLst/>
                <a:gdLst/>
                <a:ahLst/>
                <a:cxnLst/>
                <a:rect l="0" t="0" r="0" b="0"/>
                <a:pathLst>
                  <a:path w="68712" h="71558">
                    <a:moveTo>
                      <a:pt x="0" y="35779"/>
                    </a:moveTo>
                    <a:cubicBezTo>
                      <a:pt x="0" y="15912"/>
                      <a:pt x="15279" y="0"/>
                      <a:pt x="34356" y="0"/>
                    </a:cubicBezTo>
                    <a:cubicBezTo>
                      <a:pt x="53228" y="0"/>
                      <a:pt x="68712" y="15912"/>
                      <a:pt x="68712" y="35779"/>
                    </a:cubicBezTo>
                    <a:cubicBezTo>
                      <a:pt x="68712" y="55433"/>
                      <a:pt x="53228" y="71558"/>
                      <a:pt x="34356" y="71558"/>
                    </a:cubicBezTo>
                    <a:cubicBezTo>
                      <a:pt x="15279" y="71558"/>
                      <a:pt x="0" y="55433"/>
                      <a:pt x="0" y="35779"/>
                    </a:cubicBezTo>
                    <a:close/>
                  </a:path>
                </a:pathLst>
              </a:custGeom>
              <a:solidFill>
                <a:srgbClr val="A6D9AA"/>
              </a:solidFill>
              <a:ln w="7700" cap="flat">
                <a:noFill/>
                <a:bevel/>
              </a:ln>
            </p:spPr>
          </p:sp>
          <p:sp>
            <p:nvSpPr>
              <p:cNvPr id="5717" name="Freeform 5716"/>
              <p:cNvSpPr/>
              <p:nvPr/>
            </p:nvSpPr>
            <p:spPr>
              <a:xfrm>
                <a:off x="6347098" y="5583834"/>
                <a:ext cx="68712" cy="71558"/>
              </a:xfrm>
              <a:custGeom>
                <a:avLst/>
                <a:gdLst/>
                <a:ahLst/>
                <a:cxnLst/>
                <a:rect l="0" t="0" r="0" b="0"/>
                <a:pathLst>
                  <a:path w="68712" h="71558">
                    <a:moveTo>
                      <a:pt x="0" y="35779"/>
                    </a:moveTo>
                    <a:cubicBezTo>
                      <a:pt x="0" y="15912"/>
                      <a:pt x="15279" y="0"/>
                      <a:pt x="34356" y="0"/>
                    </a:cubicBezTo>
                    <a:cubicBezTo>
                      <a:pt x="53228" y="0"/>
                      <a:pt x="68712" y="15912"/>
                      <a:pt x="68712" y="35779"/>
                    </a:cubicBezTo>
                    <a:cubicBezTo>
                      <a:pt x="68712" y="55433"/>
                      <a:pt x="53228" y="71558"/>
                      <a:pt x="34356" y="71558"/>
                    </a:cubicBezTo>
                    <a:cubicBezTo>
                      <a:pt x="15279" y="71558"/>
                      <a:pt x="0" y="55433"/>
                      <a:pt x="0" y="35779"/>
                    </a:cubicBezTo>
                    <a:close/>
                  </a:path>
                </a:pathLst>
              </a:custGeom>
              <a:solidFill>
                <a:srgbClr val="A6D9AA"/>
              </a:solidFill>
              <a:ln w="7700" cap="flat">
                <a:noFill/>
                <a:bevel/>
              </a:ln>
            </p:spPr>
          </p:sp>
          <p:sp>
            <p:nvSpPr>
              <p:cNvPr id="5718" name="Freeform 5717"/>
              <p:cNvSpPr/>
              <p:nvPr/>
            </p:nvSpPr>
            <p:spPr>
              <a:xfrm>
                <a:off x="6266933" y="5548054"/>
                <a:ext cx="68712" cy="71558"/>
              </a:xfrm>
              <a:custGeom>
                <a:avLst/>
                <a:gdLst/>
                <a:ahLst/>
                <a:cxnLst/>
                <a:rect l="0" t="0" r="0" b="0"/>
                <a:pathLst>
                  <a:path w="68712" h="71558">
                    <a:moveTo>
                      <a:pt x="0" y="35779"/>
                    </a:moveTo>
                    <a:cubicBezTo>
                      <a:pt x="0" y="15912"/>
                      <a:pt x="15279" y="0"/>
                      <a:pt x="34356" y="0"/>
                    </a:cubicBezTo>
                    <a:cubicBezTo>
                      <a:pt x="53228" y="0"/>
                      <a:pt x="68712" y="15912"/>
                      <a:pt x="68712" y="35779"/>
                    </a:cubicBezTo>
                    <a:cubicBezTo>
                      <a:pt x="68712" y="55433"/>
                      <a:pt x="53228" y="71558"/>
                      <a:pt x="34356" y="71558"/>
                    </a:cubicBezTo>
                    <a:cubicBezTo>
                      <a:pt x="15279" y="71558"/>
                      <a:pt x="0" y="55433"/>
                      <a:pt x="0" y="35779"/>
                    </a:cubicBezTo>
                    <a:close/>
                  </a:path>
                </a:pathLst>
              </a:custGeom>
              <a:solidFill>
                <a:srgbClr val="A6D9AA"/>
              </a:solidFill>
              <a:ln w="7700" cap="flat">
                <a:noFill/>
                <a:bevel/>
              </a:ln>
            </p:spPr>
          </p:sp>
          <p:sp>
            <p:nvSpPr>
              <p:cNvPr id="5719" name="Freeform 5718"/>
              <p:cNvSpPr/>
              <p:nvPr/>
            </p:nvSpPr>
            <p:spPr>
              <a:xfrm>
                <a:off x="6166194" y="5530165"/>
                <a:ext cx="68712" cy="71558"/>
              </a:xfrm>
              <a:custGeom>
                <a:avLst/>
                <a:gdLst/>
                <a:ahLst/>
                <a:cxnLst/>
                <a:rect l="0" t="0" r="0" b="0"/>
                <a:pathLst>
                  <a:path w="68712" h="71558">
                    <a:moveTo>
                      <a:pt x="0" y="35779"/>
                    </a:moveTo>
                    <a:cubicBezTo>
                      <a:pt x="0" y="15912"/>
                      <a:pt x="15279" y="0"/>
                      <a:pt x="34356" y="0"/>
                    </a:cubicBezTo>
                    <a:cubicBezTo>
                      <a:pt x="53228" y="0"/>
                      <a:pt x="68712" y="15912"/>
                      <a:pt x="68712" y="35779"/>
                    </a:cubicBezTo>
                    <a:cubicBezTo>
                      <a:pt x="68712" y="55433"/>
                      <a:pt x="53228" y="71558"/>
                      <a:pt x="34356" y="71558"/>
                    </a:cubicBezTo>
                    <a:cubicBezTo>
                      <a:pt x="15279" y="71558"/>
                      <a:pt x="0" y="55433"/>
                      <a:pt x="0" y="35779"/>
                    </a:cubicBezTo>
                    <a:close/>
                  </a:path>
                </a:pathLst>
              </a:custGeom>
              <a:solidFill>
                <a:srgbClr val="A6D9AA"/>
              </a:solidFill>
              <a:ln w="7700" cap="flat">
                <a:noFill/>
                <a:bevel/>
              </a:ln>
            </p:spPr>
          </p:sp>
          <p:sp>
            <p:nvSpPr>
              <p:cNvPr id="5720" name="Freeform 5719"/>
              <p:cNvSpPr/>
              <p:nvPr/>
            </p:nvSpPr>
            <p:spPr>
              <a:xfrm>
                <a:off x="6083704" y="5530165"/>
                <a:ext cx="68712" cy="71558"/>
              </a:xfrm>
              <a:custGeom>
                <a:avLst/>
                <a:gdLst/>
                <a:ahLst/>
                <a:cxnLst/>
                <a:rect l="0" t="0" r="0" b="0"/>
                <a:pathLst>
                  <a:path w="68712" h="71558">
                    <a:moveTo>
                      <a:pt x="0" y="35779"/>
                    </a:moveTo>
                    <a:cubicBezTo>
                      <a:pt x="0" y="15912"/>
                      <a:pt x="15279" y="0"/>
                      <a:pt x="34356" y="0"/>
                    </a:cubicBezTo>
                    <a:cubicBezTo>
                      <a:pt x="53228" y="0"/>
                      <a:pt x="68712" y="15912"/>
                      <a:pt x="68712" y="35779"/>
                    </a:cubicBezTo>
                    <a:cubicBezTo>
                      <a:pt x="68712" y="55433"/>
                      <a:pt x="53228" y="71558"/>
                      <a:pt x="34356" y="71558"/>
                    </a:cubicBezTo>
                    <a:cubicBezTo>
                      <a:pt x="15279" y="71558"/>
                      <a:pt x="0" y="55433"/>
                      <a:pt x="0" y="35779"/>
                    </a:cubicBezTo>
                    <a:close/>
                  </a:path>
                </a:pathLst>
              </a:custGeom>
              <a:solidFill>
                <a:srgbClr val="A6D9AA"/>
              </a:solidFill>
              <a:ln w="7700" cap="flat">
                <a:noFill/>
                <a:bevel/>
              </a:ln>
            </p:spPr>
          </p:sp>
          <p:sp>
            <p:nvSpPr>
              <p:cNvPr id="5721" name="Freeform 5720"/>
              <p:cNvSpPr/>
              <p:nvPr/>
            </p:nvSpPr>
            <p:spPr>
              <a:xfrm>
                <a:off x="5986361" y="5548054"/>
                <a:ext cx="68712" cy="71558"/>
              </a:xfrm>
              <a:custGeom>
                <a:avLst/>
                <a:gdLst/>
                <a:ahLst/>
                <a:cxnLst/>
                <a:rect l="0" t="0" r="0" b="0"/>
                <a:pathLst>
                  <a:path w="68712" h="71558">
                    <a:moveTo>
                      <a:pt x="0" y="35779"/>
                    </a:moveTo>
                    <a:cubicBezTo>
                      <a:pt x="0" y="15912"/>
                      <a:pt x="15279" y="0"/>
                      <a:pt x="34356" y="0"/>
                    </a:cubicBezTo>
                    <a:cubicBezTo>
                      <a:pt x="53228" y="0"/>
                      <a:pt x="68712" y="15912"/>
                      <a:pt x="68712" y="35779"/>
                    </a:cubicBezTo>
                    <a:cubicBezTo>
                      <a:pt x="68712" y="55433"/>
                      <a:pt x="53228" y="71558"/>
                      <a:pt x="34356" y="71558"/>
                    </a:cubicBezTo>
                    <a:cubicBezTo>
                      <a:pt x="15279" y="71558"/>
                      <a:pt x="0" y="55433"/>
                      <a:pt x="0" y="35779"/>
                    </a:cubicBezTo>
                    <a:close/>
                  </a:path>
                </a:pathLst>
              </a:custGeom>
              <a:solidFill>
                <a:srgbClr val="A6D9AA"/>
              </a:solidFill>
              <a:ln w="7700" cap="flat">
                <a:noFill/>
                <a:bevel/>
              </a:ln>
            </p:spPr>
          </p:sp>
          <p:sp>
            <p:nvSpPr>
              <p:cNvPr id="5722" name="Freeform 5721"/>
              <p:cNvSpPr/>
              <p:nvPr/>
            </p:nvSpPr>
            <p:spPr>
              <a:xfrm>
                <a:off x="5906198" y="5601723"/>
                <a:ext cx="68712" cy="71558"/>
              </a:xfrm>
              <a:custGeom>
                <a:avLst/>
                <a:gdLst/>
                <a:ahLst/>
                <a:cxnLst/>
                <a:rect l="0" t="0" r="0" b="0"/>
                <a:pathLst>
                  <a:path w="68712" h="71558">
                    <a:moveTo>
                      <a:pt x="0" y="35779"/>
                    </a:moveTo>
                    <a:cubicBezTo>
                      <a:pt x="0" y="15912"/>
                      <a:pt x="15279" y="0"/>
                      <a:pt x="34356" y="0"/>
                    </a:cubicBezTo>
                    <a:cubicBezTo>
                      <a:pt x="53228" y="0"/>
                      <a:pt x="68712" y="15912"/>
                      <a:pt x="68712" y="35779"/>
                    </a:cubicBezTo>
                    <a:cubicBezTo>
                      <a:pt x="68712" y="55433"/>
                      <a:pt x="53228" y="71558"/>
                      <a:pt x="34356" y="71558"/>
                    </a:cubicBezTo>
                    <a:cubicBezTo>
                      <a:pt x="15279" y="71558"/>
                      <a:pt x="0" y="55433"/>
                      <a:pt x="0" y="35779"/>
                    </a:cubicBezTo>
                    <a:close/>
                  </a:path>
                </a:pathLst>
              </a:custGeom>
              <a:solidFill>
                <a:srgbClr val="A6D9AA"/>
              </a:solidFill>
              <a:ln w="7700" cap="flat">
                <a:noFill/>
                <a:bevel/>
              </a:ln>
            </p:spPr>
          </p:sp>
          <p:sp>
            <p:nvSpPr>
              <p:cNvPr id="5723" name="Freeform 5722"/>
              <p:cNvSpPr/>
              <p:nvPr/>
            </p:nvSpPr>
            <p:spPr>
              <a:xfrm>
                <a:off x="5826035" y="5667318"/>
                <a:ext cx="68712" cy="71558"/>
              </a:xfrm>
              <a:custGeom>
                <a:avLst/>
                <a:gdLst/>
                <a:ahLst/>
                <a:cxnLst/>
                <a:rect l="0" t="0" r="0" b="0"/>
                <a:pathLst>
                  <a:path w="68712" h="71558">
                    <a:moveTo>
                      <a:pt x="0" y="35779"/>
                    </a:moveTo>
                    <a:cubicBezTo>
                      <a:pt x="0" y="15912"/>
                      <a:pt x="15279" y="0"/>
                      <a:pt x="34356" y="0"/>
                    </a:cubicBezTo>
                    <a:cubicBezTo>
                      <a:pt x="53228" y="0"/>
                      <a:pt x="68712" y="15912"/>
                      <a:pt x="68712" y="35779"/>
                    </a:cubicBezTo>
                    <a:cubicBezTo>
                      <a:pt x="68712" y="55433"/>
                      <a:pt x="53228" y="71558"/>
                      <a:pt x="34356" y="71558"/>
                    </a:cubicBezTo>
                    <a:cubicBezTo>
                      <a:pt x="15279" y="71558"/>
                      <a:pt x="0" y="55433"/>
                      <a:pt x="0" y="35779"/>
                    </a:cubicBezTo>
                    <a:close/>
                  </a:path>
                </a:pathLst>
              </a:custGeom>
              <a:solidFill>
                <a:srgbClr val="A6D9AA"/>
              </a:solidFill>
              <a:ln w="7700" cap="flat">
                <a:noFill/>
                <a:bevel/>
              </a:ln>
            </p:spPr>
          </p:sp>
          <p:sp>
            <p:nvSpPr>
              <p:cNvPr id="5724" name="Freeform 5723"/>
              <p:cNvSpPr/>
              <p:nvPr/>
            </p:nvSpPr>
            <p:spPr>
              <a:xfrm>
                <a:off x="5722967" y="5840251"/>
                <a:ext cx="68712" cy="71558"/>
              </a:xfrm>
              <a:custGeom>
                <a:avLst/>
                <a:gdLst/>
                <a:ahLst/>
                <a:cxnLst/>
                <a:rect l="0" t="0" r="0" b="0"/>
                <a:pathLst>
                  <a:path w="68712" h="71558">
                    <a:moveTo>
                      <a:pt x="0" y="35779"/>
                    </a:moveTo>
                    <a:cubicBezTo>
                      <a:pt x="0" y="15912"/>
                      <a:pt x="15279" y="0"/>
                      <a:pt x="34356" y="0"/>
                    </a:cubicBezTo>
                    <a:cubicBezTo>
                      <a:pt x="53228" y="0"/>
                      <a:pt x="68712" y="15912"/>
                      <a:pt x="68712" y="35779"/>
                    </a:cubicBezTo>
                    <a:cubicBezTo>
                      <a:pt x="68712" y="55433"/>
                      <a:pt x="53228" y="71558"/>
                      <a:pt x="34356" y="71558"/>
                    </a:cubicBezTo>
                    <a:cubicBezTo>
                      <a:pt x="15279" y="71558"/>
                      <a:pt x="0" y="55433"/>
                      <a:pt x="0" y="35779"/>
                    </a:cubicBezTo>
                    <a:close/>
                  </a:path>
                </a:pathLst>
              </a:custGeom>
              <a:solidFill>
                <a:srgbClr val="FFFFFF"/>
              </a:solidFill>
              <a:ln w="7700" cap="flat">
                <a:noFill/>
                <a:bevel/>
              </a:ln>
            </p:spPr>
          </p:sp>
          <p:sp>
            <p:nvSpPr>
              <p:cNvPr id="5725" name="Freeform 5724"/>
              <p:cNvSpPr/>
              <p:nvPr/>
            </p:nvSpPr>
            <p:spPr>
              <a:xfrm>
                <a:off x="5694339" y="5941626"/>
                <a:ext cx="68712" cy="71558"/>
              </a:xfrm>
              <a:custGeom>
                <a:avLst/>
                <a:gdLst/>
                <a:ahLst/>
                <a:cxnLst/>
                <a:rect l="0" t="0" r="0" b="0"/>
                <a:pathLst>
                  <a:path w="68712" h="71558">
                    <a:moveTo>
                      <a:pt x="0" y="35779"/>
                    </a:moveTo>
                    <a:cubicBezTo>
                      <a:pt x="0" y="15912"/>
                      <a:pt x="15279" y="0"/>
                      <a:pt x="34356" y="0"/>
                    </a:cubicBezTo>
                    <a:cubicBezTo>
                      <a:pt x="53228" y="0"/>
                      <a:pt x="68712" y="15912"/>
                      <a:pt x="68712" y="35779"/>
                    </a:cubicBezTo>
                    <a:cubicBezTo>
                      <a:pt x="68712" y="55433"/>
                      <a:pt x="53228" y="71558"/>
                      <a:pt x="34356" y="71558"/>
                    </a:cubicBezTo>
                    <a:cubicBezTo>
                      <a:pt x="15279" y="71558"/>
                      <a:pt x="0" y="55433"/>
                      <a:pt x="0" y="35779"/>
                    </a:cubicBezTo>
                    <a:close/>
                  </a:path>
                </a:pathLst>
              </a:custGeom>
              <a:solidFill>
                <a:srgbClr val="FFFFFF"/>
              </a:solidFill>
              <a:ln w="7700" cap="flat">
                <a:noFill/>
                <a:bevel/>
              </a:ln>
            </p:spPr>
          </p:sp>
          <p:sp>
            <p:nvSpPr>
              <p:cNvPr id="5726" name="Freeform 5725"/>
              <p:cNvSpPr/>
              <p:nvPr/>
            </p:nvSpPr>
            <p:spPr>
              <a:xfrm>
                <a:off x="5401236" y="5853364"/>
                <a:ext cx="1598620" cy="450827"/>
              </a:xfrm>
              <a:custGeom>
                <a:avLst/>
                <a:gdLst/>
                <a:ahLst/>
                <a:cxnLst/>
                <a:rect l="0" t="0" r="0" b="0"/>
                <a:pathLst>
                  <a:path w="1598620" h="450827" fill="none">
                    <a:moveTo>
                      <a:pt x="81438" y="0"/>
                    </a:moveTo>
                    <a:lnTo>
                      <a:pt x="1516877" y="0"/>
                    </a:lnTo>
                    <a:cubicBezTo>
                      <a:pt x="1562022" y="0"/>
                      <a:pt x="1598620" y="38207"/>
                      <a:pt x="1598620" y="85338"/>
                    </a:cubicBezTo>
                    <a:lnTo>
                      <a:pt x="1598620" y="365249"/>
                    </a:lnTo>
                    <a:cubicBezTo>
                      <a:pt x="1598620" y="412380"/>
                      <a:pt x="1562022" y="450827"/>
                      <a:pt x="1516877" y="450827"/>
                    </a:cubicBezTo>
                    <a:lnTo>
                      <a:pt x="81438" y="450827"/>
                    </a:lnTo>
                    <a:cubicBezTo>
                      <a:pt x="36292" y="450827"/>
                      <a:pt x="0" y="412380"/>
                      <a:pt x="0" y="365249"/>
                    </a:cubicBezTo>
                    <a:lnTo>
                      <a:pt x="0" y="85338"/>
                    </a:lnTo>
                    <a:cubicBezTo>
                      <a:pt x="0" y="38207"/>
                      <a:pt x="36292" y="0"/>
                      <a:pt x="81438" y="0"/>
                    </a:cubicBezTo>
                    <a:close/>
                  </a:path>
                </a:pathLst>
              </a:custGeom>
              <a:noFill/>
              <a:ln w="7700" cap="flat">
                <a:solidFill>
                  <a:srgbClr val="FFFFFF"/>
                </a:solidFill>
                <a:bevel/>
              </a:ln>
            </p:spPr>
          </p:sp>
          <p:sp>
            <p:nvSpPr>
              <p:cNvPr id="5933" name="Text 5933"/>
              <p:cNvSpPr txBox="1"/>
              <p:nvPr/>
            </p:nvSpPr>
            <p:spPr>
              <a:xfrm>
                <a:off x="5441715" y="5903801"/>
                <a:ext cx="1517670" cy="365686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404" b="1">
                    <a:solidFill>
                      <a:srgbClr val="584372"/>
                    </a:solidFill>
                    <a:latin typeface="Arial"/>
                  </a:rPr>
                  <a:t>Self Analysis</a:t>
                </a:r>
              </a:p>
            </p:txBody>
          </p:sp>
        </p:grpSp>
        <p:sp>
          <p:nvSpPr>
            <p:cNvPr id="5934" name="Text 5934"/>
            <p:cNvSpPr txBox="1"/>
            <p:nvPr/>
          </p:nvSpPr>
          <p:spPr>
            <a:xfrm>
              <a:off x="3447800" y="253143"/>
              <a:ext cx="5651800" cy="201445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2184" dirty="0" smtClean="0">
                  <a:solidFill>
                    <a:srgbClr val="303030"/>
                  </a:solidFill>
                  <a:latin typeface="Arial"/>
                </a:rPr>
                <a:t>4.</a:t>
              </a:r>
              <a:r>
                <a:rPr lang="en-US" sz="2184" dirty="0" smtClean="0">
                  <a:solidFill>
                    <a:srgbClr val="303030"/>
                  </a:solidFill>
                  <a:latin typeface="Arial"/>
                </a:rPr>
                <a:t>4</a:t>
              </a:r>
              <a:r>
                <a:rPr sz="2184" dirty="0" smtClean="0">
                  <a:solidFill>
                    <a:srgbClr val="303030"/>
                  </a:solidFill>
                  <a:latin typeface="Arial"/>
                </a:rPr>
                <a:t> </a:t>
              </a:r>
              <a:r>
                <a:rPr sz="2184" dirty="0">
                  <a:solidFill>
                    <a:srgbClr val="303030"/>
                  </a:solidFill>
                  <a:latin typeface="Arial"/>
                </a:rPr>
                <a:t>Mind Map Examples - Self Improvement</a:t>
              </a: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592</Words>
  <Application>Microsoft Office PowerPoint</Application>
  <PresentationFormat>On-screen Show (4:3)</PresentationFormat>
  <Paragraphs>213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cuments</dc:creator>
  <cp:lastModifiedBy>Edraw</cp:lastModifiedBy>
  <cp:revision>3</cp:revision>
  <dcterms:created xsi:type="dcterms:W3CDTF">2015-07-30T04:01:58Z</dcterms:created>
  <dcterms:modified xsi:type="dcterms:W3CDTF">2015-07-30T09:12:03Z</dcterms:modified>
</cp:coreProperties>
</file>