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3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5" name="Group2155"/>
          <p:cNvGrpSpPr/>
          <p:nvPr/>
        </p:nvGrpSpPr>
        <p:grpSpPr>
          <a:xfrm>
            <a:off x="264904" y="388154"/>
            <a:ext cx="8614192" cy="6081691"/>
            <a:chOff x="264904" y="388154"/>
            <a:chExt cx="8614192" cy="6081691"/>
          </a:xfrm>
        </p:grpSpPr>
        <p:sp>
          <p:nvSpPr>
            <p:cNvPr id="15270" name=""/>
            <p:cNvSpPr/>
            <p:nvPr/>
          </p:nvSpPr>
          <p:spPr>
            <a:xfrm>
              <a:off x="270425" y="470101"/>
              <a:ext cx="1669203" cy="1241118"/>
            </a:xfrm>
            <a:custGeom>
              <a:avLst/>
              <a:gdLst/>
              <a:ahLst/>
              <a:cxnLst/>
              <a:pathLst>
                <a:path w="1669203" h="1241118">
                  <a:moveTo>
                    <a:pt x="275850" y="0"/>
                  </a:moveTo>
                  <a:lnTo>
                    <a:pt x="1393354" y="0"/>
                  </a:lnTo>
                  <a:cubicBezTo>
                    <a:pt x="1545703" y="0"/>
                    <a:pt x="1669203" y="111134"/>
                    <a:pt x="1669203" y="248224"/>
                  </a:cubicBezTo>
                  <a:lnTo>
                    <a:pt x="1669203" y="992894"/>
                  </a:lnTo>
                  <a:cubicBezTo>
                    <a:pt x="1669203" y="1129983"/>
                    <a:pt x="1545703" y="1241118"/>
                    <a:pt x="1393354" y="1241118"/>
                  </a:cubicBezTo>
                  <a:lnTo>
                    <a:pt x="275850" y="1241118"/>
                  </a:lnTo>
                  <a:cubicBezTo>
                    <a:pt x="123502" y="1241118"/>
                    <a:pt x="0" y="1129983"/>
                    <a:pt x="0" y="992894"/>
                  </a:cubicBezTo>
                  <a:lnTo>
                    <a:pt x="0" y="248224"/>
                  </a:lnTo>
                  <a:cubicBezTo>
                    <a:pt x="0" y="111134"/>
                    <a:pt x="123502" y="0"/>
                    <a:pt x="275850" y="0"/>
                  </a:cubicBezTo>
                  <a:close/>
                </a:path>
              </a:pathLst>
            </a:custGeom>
            <a:gradFill>
              <a:gsLst>
                <a:gs pos="0">
                  <a:srgbClr val="EFEBFD"/>
                </a:gs>
                <a:gs pos="100000">
                  <a:srgbClr val="9E84F6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0152" name=""/>
            <p:cNvGrpSpPr/>
            <p:nvPr/>
          </p:nvGrpSpPr>
          <p:grpSpPr>
            <a:xfrm>
              <a:off x="1329855" y="811485"/>
              <a:ext cx="376813" cy="609819"/>
              <a:chOff x="1329855" y="811485"/>
              <a:chExt cx="376813" cy="609819"/>
            </a:xfrm>
          </p:grpSpPr>
          <p:sp>
            <p:nvSpPr>
              <p:cNvPr id="10018" name=""/>
              <p:cNvSpPr/>
              <p:nvPr/>
            </p:nvSpPr>
            <p:spPr>
              <a:xfrm>
                <a:off x="1330374" y="854425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19" name=""/>
              <p:cNvSpPr/>
              <p:nvPr/>
            </p:nvSpPr>
            <p:spPr>
              <a:xfrm>
                <a:off x="1499466" y="919806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20" name=""/>
              <p:cNvSpPr/>
              <p:nvPr/>
            </p:nvSpPr>
            <p:spPr>
              <a:xfrm>
                <a:off x="1516621" y="881411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21" name=""/>
              <p:cNvSpPr/>
              <p:nvPr/>
            </p:nvSpPr>
            <p:spPr>
              <a:xfrm>
                <a:off x="1509270" y="856088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022" name=""/>
              <p:cNvSpPr/>
              <p:nvPr/>
            </p:nvSpPr>
            <p:spPr>
              <a:xfrm flipH="true">
                <a:off x="1345077" y="1128110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23" name=""/>
              <p:cNvSpPr/>
              <p:nvPr/>
            </p:nvSpPr>
            <p:spPr>
              <a:xfrm flipH="true">
                <a:off x="1387750" y="1126481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24" name=""/>
              <p:cNvSpPr/>
              <p:nvPr/>
            </p:nvSpPr>
            <p:spPr>
              <a:xfrm flipH="true">
                <a:off x="1390260" y="1073380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25" name=""/>
              <p:cNvSpPr/>
              <p:nvPr/>
            </p:nvSpPr>
            <p:spPr>
              <a:xfrm flipH="true">
                <a:off x="1420380" y="1121576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26" name=""/>
              <p:cNvSpPr/>
              <p:nvPr/>
            </p:nvSpPr>
            <p:spPr>
              <a:xfrm flipH="true">
                <a:off x="1422891" y="1073378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27" name=""/>
              <p:cNvSpPr/>
              <p:nvPr/>
            </p:nvSpPr>
            <p:spPr>
              <a:xfrm flipH="true">
                <a:off x="1425401" y="1032533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28" name=""/>
              <p:cNvSpPr/>
              <p:nvPr/>
            </p:nvSpPr>
            <p:spPr>
              <a:xfrm flipH="true">
                <a:off x="1445483" y="1070114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29" name=""/>
              <p:cNvSpPr/>
              <p:nvPr/>
            </p:nvSpPr>
            <p:spPr>
              <a:xfrm flipH="true">
                <a:off x="1447993" y="1030087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30" name=""/>
              <p:cNvSpPr/>
              <p:nvPr/>
            </p:nvSpPr>
            <p:spPr>
              <a:xfrm>
                <a:off x="1506823" y="868340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031" name=""/>
              <p:cNvSpPr/>
              <p:nvPr/>
            </p:nvSpPr>
            <p:spPr>
              <a:xfrm>
                <a:off x="1523159" y="923888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32" name=""/>
              <p:cNvSpPr/>
              <p:nvPr/>
            </p:nvSpPr>
            <p:spPr>
              <a:xfrm>
                <a:off x="1524000" y="1128110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33" name=""/>
              <p:cNvSpPr/>
              <p:nvPr/>
            </p:nvSpPr>
            <p:spPr>
              <a:xfrm>
                <a:off x="1523170" y="1126481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34" name=""/>
              <p:cNvSpPr/>
              <p:nvPr/>
            </p:nvSpPr>
            <p:spPr>
              <a:xfrm>
                <a:off x="1524003" y="1073380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35" name=""/>
              <p:cNvSpPr/>
              <p:nvPr/>
            </p:nvSpPr>
            <p:spPr>
              <a:xfrm>
                <a:off x="1522339" y="1121576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36" name=""/>
              <p:cNvSpPr/>
              <p:nvPr/>
            </p:nvSpPr>
            <p:spPr>
              <a:xfrm>
                <a:off x="1524826" y="1073378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37" name=""/>
              <p:cNvSpPr/>
              <p:nvPr/>
            </p:nvSpPr>
            <p:spPr>
              <a:xfrm>
                <a:off x="1524000" y="1032533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38" name=""/>
              <p:cNvSpPr/>
              <p:nvPr/>
            </p:nvSpPr>
            <p:spPr>
              <a:xfrm>
                <a:off x="1523999" y="1070114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0039" name=""/>
              <p:cNvSpPr/>
              <p:nvPr/>
            </p:nvSpPr>
            <p:spPr>
              <a:xfrm>
                <a:off x="1523171" y="1030087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40" name=""/>
              <p:cNvSpPr/>
              <p:nvPr/>
            </p:nvSpPr>
            <p:spPr>
              <a:xfrm>
                <a:off x="1390007" y="1191830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41" name=""/>
              <p:cNvSpPr/>
              <p:nvPr/>
            </p:nvSpPr>
            <p:spPr>
              <a:xfrm>
                <a:off x="1421866" y="1120760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42" name=""/>
              <p:cNvSpPr/>
              <p:nvPr/>
            </p:nvSpPr>
            <p:spPr>
              <a:xfrm>
                <a:off x="1447186" y="1067664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43" name=""/>
              <p:cNvSpPr/>
              <p:nvPr/>
            </p:nvSpPr>
            <p:spPr>
              <a:xfrm>
                <a:off x="1465158" y="1028451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44" name=""/>
              <p:cNvSpPr/>
              <p:nvPr/>
            </p:nvSpPr>
            <p:spPr>
              <a:xfrm>
                <a:off x="1480269" y="997820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45" name=""/>
              <p:cNvSpPr/>
              <p:nvPr/>
            </p:nvSpPr>
            <p:spPr>
              <a:xfrm>
                <a:off x="1488446" y="977634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46" name=""/>
              <p:cNvSpPr/>
              <p:nvPr/>
            </p:nvSpPr>
            <p:spPr>
              <a:xfrm>
                <a:off x="1349161" y="1269434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47" name=""/>
              <p:cNvSpPr/>
              <p:nvPr/>
            </p:nvSpPr>
            <p:spPr>
              <a:xfrm>
                <a:off x="1393274" y="1185296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48" name=""/>
              <p:cNvSpPr/>
              <p:nvPr/>
            </p:nvSpPr>
            <p:spPr>
              <a:xfrm>
                <a:off x="1426766" y="1112593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49" name=""/>
              <p:cNvSpPr/>
              <p:nvPr/>
            </p:nvSpPr>
            <p:spPr>
              <a:xfrm>
                <a:off x="1449642" y="1061126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50" name=""/>
              <p:cNvSpPr/>
              <p:nvPr/>
            </p:nvSpPr>
            <p:spPr>
              <a:xfrm>
                <a:off x="1468429" y="1024696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51" name=""/>
              <p:cNvSpPr/>
              <p:nvPr/>
            </p:nvSpPr>
            <p:spPr>
              <a:xfrm>
                <a:off x="1482311" y="994528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052" name=""/>
              <p:cNvSpPr/>
              <p:nvPr/>
            </p:nvSpPr>
            <p:spPr>
              <a:xfrm>
                <a:off x="1390007" y="1193460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53" name=""/>
              <p:cNvSpPr/>
              <p:nvPr/>
            </p:nvSpPr>
            <p:spPr>
              <a:xfrm>
                <a:off x="1420230" y="1124838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54" name=""/>
              <p:cNvSpPr/>
              <p:nvPr/>
            </p:nvSpPr>
            <p:spPr>
              <a:xfrm>
                <a:off x="1446369" y="1071746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55" name=""/>
              <p:cNvSpPr/>
              <p:nvPr/>
            </p:nvSpPr>
            <p:spPr>
              <a:xfrm>
                <a:off x="1462707" y="1029269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56" name=""/>
              <p:cNvSpPr/>
              <p:nvPr/>
            </p:nvSpPr>
            <p:spPr>
              <a:xfrm>
                <a:off x="1477731" y="1001064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57" name=""/>
              <p:cNvSpPr/>
              <p:nvPr/>
            </p:nvSpPr>
            <p:spPr>
              <a:xfrm>
                <a:off x="1488590" y="978601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58" name=""/>
              <p:cNvSpPr/>
              <p:nvPr/>
            </p:nvSpPr>
            <p:spPr>
              <a:xfrm flipH="true">
                <a:off x="1522496" y="1190689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59" name=""/>
              <p:cNvSpPr/>
              <p:nvPr/>
            </p:nvSpPr>
            <p:spPr>
              <a:xfrm flipH="true">
                <a:off x="1523319" y="1119621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60" name=""/>
              <p:cNvSpPr/>
              <p:nvPr/>
            </p:nvSpPr>
            <p:spPr>
              <a:xfrm flipH="true">
                <a:off x="1523315" y="1066521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61" name=""/>
              <p:cNvSpPr/>
              <p:nvPr/>
            </p:nvSpPr>
            <p:spPr>
              <a:xfrm flipH="true">
                <a:off x="1521517" y="1027311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0062" name=""/>
              <p:cNvSpPr/>
              <p:nvPr/>
            </p:nvSpPr>
            <p:spPr>
              <a:xfrm flipH="true">
                <a:off x="1522089" y="996677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63" name=""/>
              <p:cNvSpPr/>
              <p:nvPr/>
            </p:nvSpPr>
            <p:spPr>
              <a:xfrm flipH="true">
                <a:off x="1523318" y="976492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0064" name=""/>
              <p:cNvSpPr/>
              <p:nvPr/>
            </p:nvSpPr>
            <p:spPr>
              <a:xfrm flipH="true">
                <a:off x="1523317" y="1268296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65" name=""/>
              <p:cNvSpPr/>
              <p:nvPr/>
            </p:nvSpPr>
            <p:spPr>
              <a:xfrm flipH="true">
                <a:off x="1522500" y="1184157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66" name=""/>
              <p:cNvSpPr/>
              <p:nvPr/>
            </p:nvSpPr>
            <p:spPr>
              <a:xfrm flipH="true">
                <a:off x="1522500" y="1111451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67" name=""/>
              <p:cNvSpPr/>
              <p:nvPr/>
            </p:nvSpPr>
            <p:spPr>
              <a:xfrm flipH="true">
                <a:off x="1521684" y="1059987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68" name=""/>
              <p:cNvSpPr/>
              <p:nvPr/>
            </p:nvSpPr>
            <p:spPr>
              <a:xfrm flipH="true">
                <a:off x="1521368" y="1023557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69" name=""/>
              <p:cNvSpPr/>
              <p:nvPr/>
            </p:nvSpPr>
            <p:spPr>
              <a:xfrm flipH="true">
                <a:off x="1523033" y="993385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0070" name=""/>
              <p:cNvSpPr/>
              <p:nvPr/>
            </p:nvSpPr>
            <p:spPr>
              <a:xfrm flipH="true">
                <a:off x="1522496" y="1192325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0071" name=""/>
              <p:cNvSpPr/>
              <p:nvPr/>
            </p:nvSpPr>
            <p:spPr>
              <a:xfrm flipH="true">
                <a:off x="1523317" y="1123702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72" name=""/>
              <p:cNvSpPr/>
              <p:nvPr/>
            </p:nvSpPr>
            <p:spPr>
              <a:xfrm flipH="true">
                <a:off x="1522499" y="1070607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73" name=""/>
              <p:cNvSpPr/>
              <p:nvPr/>
            </p:nvSpPr>
            <p:spPr>
              <a:xfrm flipH="true">
                <a:off x="1521682" y="1028130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74" name=""/>
              <p:cNvSpPr/>
              <p:nvPr/>
            </p:nvSpPr>
            <p:spPr>
              <a:xfrm flipH="true">
                <a:off x="1521947" y="999923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0075" name=""/>
              <p:cNvSpPr/>
              <p:nvPr/>
            </p:nvSpPr>
            <p:spPr>
              <a:xfrm flipH="true">
                <a:off x="1523424" y="977461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076" name=""/>
              <p:cNvSpPr/>
              <p:nvPr/>
            </p:nvSpPr>
            <p:spPr>
              <a:xfrm>
                <a:off x="1514171" y="950848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0118" name=""/>
              <p:cNvGrpSpPr/>
              <p:nvPr/>
            </p:nvGrpSpPr>
            <p:grpSpPr>
              <a:xfrm>
                <a:off x="1427240" y="811505"/>
                <a:ext cx="182041" cy="106772"/>
                <a:chOff x="1427240" y="811505"/>
                <a:chExt cx="182041" cy="106772"/>
              </a:xfrm>
            </p:grpSpPr>
            <p:sp>
              <p:nvSpPr>
                <p:cNvPr id="10097" name=""/>
                <p:cNvSpPr/>
                <p:nvPr/>
              </p:nvSpPr>
              <p:spPr>
                <a:xfrm>
                  <a:off x="1427240" y="811505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00" name=""/>
                <p:cNvSpPr/>
                <p:nvPr/>
              </p:nvSpPr>
              <p:spPr>
                <a:xfrm>
                  <a:off x="1459836" y="824426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04" name=""/>
                <p:cNvSpPr/>
                <p:nvPr/>
              </p:nvSpPr>
              <p:spPr>
                <a:xfrm>
                  <a:off x="1485203" y="838909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10" name=""/>
                <p:cNvSpPr/>
                <p:nvPr/>
              </p:nvSpPr>
              <p:spPr>
                <a:xfrm flipH="true">
                  <a:off x="1559839" y="824426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13" name=""/>
                <p:cNvSpPr/>
                <p:nvPr/>
              </p:nvSpPr>
              <p:spPr>
                <a:xfrm flipH="true">
                  <a:off x="1539464" y="838909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16" name=""/>
                <p:cNvSpPr/>
                <p:nvPr/>
              </p:nvSpPr>
              <p:spPr>
                <a:xfrm flipH="true">
                  <a:off x="1582498" y="811505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0119" name="Ellipse"/>
              <p:cNvSpPr/>
              <p:nvPr/>
            </p:nvSpPr>
            <p:spPr>
              <a:xfrm>
                <a:off x="1505832" y="852929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0123" name="Ellipse"/>
              <p:cNvSpPr/>
              <p:nvPr/>
            </p:nvSpPr>
            <p:spPr>
              <a:xfrm>
                <a:off x="1507988" y="853625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0127" name="Ellipse"/>
              <p:cNvSpPr/>
              <p:nvPr/>
            </p:nvSpPr>
            <p:spPr>
              <a:xfrm>
                <a:off x="1509414" y="855299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1121" name=""/>
            <p:cNvGrpSpPr/>
            <p:nvPr/>
          </p:nvGrpSpPr>
          <p:grpSpPr>
            <a:xfrm>
              <a:off x="2578885" y="2139517"/>
              <a:ext cx="412562" cy="399011"/>
              <a:chOff x="2578885" y="2139517"/>
              <a:chExt cx="412562" cy="399011"/>
            </a:xfrm>
          </p:grpSpPr>
          <p:sp>
            <p:nvSpPr>
              <p:cNvPr id="14622" name=""/>
              <p:cNvSpPr/>
              <p:nvPr/>
            </p:nvSpPr>
            <p:spPr>
              <a:xfrm>
                <a:off x="2578784" y="2207207"/>
                <a:ext cx="364773" cy="331212"/>
              </a:xfrm>
              <a:custGeom>
                <a:avLst/>
                <a:gdLst/>
                <a:ahLst/>
                <a:cxnLst/>
                <a:pathLst>
                  <a:path w="364773" h="331212">
                    <a:moveTo>
                      <a:pt x="0" y="331212"/>
                    </a:moveTo>
                    <a:lnTo>
                      <a:pt x="364773" y="331212"/>
                    </a:lnTo>
                    <a:lnTo>
                      <a:pt x="364773" y="0"/>
                    </a:lnTo>
                    <a:lnTo>
                      <a:pt x="1366" y="0"/>
                    </a:lnTo>
                    <a:lnTo>
                      <a:pt x="0" y="331212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4624" name=""/>
              <p:cNvSpPr/>
              <p:nvPr/>
            </p:nvSpPr>
            <p:spPr>
              <a:xfrm>
                <a:off x="2942697" y="2139656"/>
                <a:ext cx="48977" cy="398796"/>
              </a:xfrm>
              <a:custGeom>
                <a:avLst/>
                <a:gdLst/>
                <a:ahLst/>
                <a:cxnLst/>
                <a:pathLst>
                  <a:path w="48977" h="398796">
                    <a:moveTo>
                      <a:pt x="0" y="68419"/>
                    </a:moveTo>
                    <a:lnTo>
                      <a:pt x="48446" y="0"/>
                    </a:lnTo>
                    <a:lnTo>
                      <a:pt x="48913" y="363632"/>
                    </a:lnTo>
                    <a:lnTo>
                      <a:pt x="291" y="398796"/>
                    </a:lnTo>
                    <a:lnTo>
                      <a:pt x="0" y="68419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4626" name=""/>
              <p:cNvSpPr/>
              <p:nvPr/>
            </p:nvSpPr>
            <p:spPr>
              <a:xfrm>
                <a:off x="2580195" y="2140200"/>
                <a:ext cx="410949" cy="67512"/>
              </a:xfrm>
              <a:custGeom>
                <a:avLst/>
                <a:gdLst/>
                <a:ahLst/>
                <a:cxnLst/>
                <a:pathLst>
                  <a:path w="410949" h="67512">
                    <a:moveTo>
                      <a:pt x="0" y="67008"/>
                    </a:moveTo>
                    <a:lnTo>
                      <a:pt x="362533" y="67874"/>
                    </a:lnTo>
                    <a:lnTo>
                      <a:pt x="410949" y="0"/>
                    </a:lnTo>
                    <a:lnTo>
                      <a:pt x="80596" y="0"/>
                    </a:lnTo>
                    <a:lnTo>
                      <a:pt x="0" y="67008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317" name=""/>
              <p:cNvSpPr/>
              <p:nvPr/>
            </p:nvSpPr>
            <p:spPr>
              <a:xfrm>
                <a:off x="2624726" y="2242225"/>
                <a:ext cx="280074" cy="265894"/>
              </a:xfrm>
              <a:custGeom>
                <a:avLst/>
                <a:gdLst/>
                <a:ahLst/>
                <a:cxnLst/>
                <a:pathLst>
                  <a:path w="280074" h="265894">
                    <a:moveTo>
                      <a:pt x="0" y="51431"/>
                    </a:moveTo>
                    <a:lnTo>
                      <a:pt x="40457" y="-314"/>
                    </a:lnTo>
                    <a:lnTo>
                      <a:pt x="40457" y="32528"/>
                    </a:lnTo>
                    <a:lnTo>
                      <a:pt x="103151" y="32528"/>
                    </a:lnTo>
                    <a:lnTo>
                      <a:pt x="141823" y="106878"/>
                    </a:lnTo>
                    <a:lnTo>
                      <a:pt x="179908" y="33789"/>
                    </a:lnTo>
                    <a:lnTo>
                      <a:pt x="236743" y="33789"/>
                    </a:lnTo>
                    <a:cubicBezTo>
                      <a:pt x="236743" y="33788"/>
                      <a:pt x="237915" y="-314"/>
                      <a:pt x="237915" y="-314"/>
                    </a:cubicBezTo>
                    <a:cubicBezTo>
                      <a:pt x="237915" y="-314"/>
                      <a:pt x="278930" y="51431"/>
                      <a:pt x="278930" y="51431"/>
                    </a:cubicBezTo>
                    <a:lnTo>
                      <a:pt x="237915" y="103098"/>
                    </a:lnTo>
                    <a:lnTo>
                      <a:pt x="237915" y="67813"/>
                    </a:lnTo>
                    <a:lnTo>
                      <a:pt x="186354" y="67813"/>
                    </a:lnTo>
                    <a:lnTo>
                      <a:pt x="152955" y="128300"/>
                    </a:lnTo>
                    <a:lnTo>
                      <a:pt x="187525" y="196349"/>
                    </a:lnTo>
                    <a:lnTo>
                      <a:pt x="237915" y="196349"/>
                    </a:lnTo>
                    <a:lnTo>
                      <a:pt x="239087" y="158544"/>
                    </a:lnTo>
                    <a:cubicBezTo>
                      <a:pt x="239087" y="158544"/>
                      <a:pt x="280074" y="211471"/>
                      <a:pt x="280074" y="213992"/>
                    </a:cubicBezTo>
                    <a:cubicBezTo>
                      <a:pt x="280074" y="216512"/>
                      <a:pt x="239087" y="265583"/>
                      <a:pt x="239087" y="265583"/>
                    </a:cubicBezTo>
                    <a:lnTo>
                      <a:pt x="239087" y="234154"/>
                    </a:lnTo>
                    <a:lnTo>
                      <a:pt x="180494" y="234154"/>
                    </a:lnTo>
                    <a:lnTo>
                      <a:pt x="141823" y="158544"/>
                    </a:lnTo>
                    <a:lnTo>
                      <a:pt x="104909" y="231634"/>
                    </a:lnTo>
                    <a:lnTo>
                      <a:pt x="41629" y="231634"/>
                    </a:lnTo>
                    <a:lnTo>
                      <a:pt x="41629" y="263138"/>
                    </a:lnTo>
                    <a:lnTo>
                      <a:pt x="0" y="217772"/>
                    </a:lnTo>
                    <a:lnTo>
                      <a:pt x="41629" y="158544"/>
                    </a:lnTo>
                    <a:lnTo>
                      <a:pt x="41629" y="198870"/>
                    </a:lnTo>
                    <a:lnTo>
                      <a:pt x="96706" y="198869"/>
                    </a:lnTo>
                    <a:lnTo>
                      <a:pt x="130983" y="135231"/>
                    </a:lnTo>
                    <a:lnTo>
                      <a:pt x="96706" y="67813"/>
                    </a:lnTo>
                    <a:lnTo>
                      <a:pt x="41629" y="67813"/>
                    </a:lnTo>
                    <a:lnTo>
                      <a:pt x="41629" y="103098"/>
                    </a:lnTo>
                    <a:lnTo>
                      <a:pt x="0" y="5143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2156" name="Text 2156"/>
              <p:cNvSpPr txBox="1"/>
              <p:nvPr/>
            </p:nvSpPr>
            <p:spPr>
              <a:xfrm>
                <a:off x="2586765" y="2612401"/>
                <a:ext cx="413164" cy="71252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Site 1</a:t>
                </a:r>
              </a:p>
            </p:txBody>
          </p:sp>
        </p:grpSp>
        <p:grpSp>
          <p:nvGrpSpPr>
            <p:cNvPr id="17491" name=""/>
            <p:cNvGrpSpPr/>
            <p:nvPr/>
          </p:nvGrpSpPr>
          <p:grpSpPr>
            <a:xfrm>
              <a:off x="515258" y="571384"/>
              <a:ext cx="877010" cy="302919"/>
              <a:chOff x="515258" y="571384"/>
              <a:chExt cx="877010" cy="302919"/>
            </a:xfrm>
          </p:grpSpPr>
          <p:sp>
            <p:nvSpPr>
              <p:cNvPr id="10205" name=""/>
              <p:cNvSpPr/>
              <p:nvPr/>
            </p:nvSpPr>
            <p:spPr>
              <a:xfrm>
                <a:off x="514161" y="657593"/>
                <a:ext cx="824820" cy="215836"/>
              </a:xfrm>
              <a:custGeom>
                <a:avLst/>
                <a:gdLst/>
                <a:ahLst/>
                <a:cxnLst/>
                <a:pathLst>
                  <a:path w="824820" h="215836">
                    <a:moveTo>
                      <a:pt x="824820" y="104832"/>
                    </a:moveTo>
                    <a:lnTo>
                      <a:pt x="824820" y="216095"/>
                    </a:lnTo>
                    <a:lnTo>
                      <a:pt x="0" y="93924"/>
                    </a:lnTo>
                    <a:lnTo>
                      <a:pt x="0" y="0"/>
                    </a:lnTo>
                    <a:lnTo>
                      <a:pt x="824820" y="104832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0386" name=""/>
              <p:cNvSpPr/>
              <p:nvPr/>
            </p:nvSpPr>
            <p:spPr>
              <a:xfrm>
                <a:off x="525399" y="673255"/>
                <a:ext cx="25756" cy="13990"/>
              </a:xfrm>
              <a:custGeom>
                <a:avLst/>
                <a:gdLst/>
                <a:ahLst/>
                <a:cxnLst/>
                <a:pathLst>
                  <a:path w="25756" h="13990">
                    <a:moveTo>
                      <a:pt x="0" y="11290"/>
                    </a:moveTo>
                    <a:lnTo>
                      <a:pt x="6570" y="0"/>
                    </a:lnTo>
                    <a:lnTo>
                      <a:pt x="11433" y="614"/>
                    </a:lnTo>
                    <a:lnTo>
                      <a:pt x="16820" y="8099"/>
                    </a:lnTo>
                    <a:lnTo>
                      <a:pt x="20500" y="1473"/>
                    </a:lnTo>
                    <a:lnTo>
                      <a:pt x="25756" y="2209"/>
                    </a:lnTo>
                    <a:lnTo>
                      <a:pt x="20500" y="13990"/>
                    </a:lnTo>
                    <a:lnTo>
                      <a:pt x="14718" y="13499"/>
                    </a:lnTo>
                    <a:lnTo>
                      <a:pt x="9724" y="6872"/>
                    </a:lnTo>
                    <a:lnTo>
                      <a:pt x="6570" y="12272"/>
                    </a:lnTo>
                    <a:lnTo>
                      <a:pt x="0" y="1129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87" name=""/>
              <p:cNvSpPr/>
              <p:nvPr/>
            </p:nvSpPr>
            <p:spPr>
              <a:xfrm>
                <a:off x="550232" y="676058"/>
                <a:ext cx="17297" cy="13668"/>
              </a:xfrm>
              <a:custGeom>
                <a:avLst/>
                <a:gdLst/>
                <a:ahLst/>
                <a:cxnLst/>
                <a:pathLst>
                  <a:path w="17297" h="13668">
                    <a:moveTo>
                      <a:pt x="5125" y="15"/>
                    </a:moveTo>
                    <a:lnTo>
                      <a:pt x="0" y="11919"/>
                    </a:lnTo>
                    <a:lnTo>
                      <a:pt x="12878" y="13637"/>
                    </a:lnTo>
                    <a:lnTo>
                      <a:pt x="14193" y="10937"/>
                    </a:lnTo>
                    <a:lnTo>
                      <a:pt x="6571" y="9955"/>
                    </a:lnTo>
                    <a:lnTo>
                      <a:pt x="7359" y="7839"/>
                    </a:lnTo>
                    <a:lnTo>
                      <a:pt x="13339" y="8529"/>
                    </a:lnTo>
                    <a:lnTo>
                      <a:pt x="14374" y="6320"/>
                    </a:lnTo>
                    <a:lnTo>
                      <a:pt x="8017" y="5492"/>
                    </a:lnTo>
                    <a:lnTo>
                      <a:pt x="8936" y="3574"/>
                    </a:lnTo>
                    <a:lnTo>
                      <a:pt x="15901" y="4433"/>
                    </a:lnTo>
                    <a:lnTo>
                      <a:pt x="17346" y="1611"/>
                    </a:lnTo>
                    <a:lnTo>
                      <a:pt x="5125" y="15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88" name=""/>
              <p:cNvSpPr/>
              <p:nvPr/>
            </p:nvSpPr>
            <p:spPr>
              <a:xfrm>
                <a:off x="569102" y="678957"/>
                <a:ext cx="15670" cy="13253"/>
              </a:xfrm>
              <a:custGeom>
                <a:avLst/>
                <a:gdLst/>
                <a:ahLst/>
                <a:cxnLst/>
                <a:pathLst>
                  <a:path w="15670" h="13253">
                    <a:moveTo>
                      <a:pt x="2365" y="0"/>
                    </a:moveTo>
                    <a:lnTo>
                      <a:pt x="0" y="4556"/>
                    </a:lnTo>
                    <a:lnTo>
                      <a:pt x="3992" y="4970"/>
                    </a:lnTo>
                    <a:lnTo>
                      <a:pt x="739" y="12563"/>
                    </a:lnTo>
                    <a:lnTo>
                      <a:pt x="6653" y="13253"/>
                    </a:lnTo>
                    <a:lnTo>
                      <a:pt x="10201" y="5798"/>
                    </a:lnTo>
                    <a:lnTo>
                      <a:pt x="14192" y="6213"/>
                    </a:lnTo>
                    <a:lnTo>
                      <a:pt x="15670" y="1795"/>
                    </a:lnTo>
                    <a:lnTo>
                      <a:pt x="2365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89" name=""/>
              <p:cNvSpPr/>
              <p:nvPr/>
            </p:nvSpPr>
            <p:spPr>
              <a:xfrm>
                <a:off x="584811" y="682546"/>
                <a:ext cx="19958" cy="12606"/>
              </a:xfrm>
              <a:custGeom>
                <a:avLst/>
                <a:gdLst/>
                <a:ahLst/>
                <a:cxnLst/>
                <a:pathLst>
                  <a:path w="19958" h="12606">
                    <a:moveTo>
                      <a:pt x="13730" y="5247"/>
                    </a:moveTo>
                    <a:lnTo>
                      <a:pt x="19958" y="6075"/>
                    </a:lnTo>
                    <a:cubicBezTo>
                      <a:pt x="19958" y="6075"/>
                      <a:pt x="18166" y="139"/>
                      <a:pt x="10182" y="0"/>
                    </a:cubicBezTo>
                    <a:cubicBezTo>
                      <a:pt x="2200" y="-137"/>
                      <a:pt x="573" y="4971"/>
                      <a:pt x="573" y="4971"/>
                    </a:cubicBezTo>
                    <a:cubicBezTo>
                      <a:pt x="573" y="4971"/>
                      <a:pt x="-2679" y="11045"/>
                      <a:pt x="6191" y="12288"/>
                    </a:cubicBezTo>
                    <a:cubicBezTo>
                      <a:pt x="15061" y="13530"/>
                      <a:pt x="18757" y="10907"/>
                      <a:pt x="19958" y="7732"/>
                    </a:cubicBezTo>
                    <a:cubicBezTo>
                      <a:pt x="19958" y="7732"/>
                      <a:pt x="11661" y="6490"/>
                      <a:pt x="11365" y="6490"/>
                    </a:cubicBezTo>
                    <a:cubicBezTo>
                      <a:pt x="11070" y="6490"/>
                      <a:pt x="11070" y="7732"/>
                      <a:pt x="11070" y="7732"/>
                    </a:cubicBezTo>
                    <a:lnTo>
                      <a:pt x="12991" y="8008"/>
                    </a:lnTo>
                    <a:cubicBezTo>
                      <a:pt x="12991" y="8008"/>
                      <a:pt x="10922" y="10217"/>
                      <a:pt x="7817" y="8836"/>
                    </a:cubicBezTo>
                    <a:cubicBezTo>
                      <a:pt x="4713" y="7456"/>
                      <a:pt x="5748" y="5799"/>
                      <a:pt x="6339" y="4971"/>
                    </a:cubicBezTo>
                    <a:cubicBezTo>
                      <a:pt x="6930" y="4143"/>
                      <a:pt x="9000" y="2624"/>
                      <a:pt x="10774" y="3038"/>
                    </a:cubicBezTo>
                    <a:cubicBezTo>
                      <a:pt x="12548" y="3452"/>
                      <a:pt x="13730" y="5247"/>
                      <a:pt x="13730" y="5247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92" name=""/>
              <p:cNvSpPr/>
              <p:nvPr/>
            </p:nvSpPr>
            <p:spPr>
              <a:xfrm>
                <a:off x="647795" y="689813"/>
                <a:ext cx="17768" cy="14082"/>
              </a:xfrm>
              <a:custGeom>
                <a:avLst/>
                <a:gdLst/>
                <a:ahLst/>
                <a:cxnLst/>
                <a:pathLst>
                  <a:path w="17768" h="14082">
                    <a:moveTo>
                      <a:pt x="5470" y="0"/>
                    </a:moveTo>
                    <a:lnTo>
                      <a:pt x="0" y="11873"/>
                    </a:lnTo>
                    <a:lnTo>
                      <a:pt x="5175" y="12563"/>
                    </a:lnTo>
                    <a:lnTo>
                      <a:pt x="6801" y="8697"/>
                    </a:lnTo>
                    <a:lnTo>
                      <a:pt x="9610" y="9250"/>
                    </a:lnTo>
                    <a:lnTo>
                      <a:pt x="11088" y="11873"/>
                    </a:lnTo>
                    <a:lnTo>
                      <a:pt x="10645" y="13253"/>
                    </a:lnTo>
                    <a:lnTo>
                      <a:pt x="17002" y="14082"/>
                    </a:lnTo>
                    <a:cubicBezTo>
                      <a:pt x="17002" y="14082"/>
                      <a:pt x="16706" y="11597"/>
                      <a:pt x="16262" y="10492"/>
                    </a:cubicBezTo>
                    <a:cubicBezTo>
                      <a:pt x="15819" y="9388"/>
                      <a:pt x="13010" y="8007"/>
                      <a:pt x="13010" y="8007"/>
                    </a:cubicBezTo>
                    <a:cubicBezTo>
                      <a:pt x="13010" y="8007"/>
                      <a:pt x="16558" y="8145"/>
                      <a:pt x="17593" y="5384"/>
                    </a:cubicBezTo>
                    <a:cubicBezTo>
                      <a:pt x="18628" y="2623"/>
                      <a:pt x="14784" y="1243"/>
                      <a:pt x="14784" y="1243"/>
                    </a:cubicBezTo>
                    <a:lnTo>
                      <a:pt x="5470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91" name=""/>
              <p:cNvSpPr/>
              <p:nvPr/>
            </p:nvSpPr>
            <p:spPr>
              <a:xfrm>
                <a:off x="623129" y="687756"/>
                <a:ext cx="21436" cy="13530"/>
              </a:xfrm>
              <a:custGeom>
                <a:avLst/>
                <a:gdLst/>
                <a:ahLst/>
                <a:cxnLst/>
                <a:pathLst>
                  <a:path w="21436" h="13530">
                    <a:moveTo>
                      <a:pt x="11679" y="0"/>
                    </a:moveTo>
                    <a:lnTo>
                      <a:pt x="0" y="10906"/>
                    </a:lnTo>
                    <a:lnTo>
                      <a:pt x="5913" y="11597"/>
                    </a:lnTo>
                    <a:lnTo>
                      <a:pt x="8722" y="8974"/>
                    </a:lnTo>
                    <a:lnTo>
                      <a:pt x="14636" y="9802"/>
                    </a:lnTo>
                    <a:lnTo>
                      <a:pt x="15375" y="12839"/>
                    </a:lnTo>
                    <a:lnTo>
                      <a:pt x="21436" y="13530"/>
                    </a:lnTo>
                    <a:lnTo>
                      <a:pt x="17149" y="690"/>
                    </a:lnTo>
                    <a:lnTo>
                      <a:pt x="11679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390" name=""/>
              <p:cNvSpPr/>
              <p:nvPr/>
            </p:nvSpPr>
            <p:spPr>
              <a:xfrm>
                <a:off x="605891" y="684726"/>
                <a:ext cx="17444" cy="13530"/>
              </a:xfrm>
              <a:custGeom>
                <a:avLst/>
                <a:gdLst/>
                <a:ahLst/>
                <a:cxnLst/>
                <a:pathLst>
                  <a:path w="17444" h="13530">
                    <a:moveTo>
                      <a:pt x="17444" y="1381"/>
                    </a:moveTo>
                    <a:lnTo>
                      <a:pt x="5470" y="0"/>
                    </a:lnTo>
                    <a:lnTo>
                      <a:pt x="0" y="12011"/>
                    </a:lnTo>
                    <a:lnTo>
                      <a:pt x="12714" y="13530"/>
                    </a:lnTo>
                    <a:lnTo>
                      <a:pt x="14192" y="10768"/>
                    </a:lnTo>
                    <a:lnTo>
                      <a:pt x="6800" y="9802"/>
                    </a:lnTo>
                    <a:lnTo>
                      <a:pt x="7687" y="7869"/>
                    </a:lnTo>
                    <a:lnTo>
                      <a:pt x="12714" y="8283"/>
                    </a:lnTo>
                    <a:lnTo>
                      <a:pt x="14192" y="5798"/>
                    </a:lnTo>
                    <a:lnTo>
                      <a:pt x="8353" y="5315"/>
                    </a:lnTo>
                    <a:lnTo>
                      <a:pt x="9166" y="3451"/>
                    </a:lnTo>
                    <a:lnTo>
                      <a:pt x="16040" y="4073"/>
                    </a:lnTo>
                    <a:lnTo>
                      <a:pt x="17444" y="138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0009" name=""/>
              <p:cNvSpPr/>
              <p:nvPr/>
            </p:nvSpPr>
            <p:spPr>
              <a:xfrm>
                <a:off x="514529" y="569358"/>
                <a:ext cx="880118" cy="193061"/>
              </a:xfrm>
              <a:custGeom>
                <a:avLst/>
                <a:gdLst/>
                <a:ahLst/>
                <a:cxnLst/>
                <a:pathLst>
                  <a:path w="880118" h="193061">
                    <a:moveTo>
                      <a:pt x="234303" y="0"/>
                    </a:moveTo>
                    <a:lnTo>
                      <a:pt x="0" y="88257"/>
                    </a:lnTo>
                    <a:lnTo>
                      <a:pt x="824988" y="193061"/>
                    </a:lnTo>
                    <a:lnTo>
                      <a:pt x="880118" y="60676"/>
                    </a:lnTo>
                    <a:lnTo>
                      <a:pt x="234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0010" name=""/>
              <p:cNvSpPr/>
              <p:nvPr/>
            </p:nvSpPr>
            <p:spPr>
              <a:xfrm>
                <a:off x="1337384" y="629928"/>
                <a:ext cx="57313" cy="245506"/>
              </a:xfrm>
              <a:custGeom>
                <a:avLst/>
                <a:gdLst/>
                <a:ahLst/>
                <a:cxnLst/>
                <a:pathLst>
                  <a:path w="57313" h="245506">
                    <a:moveTo>
                      <a:pt x="69" y="132641"/>
                    </a:moveTo>
                    <a:lnTo>
                      <a:pt x="692" y="245506"/>
                    </a:lnTo>
                    <a:lnTo>
                      <a:pt x="57241" y="82609"/>
                    </a:lnTo>
                    <a:lnTo>
                      <a:pt x="57241" y="0"/>
                    </a:lnTo>
                    <a:lnTo>
                      <a:pt x="69" y="132641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0191" name=""/>
              <p:cNvSpPr/>
              <p:nvPr/>
            </p:nvSpPr>
            <p:spPr>
              <a:xfrm>
                <a:off x="687768" y="699524"/>
                <a:ext cx="78649" cy="16751"/>
              </a:xfrm>
              <a:custGeom>
                <a:avLst/>
                <a:gdLst/>
                <a:ahLst/>
                <a:cxnLst/>
                <a:pathLst>
                  <a:path w="78649" h="16751">
                    <a:moveTo>
                      <a:pt x="0" y="0"/>
                    </a:moveTo>
                    <a:lnTo>
                      <a:pt x="0" y="5706"/>
                    </a:lnTo>
                    <a:lnTo>
                      <a:pt x="78649" y="16751"/>
                    </a:lnTo>
                    <a:lnTo>
                      <a:pt x="78649" y="106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193" name=""/>
              <p:cNvSpPr/>
              <p:nvPr/>
            </p:nvSpPr>
            <p:spPr>
              <a:xfrm>
                <a:off x="758381" y="766684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201" name=""/>
              <p:cNvSpPr/>
              <p:nvPr/>
            </p:nvSpPr>
            <p:spPr>
              <a:xfrm>
                <a:off x="1009882" y="780467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202" name=""/>
              <p:cNvSpPr/>
              <p:nvPr/>
            </p:nvSpPr>
            <p:spPr>
              <a:xfrm>
                <a:off x="519478" y="742076"/>
                <a:ext cx="560056" cy="89593"/>
              </a:xfrm>
              <a:custGeom>
                <a:avLst/>
                <a:gdLst/>
                <a:ahLst/>
                <a:cxnLst/>
                <a:pathLst>
                  <a:path w="560056" h="89593">
                    <a:moveTo>
                      <a:pt x="0" y="4072"/>
                    </a:moveTo>
                    <a:lnTo>
                      <a:pt x="0" y="0"/>
                    </a:lnTo>
                    <a:lnTo>
                      <a:pt x="560056" y="84938"/>
                    </a:lnTo>
                    <a:lnTo>
                      <a:pt x="560056" y="89593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0203" name=""/>
              <p:cNvSpPr/>
              <p:nvPr/>
            </p:nvSpPr>
            <p:spPr>
              <a:xfrm>
                <a:off x="1307957" y="824621"/>
                <a:ext cx="19935" cy="25598"/>
              </a:xfrm>
              <a:custGeom>
                <a:avLst/>
                <a:gdLst/>
                <a:ahLst/>
                <a:cxnLst/>
                <a:pathLst>
                  <a:path w="19935" h="25598">
                    <a:moveTo>
                      <a:pt x="0" y="0"/>
                    </a:moveTo>
                    <a:lnTo>
                      <a:pt x="0" y="23271"/>
                    </a:lnTo>
                    <a:lnTo>
                      <a:pt x="19935" y="25598"/>
                    </a:lnTo>
                    <a:lnTo>
                      <a:pt x="19935" y="23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0204" name=""/>
              <p:cNvSpPr/>
              <p:nvPr/>
            </p:nvSpPr>
            <p:spPr>
              <a:xfrm>
                <a:off x="1220300" y="758947"/>
                <a:ext cx="105490" cy="22495"/>
              </a:xfrm>
              <a:custGeom>
                <a:avLst/>
                <a:gdLst/>
                <a:ahLst/>
                <a:cxnLst/>
                <a:pathLst>
                  <a:path w="105490" h="22495">
                    <a:moveTo>
                      <a:pt x="-274" y="-29"/>
                    </a:moveTo>
                    <a:lnTo>
                      <a:pt x="105215" y="13934"/>
                    </a:lnTo>
                    <a:lnTo>
                      <a:pt x="105215" y="22466"/>
                    </a:lnTo>
                    <a:lnTo>
                      <a:pt x="-274" y="7728"/>
                    </a:lnTo>
                    <a:lnTo>
                      <a:pt x="-274" y="-29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0221" name=""/>
              <p:cNvSpPr/>
              <p:nvPr/>
            </p:nvSpPr>
            <p:spPr>
              <a:xfrm>
                <a:off x="548405" y="646397"/>
                <a:ext cx="790560" cy="101227"/>
              </a:xfrm>
              <a:custGeom>
                <a:avLst/>
                <a:gdLst/>
                <a:ahLst/>
                <a:cxnLst/>
                <a:pathLst>
                  <a:path w="790560" h="101227">
                    <a:moveTo>
                      <a:pt x="0" y="4072"/>
                    </a:moveTo>
                    <a:lnTo>
                      <a:pt x="13431" y="0"/>
                    </a:lnTo>
                    <a:lnTo>
                      <a:pt x="790560" y="97296"/>
                    </a:lnTo>
                    <a:lnTo>
                      <a:pt x="788553" y="101357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0235" name=""/>
              <p:cNvSpPr/>
              <p:nvPr/>
            </p:nvSpPr>
            <p:spPr>
              <a:xfrm>
                <a:off x="777949" y="703413"/>
                <a:ext cx="371909" cy="64576"/>
              </a:xfrm>
              <a:custGeom>
                <a:avLst/>
                <a:gdLst/>
                <a:ahLst/>
                <a:cxnLst/>
                <a:pathLst>
                  <a:path w="371909" h="64576">
                    <a:moveTo>
                      <a:pt x="0" y="-151"/>
                    </a:moveTo>
                    <a:lnTo>
                      <a:pt x="371909" y="48265"/>
                    </a:lnTo>
                    <a:lnTo>
                      <a:pt x="371909" y="64813"/>
                    </a:lnTo>
                    <a:lnTo>
                      <a:pt x="0" y="16548"/>
                    </a:lnTo>
                    <a:lnTo>
                      <a:pt x="0" y="-15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37" name=""/>
              <p:cNvSpPr/>
              <p:nvPr/>
            </p:nvSpPr>
            <p:spPr>
              <a:xfrm>
                <a:off x="777486" y="717881"/>
                <a:ext cx="371909" cy="61522"/>
              </a:xfrm>
              <a:custGeom>
                <a:avLst/>
                <a:gdLst/>
                <a:ahLst/>
                <a:cxnLst/>
                <a:pathLst>
                  <a:path w="371909" h="61522">
                    <a:moveTo>
                      <a:pt x="0" y="-84"/>
                    </a:moveTo>
                    <a:lnTo>
                      <a:pt x="371909" y="50658"/>
                    </a:lnTo>
                    <a:lnTo>
                      <a:pt x="371909" y="61380"/>
                    </a:lnTo>
                    <a:lnTo>
                      <a:pt x="0" y="8978"/>
                    </a:lnTo>
                    <a:lnTo>
                      <a:pt x="0" y="-84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0316" name="Ellipse"/>
              <p:cNvSpPr/>
              <p:nvPr/>
            </p:nvSpPr>
            <p:spPr>
              <a:xfrm>
                <a:off x="691004" y="71898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0411" name=""/>
              <p:cNvSpPr/>
              <p:nvPr/>
            </p:nvSpPr>
            <p:spPr>
              <a:xfrm>
                <a:off x="842580" y="780327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14" name=""/>
              <p:cNvSpPr/>
              <p:nvPr/>
            </p:nvSpPr>
            <p:spPr>
              <a:xfrm>
                <a:off x="929139" y="793144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17" name="Ellipse"/>
              <p:cNvSpPr/>
              <p:nvPr/>
            </p:nvSpPr>
            <p:spPr>
              <a:xfrm>
                <a:off x="1007503" y="76791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20" name="Ellipse"/>
              <p:cNvSpPr/>
              <p:nvPr/>
            </p:nvSpPr>
            <p:spPr>
              <a:xfrm>
                <a:off x="1007503" y="79787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23" name=""/>
              <p:cNvSpPr/>
              <p:nvPr/>
            </p:nvSpPr>
            <p:spPr>
              <a:xfrm>
                <a:off x="1044926" y="785970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26" name="Ellipse"/>
              <p:cNvSpPr/>
              <p:nvPr/>
            </p:nvSpPr>
            <p:spPr>
              <a:xfrm>
                <a:off x="1042547" y="773421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29" name="Ellipse"/>
              <p:cNvSpPr/>
              <p:nvPr/>
            </p:nvSpPr>
            <p:spPr>
              <a:xfrm>
                <a:off x="1042547" y="80338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32" name=""/>
              <p:cNvSpPr/>
              <p:nvPr/>
            </p:nvSpPr>
            <p:spPr>
              <a:xfrm>
                <a:off x="1078733" y="790778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35" name="Ellipse"/>
              <p:cNvSpPr/>
              <p:nvPr/>
            </p:nvSpPr>
            <p:spPr>
              <a:xfrm>
                <a:off x="1076354" y="77822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38" name="Ellipse"/>
              <p:cNvSpPr/>
              <p:nvPr/>
            </p:nvSpPr>
            <p:spPr>
              <a:xfrm>
                <a:off x="1076354" y="80817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41" name=""/>
              <p:cNvSpPr/>
              <p:nvPr/>
            </p:nvSpPr>
            <p:spPr>
              <a:xfrm>
                <a:off x="1116451" y="796107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44" name="Ellipse"/>
              <p:cNvSpPr/>
              <p:nvPr/>
            </p:nvSpPr>
            <p:spPr>
              <a:xfrm>
                <a:off x="1114072" y="78355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47" name="Ellipse"/>
              <p:cNvSpPr/>
              <p:nvPr/>
            </p:nvSpPr>
            <p:spPr>
              <a:xfrm>
                <a:off x="1114072" y="81351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50" name=""/>
              <p:cNvSpPr/>
              <p:nvPr/>
            </p:nvSpPr>
            <p:spPr>
              <a:xfrm>
                <a:off x="1145559" y="811117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53" name=""/>
              <p:cNvSpPr/>
              <p:nvPr/>
            </p:nvSpPr>
            <p:spPr>
              <a:xfrm>
                <a:off x="1145559" y="793144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7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56" name=""/>
              <p:cNvSpPr/>
              <p:nvPr/>
            </p:nvSpPr>
            <p:spPr>
              <a:xfrm>
                <a:off x="1002315" y="810127"/>
                <a:ext cx="188527" cy="29779"/>
              </a:xfrm>
              <a:custGeom>
                <a:avLst/>
                <a:gdLst/>
                <a:ahLst/>
                <a:cxnLst/>
                <a:pathLst>
                  <a:path w="188527" h="29779">
                    <a:moveTo>
                      <a:pt x="0" y="0"/>
                    </a:moveTo>
                    <a:lnTo>
                      <a:pt x="487" y="2942"/>
                    </a:lnTo>
                    <a:lnTo>
                      <a:pt x="188527" y="29847"/>
                    </a:lnTo>
                    <a:lnTo>
                      <a:pt x="188527" y="25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83" name="Ellipse"/>
              <p:cNvSpPr/>
              <p:nvPr/>
            </p:nvSpPr>
            <p:spPr>
              <a:xfrm>
                <a:off x="1233325" y="822594"/>
                <a:ext cx="19426" cy="11050"/>
              </a:xfrm>
              <a:custGeom>
                <a:avLst/>
                <a:gdLst/>
                <a:ahLst/>
                <a:cxnLst/>
                <a:pathLst>
                  <a:path w="19426" h="11050">
                    <a:moveTo>
                      <a:pt x="0" y="5525"/>
                    </a:moveTo>
                    <a:cubicBezTo>
                      <a:pt x="0" y="2474"/>
                      <a:pt x="4349" y="0"/>
                      <a:pt x="9713" y="0"/>
                    </a:cubicBezTo>
                    <a:cubicBezTo>
                      <a:pt x="15078" y="0"/>
                      <a:pt x="19426" y="2474"/>
                      <a:pt x="19426" y="5525"/>
                    </a:cubicBezTo>
                    <a:cubicBezTo>
                      <a:pt x="19426" y="8576"/>
                      <a:pt x="15078" y="11050"/>
                      <a:pt x="9713" y="11050"/>
                    </a:cubicBezTo>
                    <a:cubicBezTo>
                      <a:pt x="4349" y="11050"/>
                      <a:pt x="0" y="8576"/>
                      <a:pt x="0" y="552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0459" name=""/>
              <p:cNvSpPr/>
              <p:nvPr/>
            </p:nvSpPr>
            <p:spPr>
              <a:xfrm>
                <a:off x="1220088" y="837853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62" name=""/>
              <p:cNvSpPr/>
              <p:nvPr/>
            </p:nvSpPr>
            <p:spPr>
              <a:xfrm>
                <a:off x="1220088" y="772139"/>
                <a:ext cx="45905" cy="14072"/>
              </a:xfrm>
              <a:custGeom>
                <a:avLst/>
                <a:gdLst/>
                <a:ahLst/>
                <a:cxnLst/>
                <a:pathLst>
                  <a:path w="45905" h="14072">
                    <a:moveTo>
                      <a:pt x="0" y="29"/>
                    </a:moveTo>
                    <a:lnTo>
                      <a:pt x="0" y="7230"/>
                    </a:lnTo>
                    <a:lnTo>
                      <a:pt x="45965" y="14211"/>
                    </a:lnTo>
                    <a:lnTo>
                      <a:pt x="45965" y="6747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65" name=""/>
              <p:cNvSpPr/>
              <p:nvPr/>
            </p:nvSpPr>
            <p:spPr>
              <a:xfrm>
                <a:off x="1274026" y="780498"/>
                <a:ext cx="45905" cy="13744"/>
              </a:xfrm>
              <a:custGeom>
                <a:avLst/>
                <a:gdLst/>
                <a:ahLst/>
                <a:cxnLst/>
                <a:pathLst>
                  <a:path w="45905" h="13744">
                    <a:moveTo>
                      <a:pt x="0" y="-154"/>
                    </a:moveTo>
                    <a:lnTo>
                      <a:pt x="0" y="6903"/>
                    </a:lnTo>
                    <a:lnTo>
                      <a:pt x="45965" y="13884"/>
                    </a:lnTo>
                    <a:lnTo>
                      <a:pt x="45965" y="6420"/>
                    </a:lnTo>
                    <a:lnTo>
                      <a:pt x="0" y="-154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0333" name=""/>
              <p:cNvSpPr/>
              <p:nvPr/>
            </p:nvSpPr>
            <p:spPr>
              <a:xfrm>
                <a:off x="780931" y="75056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36" name="Ellipse"/>
              <p:cNvSpPr/>
              <p:nvPr/>
            </p:nvSpPr>
            <p:spPr>
              <a:xfrm>
                <a:off x="756359" y="74787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192" name=""/>
              <p:cNvSpPr/>
              <p:nvPr/>
            </p:nvSpPr>
            <p:spPr>
              <a:xfrm>
                <a:off x="715576" y="741581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13" name="Ellipse"/>
              <p:cNvSpPr/>
              <p:nvPr/>
            </p:nvSpPr>
            <p:spPr>
              <a:xfrm>
                <a:off x="690999" y="73889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24" name=""/>
              <p:cNvSpPr/>
              <p:nvPr/>
            </p:nvSpPr>
            <p:spPr>
              <a:xfrm>
                <a:off x="657466" y="73417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27" name="Ellipse"/>
              <p:cNvSpPr/>
              <p:nvPr/>
            </p:nvSpPr>
            <p:spPr>
              <a:xfrm>
                <a:off x="632887" y="73147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42" name=""/>
              <p:cNvSpPr/>
              <p:nvPr/>
            </p:nvSpPr>
            <p:spPr>
              <a:xfrm>
                <a:off x="780931" y="73417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45" name="Ellipse"/>
              <p:cNvSpPr/>
              <p:nvPr/>
            </p:nvSpPr>
            <p:spPr>
              <a:xfrm>
                <a:off x="756359" y="73147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51" name=""/>
              <p:cNvSpPr/>
              <p:nvPr/>
            </p:nvSpPr>
            <p:spPr>
              <a:xfrm>
                <a:off x="866260" y="76478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54" name="Ellipse"/>
              <p:cNvSpPr/>
              <p:nvPr/>
            </p:nvSpPr>
            <p:spPr>
              <a:xfrm>
                <a:off x="841682" y="76209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60" name=""/>
              <p:cNvSpPr/>
              <p:nvPr/>
            </p:nvSpPr>
            <p:spPr>
              <a:xfrm>
                <a:off x="866260" y="74839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63" name="Ellipse"/>
              <p:cNvSpPr/>
              <p:nvPr/>
            </p:nvSpPr>
            <p:spPr>
              <a:xfrm>
                <a:off x="841682" y="74569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405" name=""/>
              <p:cNvSpPr/>
              <p:nvPr/>
            </p:nvSpPr>
            <p:spPr>
              <a:xfrm>
                <a:off x="952814" y="759413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408" name="Ellipse"/>
              <p:cNvSpPr/>
              <p:nvPr/>
            </p:nvSpPr>
            <p:spPr>
              <a:xfrm>
                <a:off x="928242" y="75672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0396" name=""/>
              <p:cNvSpPr/>
              <p:nvPr/>
            </p:nvSpPr>
            <p:spPr>
              <a:xfrm>
                <a:off x="952814" y="775805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0399" name="Ellipse"/>
              <p:cNvSpPr/>
              <p:nvPr/>
            </p:nvSpPr>
            <p:spPr>
              <a:xfrm>
                <a:off x="928242" y="77311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</p:grpSp>
        <p:grpSp>
          <p:nvGrpSpPr>
            <p:cNvPr id="15165" name=""/>
            <p:cNvGrpSpPr/>
            <p:nvPr/>
          </p:nvGrpSpPr>
          <p:grpSpPr>
            <a:xfrm>
              <a:off x="730551" y="934595"/>
              <a:ext cx="446426" cy="713944"/>
              <a:chOff x="730551" y="934595"/>
              <a:chExt cx="446426" cy="713944"/>
            </a:xfrm>
          </p:grpSpPr>
          <p:grpSp>
            <p:nvGrpSpPr>
              <p:cNvPr id="10530" name=""/>
              <p:cNvGrpSpPr/>
              <p:nvPr/>
            </p:nvGrpSpPr>
            <p:grpSpPr>
              <a:xfrm>
                <a:off x="728694" y="934208"/>
                <a:ext cx="446363" cy="713318"/>
                <a:chOff x="728694" y="934208"/>
                <a:chExt cx="446363" cy="713318"/>
              </a:xfrm>
            </p:grpSpPr>
            <p:sp>
              <p:nvSpPr>
                <p:cNvPr id="10486" name=""/>
                <p:cNvSpPr/>
                <p:nvPr/>
              </p:nvSpPr>
              <p:spPr>
                <a:xfrm>
                  <a:off x="728242" y="934062"/>
                  <a:ext cx="446005" cy="712906"/>
                </a:xfrm>
                <a:custGeom>
                  <a:avLst/>
                  <a:gdLst/>
                  <a:ahLst/>
                  <a:cxnLst/>
                  <a:pathLst>
                    <a:path w="446005" h="712906">
                      <a:moveTo>
                        <a:pt x="22921" y="0"/>
                      </a:moveTo>
                      <a:cubicBezTo>
                        <a:pt x="31743" y="0"/>
                        <a:pt x="423634" y="0"/>
                        <a:pt x="423634" y="0"/>
                      </a:cubicBezTo>
                      <a:cubicBezTo>
                        <a:pt x="436767" y="1022"/>
                        <a:pt x="446005" y="13066"/>
                        <a:pt x="446005" y="30612"/>
                      </a:cubicBezTo>
                      <a:cubicBezTo>
                        <a:pt x="446005" y="30612"/>
                        <a:pt x="446005" y="678540"/>
                        <a:pt x="446005" y="678540"/>
                      </a:cubicBezTo>
                      <a:cubicBezTo>
                        <a:pt x="446005" y="699633"/>
                        <a:pt x="438091" y="712906"/>
                        <a:pt x="418246" y="712906"/>
                      </a:cubicBezTo>
                      <a:cubicBezTo>
                        <a:pt x="403597" y="712906"/>
                        <a:pt x="34706" y="712906"/>
                        <a:pt x="22921" y="712906"/>
                      </a:cubicBezTo>
                      <a:cubicBezTo>
                        <a:pt x="6724" y="711900"/>
                        <a:pt x="2754" y="699118"/>
                        <a:pt x="0" y="687699"/>
                      </a:cubicBezTo>
                      <a:cubicBezTo>
                        <a:pt x="1431" y="676503"/>
                        <a:pt x="3180" y="38023"/>
                        <a:pt x="0" y="27070"/>
                      </a:cubicBezTo>
                      <a:cubicBezTo>
                        <a:pt x="0" y="16117"/>
                        <a:pt x="5401" y="1022"/>
                        <a:pt x="229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CAD4D6"/>
                    </a:gs>
                  </a:gsLst>
                  <a:lin ang="16200000" scaled="0"/>
                </a:gradFill>
                <a:ln w="502" cap="flat">
                  <a:noFill/>
                  <a:miter lim="800000"/>
                </a:ln>
              </p:spPr>
            </p:sp>
            <p:sp>
              <p:nvSpPr>
                <p:cNvPr id="10175" name=""/>
                <p:cNvSpPr/>
                <p:nvPr/>
              </p:nvSpPr>
              <p:spPr>
                <a:xfrm>
                  <a:off x="750666" y="949863"/>
                  <a:ext cx="402586" cy="681496"/>
                </a:xfrm>
                <a:custGeom>
                  <a:avLst/>
                  <a:gdLst/>
                  <a:ahLst/>
                  <a:cxnLst/>
                  <a:pathLst>
                    <a:path w="402586" h="681496">
                      <a:moveTo>
                        <a:pt x="19488" y="0"/>
                      </a:moveTo>
                      <a:cubicBezTo>
                        <a:pt x="27478" y="0"/>
                        <a:pt x="382434" y="0"/>
                        <a:pt x="382434" y="0"/>
                      </a:cubicBezTo>
                      <a:cubicBezTo>
                        <a:pt x="398465" y="-1012"/>
                        <a:pt x="402586" y="12488"/>
                        <a:pt x="402586" y="29256"/>
                      </a:cubicBezTo>
                      <a:cubicBezTo>
                        <a:pt x="402586" y="29256"/>
                        <a:pt x="402586" y="648468"/>
                        <a:pt x="402586" y="648468"/>
                      </a:cubicBezTo>
                      <a:cubicBezTo>
                        <a:pt x="402586" y="668625"/>
                        <a:pt x="403758" y="681496"/>
                        <a:pt x="377555" y="681496"/>
                      </a:cubicBezTo>
                      <a:cubicBezTo>
                        <a:pt x="364286" y="681496"/>
                        <a:pt x="30163" y="681496"/>
                        <a:pt x="19488" y="681496"/>
                      </a:cubicBezTo>
                      <a:cubicBezTo>
                        <a:pt x="1502" y="681496"/>
                        <a:pt x="2408" y="667168"/>
                        <a:pt x="0" y="657221"/>
                      </a:cubicBezTo>
                      <a:cubicBezTo>
                        <a:pt x="2131" y="648468"/>
                        <a:pt x="1608" y="36338"/>
                        <a:pt x="0" y="25871"/>
                      </a:cubicBezTo>
                      <a:cubicBezTo>
                        <a:pt x="0" y="15404"/>
                        <a:pt x="1502" y="954"/>
                        <a:pt x="1948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1171C"/>
                    </a:gs>
                    <a:gs pos="100000">
                      <a:srgbClr val="A5A5A5"/>
                    </a:gs>
                  </a:gsLst>
                  <a:lin ang="5400000" scaled="0"/>
                </a:gradFill>
                <a:ln w="502" cap="flat">
                  <a:noFill/>
                  <a:miter lim="800000"/>
                </a:ln>
              </p:spPr>
            </p:sp>
            <p:sp>
              <p:nvSpPr>
                <p:cNvPr id="10320" name=""/>
                <p:cNvSpPr/>
                <p:nvPr/>
              </p:nvSpPr>
              <p:spPr>
                <a:xfrm>
                  <a:off x="760913" y="954499"/>
                  <a:ext cx="382093" cy="13704"/>
                </a:xfrm>
                <a:custGeom>
                  <a:avLst/>
                  <a:gdLst/>
                  <a:ahLst/>
                  <a:cxnLst/>
                  <a:pathLst>
                    <a:path w="382093" h="13704">
                      <a:moveTo>
                        <a:pt x="20452" y="615"/>
                      </a:moveTo>
                      <a:lnTo>
                        <a:pt x="360964" y="615"/>
                      </a:lnTo>
                      <a:cubicBezTo>
                        <a:pt x="360964" y="615"/>
                        <a:pt x="382093" y="-2684"/>
                        <a:pt x="382093" y="6914"/>
                      </a:cubicBezTo>
                      <a:cubicBezTo>
                        <a:pt x="381482" y="16511"/>
                        <a:pt x="360964" y="13212"/>
                        <a:pt x="360964" y="13212"/>
                      </a:cubicBezTo>
                      <a:lnTo>
                        <a:pt x="20452" y="13212"/>
                      </a:lnTo>
                      <a:cubicBezTo>
                        <a:pt x="20452" y="13212"/>
                        <a:pt x="-754" y="15998"/>
                        <a:pt x="0" y="6914"/>
                      </a:cubicBezTo>
                      <a:cubicBezTo>
                        <a:pt x="0" y="-2170"/>
                        <a:pt x="20452" y="615"/>
                        <a:pt x="20452" y="61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50000">
                      <a:srgbClr val="CAD4D6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502" cap="flat">
                  <a:noFill/>
                  <a:miter lim="800000"/>
                </a:ln>
              </p:spPr>
            </p:sp>
            <p:sp>
              <p:nvSpPr>
                <p:cNvPr id="15174" name="Rectangle"/>
                <p:cNvSpPr/>
                <p:nvPr/>
              </p:nvSpPr>
              <p:spPr>
                <a:xfrm>
                  <a:off x="759757" y="973793"/>
                  <a:ext cx="384405" cy="85649"/>
                </a:xfrm>
                <a:custGeom>
                  <a:avLst/>
                  <a:gdLst/>
                  <a:ahLst/>
                  <a:cxnLst/>
                  <a:pathLst>
                    <a:path w="384405" h="85649">
                      <a:moveTo>
                        <a:pt x="0" y="0"/>
                      </a:moveTo>
                      <a:lnTo>
                        <a:pt x="384405" y="0"/>
                      </a:lnTo>
                      <a:lnTo>
                        <a:pt x="384405" y="85649"/>
                      </a:lnTo>
                      <a:lnTo>
                        <a:pt x="0" y="856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95C5F"/>
                    </a:gs>
                    <a:gs pos="100000">
                      <a:srgbClr val="262626"/>
                    </a:gs>
                  </a:gsLst>
                  <a:lin ang="0" scaled="0"/>
                </a:gradFill>
                <a:ln w="8580" cap="flat">
                  <a:solidFill>
                    <a:srgbClr val="000000"/>
                  </a:solidFill>
                  <a:miter lim="800000"/>
                </a:ln>
              </p:spPr>
            </p:sp>
            <p:sp>
              <p:nvSpPr>
                <p:cNvPr id="10183" name="Rectangle"/>
                <p:cNvSpPr/>
                <p:nvPr/>
              </p:nvSpPr>
              <p:spPr>
                <a:xfrm>
                  <a:off x="795320" y="1027715"/>
                  <a:ext cx="262046" cy="19881"/>
                </a:xfrm>
                <a:custGeom>
                  <a:avLst/>
                  <a:gdLst/>
                  <a:ahLst/>
                  <a:cxnLst/>
                  <a:pathLst>
                    <a:path w="262046" h="19881">
                      <a:moveTo>
                        <a:pt x="0" y="0"/>
                      </a:moveTo>
                      <a:lnTo>
                        <a:pt x="262046" y="0"/>
                      </a:lnTo>
                      <a:lnTo>
                        <a:pt x="262046" y="19881"/>
                      </a:lnTo>
                      <a:lnTo>
                        <a:pt x="0" y="19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187" name="Rectangle"/>
                <p:cNvSpPr/>
                <p:nvPr/>
              </p:nvSpPr>
              <p:spPr>
                <a:xfrm>
                  <a:off x="804752" y="1033849"/>
                  <a:ext cx="243183" cy="7612"/>
                </a:xfrm>
                <a:custGeom>
                  <a:avLst/>
                  <a:gdLst/>
                  <a:ahLst/>
                  <a:cxnLst/>
                  <a:pathLst>
                    <a:path w="243183" h="7612">
                      <a:moveTo>
                        <a:pt x="0" y="0"/>
                      </a:moveTo>
                      <a:lnTo>
                        <a:pt x="243183" y="0"/>
                      </a:lnTo>
                      <a:lnTo>
                        <a:pt x="243183" y="7612"/>
                      </a:lnTo>
                      <a:lnTo>
                        <a:pt x="0" y="7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2B1A8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5186" name="Rectangle"/>
                <p:cNvSpPr/>
                <p:nvPr/>
              </p:nvSpPr>
              <p:spPr>
                <a:xfrm>
                  <a:off x="1077210" y="1031200"/>
                  <a:ext cx="31738" cy="10887"/>
                </a:xfrm>
                <a:custGeom>
                  <a:avLst/>
                  <a:gdLst/>
                  <a:ahLst/>
                  <a:cxnLst/>
                  <a:pathLst>
                    <a:path w="31738" h="10887">
                      <a:moveTo>
                        <a:pt x="0" y="0"/>
                      </a:moveTo>
                      <a:lnTo>
                        <a:pt x="31738" y="0"/>
                      </a:lnTo>
                      <a:lnTo>
                        <a:pt x="31738" y="10887"/>
                      </a:lnTo>
                      <a:lnTo>
                        <a:pt x="0" y="10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484" name=""/>
                <p:cNvSpPr/>
                <p:nvPr/>
              </p:nvSpPr>
              <p:spPr>
                <a:xfrm rot="-5400000">
                  <a:off x="745147" y="1165607"/>
                  <a:ext cx="414924" cy="400934"/>
                </a:xfrm>
                <a:custGeom>
                  <a:avLst/>
                  <a:gdLst/>
                  <a:ahLst/>
                  <a:cxnLst/>
                  <a:pathLst>
                    <a:path w="414924" h="400934">
                      <a:moveTo>
                        <a:pt x="346401" y="1000"/>
                      </a:moveTo>
                      <a:cubicBezTo>
                        <a:pt x="151132" y="1000"/>
                        <a:pt x="-501" y="71044"/>
                        <a:pt x="0" y="201232"/>
                      </a:cubicBezTo>
                      <a:cubicBezTo>
                        <a:pt x="-501" y="330393"/>
                        <a:pt x="154369" y="400934"/>
                        <a:pt x="346400" y="400934"/>
                      </a:cubicBezTo>
                      <a:cubicBezTo>
                        <a:pt x="362597" y="400934"/>
                        <a:pt x="414924" y="400934"/>
                        <a:pt x="414924" y="400934"/>
                      </a:cubicBezTo>
                      <a:lnTo>
                        <a:pt x="414924" y="0"/>
                      </a:lnTo>
                      <a:cubicBezTo>
                        <a:pt x="414924" y="0"/>
                        <a:pt x="376040" y="1000"/>
                        <a:pt x="346401" y="10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1ECEE"/>
                    </a:gs>
                    <a:gs pos="0">
                      <a:srgbClr val="383B3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435" cap="flat">
                  <a:noFill/>
                  <a:miter lim="800000"/>
                </a:ln>
              </p:spPr>
            </p:sp>
            <p:sp>
              <p:nvSpPr>
                <p:cNvPr id="15191" name=""/>
                <p:cNvSpPr/>
                <p:nvPr/>
              </p:nvSpPr>
              <p:spPr>
                <a:xfrm rot="-5400000">
                  <a:off x="817033" y="1098697"/>
                  <a:ext cx="268423" cy="385468"/>
                </a:xfrm>
                <a:custGeom>
                  <a:avLst/>
                  <a:gdLst/>
                  <a:ahLst/>
                  <a:cxnLst/>
                  <a:pathLst>
                    <a:path w="268423" h="385468">
                      <a:moveTo>
                        <a:pt x="225248" y="958"/>
                      </a:moveTo>
                      <a:cubicBezTo>
                        <a:pt x="98274" y="958"/>
                        <a:pt x="-563" y="69634"/>
                        <a:pt x="0" y="194865"/>
                      </a:cubicBezTo>
                      <a:cubicBezTo>
                        <a:pt x="-563" y="319108"/>
                        <a:pt x="100379" y="385468"/>
                        <a:pt x="225247" y="385468"/>
                      </a:cubicBezTo>
                      <a:cubicBezTo>
                        <a:pt x="235779" y="385468"/>
                        <a:pt x="268423" y="385468"/>
                        <a:pt x="268423" y="385468"/>
                      </a:cubicBezTo>
                      <a:lnTo>
                        <a:pt x="268423" y="0"/>
                      </a:lnTo>
                      <a:cubicBezTo>
                        <a:pt x="268423" y="0"/>
                        <a:pt x="244521" y="958"/>
                        <a:pt x="225248" y="95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83B3B"/>
                    </a:gs>
                    <a:gs pos="100000">
                      <a:srgbClr val="DBDCF2"/>
                    </a:gs>
                  </a:gsLst>
                  <a:lin ang="10800000" scaled="0"/>
                </a:gradFill>
                <a:ln w="6435" cap="flat">
                  <a:noFill/>
                  <a:miter lim="800000"/>
                </a:ln>
              </p:spPr>
            </p:sp>
            <p:grpSp>
              <p:nvGrpSpPr>
                <p:cNvPr id="10520" name=""/>
                <p:cNvGrpSpPr/>
                <p:nvPr/>
              </p:nvGrpSpPr>
              <p:grpSpPr>
                <a:xfrm>
                  <a:off x="769168" y="1167541"/>
                  <a:ext cx="259821" cy="52304"/>
                  <a:chOff x="769168" y="1167541"/>
                  <a:chExt cx="259821" cy="52304"/>
                </a:xfrm>
              </p:grpSpPr>
              <p:sp>
                <p:nvSpPr>
                  <p:cNvPr id="10480" name="Rectangle"/>
                  <p:cNvSpPr/>
                  <p:nvPr/>
                </p:nvSpPr>
                <p:spPr>
                  <a:xfrm>
                    <a:off x="769316" y="1167930"/>
                    <a:ext cx="259586" cy="51884"/>
                  </a:xfrm>
                  <a:custGeom>
                    <a:avLst/>
                    <a:gdLst/>
                    <a:ahLst/>
                    <a:cxnLst/>
                    <a:pathLst>
                      <a:path w="259586" h="51884">
                        <a:moveTo>
                          <a:pt x="0" y="0"/>
                        </a:moveTo>
                        <a:lnTo>
                          <a:pt x="259586" y="0"/>
                        </a:lnTo>
                        <a:lnTo>
                          <a:pt x="259586" y="51884"/>
                        </a:lnTo>
                        <a:lnTo>
                          <a:pt x="0" y="518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1ECEE"/>
                      </a:gs>
                      <a:gs pos="100000">
                        <a:srgbClr val="A8B1B2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5199" name="Rectangle"/>
                  <p:cNvSpPr/>
                  <p:nvPr/>
                </p:nvSpPr>
                <p:spPr>
                  <a:xfrm>
                    <a:off x="780825" y="1174654"/>
                    <a:ext cx="236569" cy="38437"/>
                  </a:xfrm>
                  <a:custGeom>
                    <a:avLst/>
                    <a:gdLst/>
                    <a:ahLst/>
                    <a:cxnLst/>
                    <a:pathLst>
                      <a:path w="236569" h="38437">
                        <a:moveTo>
                          <a:pt x="0" y="8331"/>
                        </a:moveTo>
                        <a:lnTo>
                          <a:pt x="83234" y="8331"/>
                        </a:lnTo>
                        <a:lnTo>
                          <a:pt x="83234" y="-222"/>
                        </a:lnTo>
                        <a:lnTo>
                          <a:pt x="165439" y="-222"/>
                        </a:lnTo>
                        <a:lnTo>
                          <a:pt x="166134" y="8331"/>
                        </a:lnTo>
                        <a:lnTo>
                          <a:pt x="236569" y="8331"/>
                        </a:lnTo>
                        <a:lnTo>
                          <a:pt x="236569" y="31075"/>
                        </a:lnTo>
                        <a:lnTo>
                          <a:pt x="166134" y="31075"/>
                        </a:lnTo>
                        <a:lnTo>
                          <a:pt x="166134" y="38585"/>
                        </a:lnTo>
                        <a:lnTo>
                          <a:pt x="82223" y="38585"/>
                        </a:lnTo>
                        <a:lnTo>
                          <a:pt x="82223" y="31075"/>
                        </a:lnTo>
                        <a:lnTo>
                          <a:pt x="0" y="31075"/>
                        </a:lnTo>
                        <a:lnTo>
                          <a:pt x="0" y="83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595959"/>
                      </a:gs>
                      <a:gs pos="100000">
                        <a:srgbClr val="3F3F3F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0494" name="Rectangle"/>
                  <p:cNvSpPr/>
                  <p:nvPr/>
                </p:nvSpPr>
                <p:spPr>
                  <a:xfrm>
                    <a:off x="789826" y="1189518"/>
                    <a:ext cx="218566" cy="8709"/>
                  </a:xfrm>
                  <a:custGeom>
                    <a:avLst/>
                    <a:gdLst/>
                    <a:ahLst/>
                    <a:cxnLst/>
                    <a:pathLst>
                      <a:path w="218566" h="8709">
                        <a:moveTo>
                          <a:pt x="0" y="0"/>
                        </a:moveTo>
                        <a:lnTo>
                          <a:pt x="218566" y="0"/>
                        </a:lnTo>
                        <a:lnTo>
                          <a:pt x="218566" y="8709"/>
                        </a:lnTo>
                        <a:lnTo>
                          <a:pt x="0" y="87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BFBFBF"/>
                      </a:gs>
                      <a:gs pos="50000">
                        <a:srgbClr val="0C0C0C"/>
                      </a:gs>
                      <a:gs pos="100000">
                        <a:srgbClr val="BFBFBF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</p:grpSp>
            <p:sp>
              <p:nvSpPr>
                <p:cNvPr id="10214" name="Rectangle"/>
                <p:cNvSpPr/>
                <p:nvPr/>
              </p:nvSpPr>
              <p:spPr>
                <a:xfrm>
                  <a:off x="759863" y="1065741"/>
                  <a:ext cx="384401" cy="85649"/>
                </a:xfrm>
                <a:custGeom>
                  <a:avLst/>
                  <a:gdLst/>
                  <a:ahLst/>
                  <a:cxnLst/>
                  <a:pathLst>
                    <a:path w="384401" h="85649">
                      <a:moveTo>
                        <a:pt x="0" y="0"/>
                      </a:moveTo>
                      <a:lnTo>
                        <a:pt x="384401" y="0"/>
                      </a:lnTo>
                      <a:lnTo>
                        <a:pt x="384401" y="85649"/>
                      </a:lnTo>
                      <a:lnTo>
                        <a:pt x="0" y="856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95C5F"/>
                    </a:gs>
                    <a:gs pos="100000">
                      <a:srgbClr val="262626"/>
                    </a:gs>
                  </a:gsLst>
                  <a:lin ang="0" scaled="0"/>
                </a:gradFill>
                <a:ln w="8580" cap="flat">
                  <a:solidFill>
                    <a:srgbClr val="000000"/>
                  </a:solidFill>
                  <a:miter lim="800000"/>
                </a:ln>
              </p:spPr>
            </p:sp>
            <p:sp>
              <p:nvSpPr>
                <p:cNvPr id="10219" name="Rectangle"/>
                <p:cNvSpPr/>
                <p:nvPr/>
              </p:nvSpPr>
              <p:spPr>
                <a:xfrm>
                  <a:off x="795435" y="1119664"/>
                  <a:ext cx="262049" cy="19881"/>
                </a:xfrm>
                <a:custGeom>
                  <a:avLst/>
                  <a:gdLst/>
                  <a:ahLst/>
                  <a:cxnLst/>
                  <a:pathLst>
                    <a:path w="262049" h="19881">
                      <a:moveTo>
                        <a:pt x="0" y="0"/>
                      </a:moveTo>
                      <a:lnTo>
                        <a:pt x="262049" y="0"/>
                      </a:lnTo>
                      <a:lnTo>
                        <a:pt x="262049" y="19881"/>
                      </a:lnTo>
                      <a:lnTo>
                        <a:pt x="0" y="19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224" name="Rectangle"/>
                <p:cNvSpPr/>
                <p:nvPr/>
              </p:nvSpPr>
              <p:spPr>
                <a:xfrm>
                  <a:off x="804868" y="1125798"/>
                  <a:ext cx="243186" cy="7612"/>
                </a:xfrm>
                <a:custGeom>
                  <a:avLst/>
                  <a:gdLst/>
                  <a:ahLst/>
                  <a:cxnLst/>
                  <a:pathLst>
                    <a:path w="243186" h="7612">
                      <a:moveTo>
                        <a:pt x="0" y="0"/>
                      </a:moveTo>
                      <a:lnTo>
                        <a:pt x="243186" y="0"/>
                      </a:lnTo>
                      <a:lnTo>
                        <a:pt x="243186" y="7612"/>
                      </a:lnTo>
                      <a:lnTo>
                        <a:pt x="0" y="7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2B1A8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0229" name="Rectangle"/>
                <p:cNvSpPr/>
                <p:nvPr/>
              </p:nvSpPr>
              <p:spPr>
                <a:xfrm>
                  <a:off x="1077317" y="1123146"/>
                  <a:ext cx="31738" cy="10887"/>
                </a:xfrm>
                <a:custGeom>
                  <a:avLst/>
                  <a:gdLst/>
                  <a:ahLst/>
                  <a:cxnLst/>
                  <a:pathLst>
                    <a:path w="31738" h="10887">
                      <a:moveTo>
                        <a:pt x="0" y="0"/>
                      </a:moveTo>
                      <a:lnTo>
                        <a:pt x="31738" y="0"/>
                      </a:lnTo>
                      <a:lnTo>
                        <a:pt x="31738" y="10887"/>
                      </a:lnTo>
                      <a:lnTo>
                        <a:pt x="0" y="10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grpSp>
              <p:nvGrpSpPr>
                <p:cNvPr id="10529" name=""/>
                <p:cNvGrpSpPr/>
                <p:nvPr/>
              </p:nvGrpSpPr>
              <p:grpSpPr>
                <a:xfrm>
                  <a:off x="869851" y="1409983"/>
                  <a:ext cx="165484" cy="123888"/>
                  <a:chOff x="869851" y="1409983"/>
                  <a:chExt cx="165484" cy="123888"/>
                </a:xfrm>
              </p:grpSpPr>
              <p:grpSp>
                <p:nvGrpSpPr>
                  <p:cNvPr id="15218" name=""/>
                  <p:cNvGrpSpPr/>
                  <p:nvPr/>
                </p:nvGrpSpPr>
                <p:grpSpPr>
                  <a:xfrm>
                    <a:off x="869862" y="1409447"/>
                    <a:ext cx="165276" cy="124776"/>
                    <a:chOff x="869862" y="1409447"/>
                    <a:chExt cx="165276" cy="124776"/>
                  </a:xfrm>
                </p:grpSpPr>
                <p:sp>
                  <p:nvSpPr>
                    <p:cNvPr id="15221" name=""/>
                    <p:cNvSpPr/>
                    <p:nvPr/>
                  </p:nvSpPr>
                  <p:spPr>
                    <a:xfrm rot="-5400000">
                      <a:off x="892903" y="1391871"/>
                      <a:ext cx="124361" cy="160208"/>
                    </a:xfrm>
                    <a:custGeom>
                      <a:avLst/>
                      <a:gdLst/>
                      <a:ahLst/>
                      <a:cxnLst/>
                      <a:pathLst>
                        <a:path w="124361" h="160208">
                          <a:moveTo>
                            <a:pt x="100714" y="0"/>
                          </a:moveTo>
                          <a:cubicBezTo>
                            <a:pt x="43941" y="0"/>
                            <a:pt x="846" y="26278"/>
                            <a:pt x="0" y="80797"/>
                          </a:cubicBezTo>
                          <a:cubicBezTo>
                            <a:pt x="200" y="138001"/>
                            <a:pt x="38924" y="159752"/>
                            <a:pt x="100714" y="160208"/>
                          </a:cubicBezTo>
                          <a:cubicBezTo>
                            <a:pt x="105423" y="160208"/>
                            <a:pt x="122728" y="160208"/>
                            <a:pt x="122728" y="160208"/>
                          </a:cubicBezTo>
                          <a:lnTo>
                            <a:pt x="124361" y="157704"/>
                          </a:lnTo>
                          <a:cubicBezTo>
                            <a:pt x="124361" y="157703"/>
                            <a:pt x="115439" y="150702"/>
                            <a:pt x="100465" y="149386"/>
                          </a:cubicBezTo>
                          <a:cubicBezTo>
                            <a:pt x="67951" y="146522"/>
                            <a:pt x="12597" y="136392"/>
                            <a:pt x="12301" y="81239"/>
                          </a:cubicBezTo>
                          <a:cubicBezTo>
                            <a:pt x="11986" y="22459"/>
                            <a:pt x="68544" y="12610"/>
                            <a:pt x="100398" y="10174"/>
                          </a:cubicBezTo>
                          <a:cubicBezTo>
                            <a:pt x="112197" y="9272"/>
                            <a:pt x="120301" y="10501"/>
                            <a:pt x="120209" y="10502"/>
                          </a:cubicBezTo>
                          <a:lnTo>
                            <a:pt x="121780" y="7863"/>
                          </a:lnTo>
                          <a:cubicBezTo>
                            <a:pt x="121780" y="7863"/>
                            <a:pt x="109331" y="0"/>
                            <a:pt x="10071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262626"/>
                        </a:gs>
                        <a:gs pos="100000">
                          <a:srgbClr val="7F7F7F"/>
                        </a:gs>
                      </a:gsLst>
                      <a:lin ang="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338" name=""/>
                    <p:cNvSpPr/>
                    <p:nvPr/>
                  </p:nvSpPr>
                  <p:spPr>
                    <a:xfrm rot="-5400000">
                      <a:off x="889218" y="1390309"/>
                      <a:ext cx="123954" cy="162984"/>
                    </a:xfrm>
                    <a:custGeom>
                      <a:avLst/>
                      <a:gdLst/>
                      <a:ahLst/>
                      <a:cxnLst/>
                      <a:pathLst>
                        <a:path w="123954" h="162984">
                          <a:moveTo>
                            <a:pt x="100714" y="0"/>
                          </a:moveTo>
                          <a:cubicBezTo>
                            <a:pt x="43941" y="0"/>
                            <a:pt x="846" y="26276"/>
                            <a:pt x="0" y="80795"/>
                          </a:cubicBezTo>
                          <a:cubicBezTo>
                            <a:pt x="200" y="137998"/>
                            <a:pt x="38924" y="159749"/>
                            <a:pt x="100714" y="160204"/>
                          </a:cubicBezTo>
                          <a:cubicBezTo>
                            <a:pt x="105423" y="160204"/>
                            <a:pt x="123954" y="162984"/>
                            <a:pt x="123954" y="162984"/>
                          </a:cubicBezTo>
                          <a:lnTo>
                            <a:pt x="121205" y="152344"/>
                          </a:lnTo>
                          <a:lnTo>
                            <a:pt x="118958" y="149842"/>
                          </a:lnTo>
                          <a:cubicBezTo>
                            <a:pt x="118958" y="149841"/>
                            <a:pt x="115439" y="150699"/>
                            <a:pt x="100466" y="149383"/>
                          </a:cubicBezTo>
                          <a:cubicBezTo>
                            <a:pt x="67952" y="146520"/>
                            <a:pt x="12597" y="136390"/>
                            <a:pt x="12301" y="81237"/>
                          </a:cubicBezTo>
                          <a:cubicBezTo>
                            <a:pt x="11986" y="22456"/>
                            <a:pt x="68545" y="12606"/>
                            <a:pt x="100399" y="10171"/>
                          </a:cubicBezTo>
                          <a:cubicBezTo>
                            <a:pt x="112197" y="9269"/>
                            <a:pt x="121501" y="13140"/>
                            <a:pt x="121409" y="13142"/>
                          </a:cubicBezTo>
                          <a:lnTo>
                            <a:pt x="123954" y="3123"/>
                          </a:lnTo>
                          <a:lnTo>
                            <a:pt x="122225" y="0"/>
                          </a:lnTo>
                          <a:cubicBezTo>
                            <a:pt x="122225" y="0"/>
                            <a:pt x="109331" y="0"/>
                            <a:pt x="10071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/>
                        </a:gs>
                        <a:gs pos="100000">
                          <a:srgbClr val="BFBFBF"/>
                        </a:gs>
                      </a:gsLst>
                      <a:lin ang="108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273" name=""/>
                    <p:cNvSpPr/>
                    <p:nvPr/>
                  </p:nvSpPr>
                  <p:spPr>
                    <a:xfrm rot="-5400000">
                      <a:off x="890852" y="1391997"/>
                      <a:ext cx="123271" cy="160292"/>
                    </a:xfrm>
                    <a:custGeom>
                      <a:avLst/>
                      <a:gdLst/>
                      <a:ahLst/>
                      <a:cxnLst/>
                      <a:pathLst>
                        <a:path w="123271" h="160292">
                          <a:moveTo>
                            <a:pt x="100714" y="0"/>
                          </a:moveTo>
                          <a:cubicBezTo>
                            <a:pt x="43941" y="0"/>
                            <a:pt x="845" y="26281"/>
                            <a:pt x="0" y="80800"/>
                          </a:cubicBezTo>
                          <a:cubicBezTo>
                            <a:pt x="200" y="138004"/>
                            <a:pt x="38924" y="159754"/>
                            <a:pt x="100714" y="160292"/>
                          </a:cubicBezTo>
                          <a:cubicBezTo>
                            <a:pt x="105423" y="160292"/>
                            <a:pt x="122731" y="160292"/>
                            <a:pt x="122731" y="160292"/>
                          </a:cubicBezTo>
                          <a:lnTo>
                            <a:pt x="119799" y="149700"/>
                          </a:lnTo>
                          <a:cubicBezTo>
                            <a:pt x="119799" y="149699"/>
                            <a:pt x="115439" y="150705"/>
                            <a:pt x="100466" y="149388"/>
                          </a:cubicBezTo>
                          <a:cubicBezTo>
                            <a:pt x="67951" y="146525"/>
                            <a:pt x="12597" y="136395"/>
                            <a:pt x="12301" y="81242"/>
                          </a:cubicBezTo>
                          <a:cubicBezTo>
                            <a:pt x="11986" y="22462"/>
                            <a:pt x="68545" y="12613"/>
                            <a:pt x="100399" y="10178"/>
                          </a:cubicBezTo>
                          <a:cubicBezTo>
                            <a:pt x="112197" y="9275"/>
                            <a:pt x="120301" y="10504"/>
                            <a:pt x="120209" y="10505"/>
                          </a:cubicBezTo>
                          <a:lnTo>
                            <a:pt x="123140" y="0"/>
                          </a:lnTo>
                          <a:cubicBezTo>
                            <a:pt x="123140" y="0"/>
                            <a:pt x="109331" y="0"/>
                            <a:pt x="10071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EAEAEA"/>
                        </a:gs>
                        <a:gs pos="0">
                          <a:srgbClr val="262626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5228" name=""/>
                  <p:cNvGrpSpPr/>
                  <p:nvPr/>
                </p:nvGrpSpPr>
                <p:grpSpPr>
                  <a:xfrm>
                    <a:off x="935596" y="1429616"/>
                    <a:ext cx="33808" cy="24941"/>
                    <a:chOff x="935596" y="1429616"/>
                    <a:chExt cx="33808" cy="24941"/>
                  </a:xfrm>
                </p:grpSpPr>
                <p:sp>
                  <p:nvSpPr>
                    <p:cNvPr id="10377" name=""/>
                    <p:cNvSpPr/>
                    <p:nvPr/>
                  </p:nvSpPr>
                  <p:spPr>
                    <a:xfrm>
                      <a:off x="935643" y="1429592"/>
                      <a:ext cx="33652" cy="25006"/>
                    </a:xfrm>
                    <a:custGeom>
                      <a:avLst/>
                      <a:gdLst/>
                      <a:ahLst/>
                      <a:cxnLst/>
                      <a:pathLst>
                        <a:path w="33652" h="25006">
                          <a:moveTo>
                            <a:pt x="16790" y="0"/>
                          </a:moveTo>
                          <a:cubicBezTo>
                            <a:pt x="7345" y="0"/>
                            <a:pt x="86" y="5577"/>
                            <a:pt x="41" y="12528"/>
                          </a:cubicBezTo>
                          <a:cubicBezTo>
                            <a:pt x="0" y="19478"/>
                            <a:pt x="7502" y="25006"/>
                            <a:pt x="16790" y="25006"/>
                          </a:cubicBezTo>
                          <a:cubicBezTo>
                            <a:pt x="26077" y="25006"/>
                            <a:pt x="33652" y="19478"/>
                            <a:pt x="33652" y="12515"/>
                          </a:cubicBezTo>
                          <a:cubicBezTo>
                            <a:pt x="33652" y="5552"/>
                            <a:pt x="26234" y="0"/>
                            <a:pt x="1679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DBDCF2"/>
                        </a:gs>
                        <a:gs pos="100000">
                          <a:srgbClr val="595959"/>
                        </a:gs>
                      </a:gsLst>
                      <a:lin ang="54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380" name=""/>
                    <p:cNvSpPr/>
                    <p:nvPr/>
                  </p:nvSpPr>
                  <p:spPr>
                    <a:xfrm>
                      <a:off x="938666" y="1431839"/>
                      <a:ext cx="27606" cy="20513"/>
                    </a:xfrm>
                    <a:custGeom>
                      <a:avLst/>
                      <a:gdLst/>
                      <a:ahLst/>
                      <a:cxnLst/>
                      <a:pathLst>
                        <a:path w="27606" h="20513">
                          <a:moveTo>
                            <a:pt x="13773" y="0"/>
                          </a:moveTo>
                          <a:cubicBezTo>
                            <a:pt x="6026" y="0"/>
                            <a:pt x="70" y="4575"/>
                            <a:pt x="34" y="10277"/>
                          </a:cubicBezTo>
                          <a:cubicBezTo>
                            <a:pt x="0" y="15978"/>
                            <a:pt x="6154" y="20513"/>
                            <a:pt x="13773" y="20513"/>
                          </a:cubicBezTo>
                          <a:cubicBezTo>
                            <a:pt x="21392" y="20513"/>
                            <a:pt x="27606" y="15978"/>
                            <a:pt x="27606" y="10266"/>
                          </a:cubicBezTo>
                          <a:cubicBezTo>
                            <a:pt x="27606" y="4555"/>
                            <a:pt x="21520" y="0"/>
                            <a:pt x="13773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CAD4D6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5234" name=""/>
                    <p:cNvSpPr/>
                    <p:nvPr/>
                  </p:nvSpPr>
                  <p:spPr>
                    <a:xfrm>
                      <a:off x="940752" y="1433300"/>
                      <a:ext cx="23672" cy="17590"/>
                    </a:xfrm>
                    <a:custGeom>
                      <a:avLst/>
                      <a:gdLst/>
                      <a:ahLst/>
                      <a:cxnLst/>
                      <a:pathLst>
                        <a:path w="23672" h="17590">
                          <a:moveTo>
                            <a:pt x="11810" y="0"/>
                          </a:moveTo>
                          <a:cubicBezTo>
                            <a:pt x="5167" y="0"/>
                            <a:pt x="60" y="3923"/>
                            <a:pt x="29" y="8812"/>
                          </a:cubicBezTo>
                          <a:cubicBezTo>
                            <a:pt x="0" y="13701"/>
                            <a:pt x="5277" y="17590"/>
                            <a:pt x="11810" y="17590"/>
                          </a:cubicBezTo>
                          <a:cubicBezTo>
                            <a:pt x="18343" y="17590"/>
                            <a:pt x="23672" y="13701"/>
                            <a:pt x="23672" y="8803"/>
                          </a:cubicBezTo>
                          <a:cubicBezTo>
                            <a:pt x="23672" y="3906"/>
                            <a:pt x="18453" y="0"/>
                            <a:pt x="1181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C0C0C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5237" name=""/>
                    <p:cNvSpPr/>
                    <p:nvPr/>
                  </p:nvSpPr>
                  <p:spPr>
                    <a:xfrm>
                      <a:off x="942064" y="1434275"/>
                      <a:ext cx="21048" cy="15640"/>
                    </a:xfrm>
                    <a:custGeom>
                      <a:avLst/>
                      <a:gdLst/>
                      <a:ahLst/>
                      <a:cxnLst/>
                      <a:pathLst>
                        <a:path w="21048" h="15640">
                          <a:moveTo>
                            <a:pt x="10501" y="0"/>
                          </a:moveTo>
                          <a:cubicBezTo>
                            <a:pt x="4594" y="0"/>
                            <a:pt x="53" y="3488"/>
                            <a:pt x="26" y="7835"/>
                          </a:cubicBezTo>
                          <a:cubicBezTo>
                            <a:pt x="0" y="12182"/>
                            <a:pt x="4692" y="15640"/>
                            <a:pt x="10501" y="15640"/>
                          </a:cubicBezTo>
                          <a:cubicBezTo>
                            <a:pt x="16310" y="15640"/>
                            <a:pt x="21048" y="12182"/>
                            <a:pt x="21048" y="7827"/>
                          </a:cubicBezTo>
                          <a:cubicBezTo>
                            <a:pt x="21048" y="3473"/>
                            <a:pt x="16408" y="0"/>
                            <a:pt x="10501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3F3F3F"/>
                        </a:gs>
                        <a:gs pos="0">
                          <a:srgbClr val="FFFFFF"/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473" name=""/>
                  <p:cNvGrpSpPr/>
                  <p:nvPr/>
                </p:nvGrpSpPr>
                <p:grpSpPr>
                  <a:xfrm>
                    <a:off x="984260" y="1433947"/>
                    <a:ext cx="21908" cy="16279"/>
                    <a:chOff x="984260" y="1433947"/>
                    <a:chExt cx="21908" cy="16279"/>
                  </a:xfrm>
                </p:grpSpPr>
                <p:sp>
                  <p:nvSpPr>
                    <p:cNvPr id="10454" name=""/>
                    <p:cNvSpPr/>
                    <p:nvPr/>
                  </p:nvSpPr>
                  <p:spPr>
                    <a:xfrm>
                      <a:off x="984146" y="1433942"/>
                      <a:ext cx="21999" cy="16347"/>
                    </a:xfrm>
                    <a:custGeom>
                      <a:avLst/>
                      <a:gdLst/>
                      <a:ahLst/>
                      <a:cxnLst/>
                      <a:pathLst>
                        <a:path w="21999" h="16347">
                          <a:moveTo>
                            <a:pt x="10976" y="0"/>
                          </a:moveTo>
                          <a:cubicBezTo>
                            <a:pt x="4802" y="0"/>
                            <a:pt x="56" y="3646"/>
                            <a:pt x="27" y="8190"/>
                          </a:cubicBezTo>
                          <a:cubicBezTo>
                            <a:pt x="0" y="12733"/>
                            <a:pt x="4904" y="16347"/>
                            <a:pt x="10976" y="16347"/>
                          </a:cubicBezTo>
                          <a:cubicBezTo>
                            <a:pt x="17047" y="16347"/>
                            <a:pt x="21999" y="12733"/>
                            <a:pt x="21999" y="8181"/>
                          </a:cubicBezTo>
                          <a:cubicBezTo>
                            <a:pt x="21999" y="3630"/>
                            <a:pt x="17150" y="0"/>
                            <a:pt x="1097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DBDCF2"/>
                        </a:gs>
                        <a:gs pos="100000">
                          <a:srgbClr val="595959"/>
                        </a:gs>
                      </a:gsLst>
                      <a:lin ang="54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457" name=""/>
                    <p:cNvSpPr/>
                    <p:nvPr/>
                  </p:nvSpPr>
                  <p:spPr>
                    <a:xfrm>
                      <a:off x="985686" y="1435146"/>
                      <a:ext cx="18761" cy="13940"/>
                    </a:xfrm>
                    <a:custGeom>
                      <a:avLst/>
                      <a:gdLst/>
                      <a:ahLst/>
                      <a:cxnLst/>
                      <a:pathLst>
                        <a:path w="18761" h="13940">
                          <a:moveTo>
                            <a:pt x="9360" y="0"/>
                          </a:moveTo>
                          <a:cubicBezTo>
                            <a:pt x="4095" y="0"/>
                            <a:pt x="48" y="3109"/>
                            <a:pt x="23" y="6984"/>
                          </a:cubicBezTo>
                          <a:cubicBezTo>
                            <a:pt x="0" y="10859"/>
                            <a:pt x="4182" y="13940"/>
                            <a:pt x="9360" y="13940"/>
                          </a:cubicBezTo>
                          <a:cubicBezTo>
                            <a:pt x="14538" y="13940"/>
                            <a:pt x="18761" y="10859"/>
                            <a:pt x="18761" y="6977"/>
                          </a:cubicBezTo>
                          <a:cubicBezTo>
                            <a:pt x="18761" y="3095"/>
                            <a:pt x="14625" y="0"/>
                            <a:pt x="936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CAD4D6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460" name=""/>
                    <p:cNvSpPr/>
                    <p:nvPr/>
                  </p:nvSpPr>
                  <p:spPr>
                    <a:xfrm>
                      <a:off x="987023" y="1436139"/>
                      <a:ext cx="16087" cy="11954"/>
                    </a:xfrm>
                    <a:custGeom>
                      <a:avLst/>
                      <a:gdLst/>
                      <a:ahLst/>
                      <a:cxnLst/>
                      <a:pathLst>
                        <a:path w="16087" h="11954">
                          <a:moveTo>
                            <a:pt x="8026" y="0"/>
                          </a:moveTo>
                          <a:cubicBezTo>
                            <a:pt x="3511" y="0"/>
                            <a:pt x="41" y="2666"/>
                            <a:pt x="20" y="5989"/>
                          </a:cubicBezTo>
                          <a:cubicBezTo>
                            <a:pt x="0" y="9311"/>
                            <a:pt x="3586" y="11954"/>
                            <a:pt x="8026" y="11954"/>
                          </a:cubicBezTo>
                          <a:cubicBezTo>
                            <a:pt x="12466" y="11954"/>
                            <a:pt x="16087" y="9311"/>
                            <a:pt x="16087" y="5983"/>
                          </a:cubicBezTo>
                          <a:cubicBezTo>
                            <a:pt x="16087" y="2654"/>
                            <a:pt x="12541" y="0"/>
                            <a:pt x="802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800000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463" name=""/>
                    <p:cNvSpPr/>
                    <p:nvPr/>
                  </p:nvSpPr>
                  <p:spPr>
                    <a:xfrm>
                      <a:off x="987994" y="1436802"/>
                      <a:ext cx="14304" cy="10629"/>
                    </a:xfrm>
                    <a:custGeom>
                      <a:avLst/>
                      <a:gdLst/>
                      <a:ahLst/>
                      <a:cxnLst/>
                      <a:pathLst>
                        <a:path w="14304" h="10629">
                          <a:moveTo>
                            <a:pt x="7136" y="0"/>
                          </a:moveTo>
                          <a:cubicBezTo>
                            <a:pt x="3122" y="0"/>
                            <a:pt x="36" y="2371"/>
                            <a:pt x="17" y="5325"/>
                          </a:cubicBezTo>
                          <a:cubicBezTo>
                            <a:pt x="0" y="8279"/>
                            <a:pt x="3189" y="10629"/>
                            <a:pt x="7136" y="10629"/>
                          </a:cubicBezTo>
                          <a:cubicBezTo>
                            <a:pt x="11084" y="10629"/>
                            <a:pt x="14304" y="8279"/>
                            <a:pt x="14304" y="5319"/>
                          </a:cubicBezTo>
                          <a:cubicBezTo>
                            <a:pt x="14304" y="2360"/>
                            <a:pt x="11150" y="0"/>
                            <a:pt x="713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0000"/>
                        </a:gs>
                        <a:gs pos="0">
                          <a:srgbClr val="FFFFFF"/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0474" name=""/>
                  <p:cNvGrpSpPr/>
                  <p:nvPr/>
                </p:nvGrpSpPr>
                <p:grpSpPr>
                  <a:xfrm>
                    <a:off x="898543" y="1433947"/>
                    <a:ext cx="21908" cy="16279"/>
                    <a:chOff x="898543" y="1433947"/>
                    <a:chExt cx="21908" cy="16279"/>
                  </a:xfrm>
                </p:grpSpPr>
                <p:sp>
                  <p:nvSpPr>
                    <p:cNvPr id="10436" name=""/>
                    <p:cNvSpPr/>
                    <p:nvPr/>
                  </p:nvSpPr>
                  <p:spPr>
                    <a:xfrm>
                      <a:off x="898591" y="1433898"/>
                      <a:ext cx="21999" cy="16347"/>
                    </a:xfrm>
                    <a:custGeom>
                      <a:avLst/>
                      <a:gdLst/>
                      <a:ahLst/>
                      <a:cxnLst/>
                      <a:pathLst>
                        <a:path w="21999" h="16347">
                          <a:moveTo>
                            <a:pt x="10976" y="0"/>
                          </a:moveTo>
                          <a:cubicBezTo>
                            <a:pt x="4802" y="0"/>
                            <a:pt x="56" y="3646"/>
                            <a:pt x="27" y="8190"/>
                          </a:cubicBezTo>
                          <a:cubicBezTo>
                            <a:pt x="0" y="12733"/>
                            <a:pt x="4904" y="16347"/>
                            <a:pt x="10976" y="16347"/>
                          </a:cubicBezTo>
                          <a:cubicBezTo>
                            <a:pt x="17047" y="16347"/>
                            <a:pt x="21999" y="12733"/>
                            <a:pt x="21999" y="8181"/>
                          </a:cubicBezTo>
                          <a:cubicBezTo>
                            <a:pt x="21999" y="3630"/>
                            <a:pt x="17150" y="0"/>
                            <a:pt x="1097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DBDCF2"/>
                        </a:gs>
                        <a:gs pos="100000">
                          <a:srgbClr val="595959"/>
                        </a:gs>
                      </a:gsLst>
                      <a:lin ang="54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439" name=""/>
                    <p:cNvSpPr/>
                    <p:nvPr/>
                  </p:nvSpPr>
                  <p:spPr>
                    <a:xfrm>
                      <a:off x="900131" y="1435101"/>
                      <a:ext cx="18761" cy="13940"/>
                    </a:xfrm>
                    <a:custGeom>
                      <a:avLst/>
                      <a:gdLst/>
                      <a:ahLst/>
                      <a:cxnLst/>
                      <a:pathLst>
                        <a:path w="18761" h="13940">
                          <a:moveTo>
                            <a:pt x="9360" y="0"/>
                          </a:moveTo>
                          <a:cubicBezTo>
                            <a:pt x="4095" y="0"/>
                            <a:pt x="48" y="3109"/>
                            <a:pt x="23" y="6984"/>
                          </a:cubicBezTo>
                          <a:cubicBezTo>
                            <a:pt x="0" y="10859"/>
                            <a:pt x="4182" y="13940"/>
                            <a:pt x="9360" y="13940"/>
                          </a:cubicBezTo>
                          <a:cubicBezTo>
                            <a:pt x="14538" y="13940"/>
                            <a:pt x="18761" y="10859"/>
                            <a:pt x="18761" y="6977"/>
                          </a:cubicBezTo>
                          <a:cubicBezTo>
                            <a:pt x="18761" y="3095"/>
                            <a:pt x="14625" y="0"/>
                            <a:pt x="936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CAD4D6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442" name=""/>
                    <p:cNvSpPr/>
                    <p:nvPr/>
                  </p:nvSpPr>
                  <p:spPr>
                    <a:xfrm>
                      <a:off x="901547" y="1436095"/>
                      <a:ext cx="16087" cy="11954"/>
                    </a:xfrm>
                    <a:custGeom>
                      <a:avLst/>
                      <a:gdLst/>
                      <a:ahLst/>
                      <a:cxnLst/>
                      <a:pathLst>
                        <a:path w="16087" h="11954">
                          <a:moveTo>
                            <a:pt x="8026" y="0"/>
                          </a:moveTo>
                          <a:cubicBezTo>
                            <a:pt x="3511" y="0"/>
                            <a:pt x="41" y="2666"/>
                            <a:pt x="20" y="5989"/>
                          </a:cubicBezTo>
                          <a:cubicBezTo>
                            <a:pt x="0" y="9311"/>
                            <a:pt x="3586" y="11954"/>
                            <a:pt x="8026" y="11954"/>
                          </a:cubicBezTo>
                          <a:cubicBezTo>
                            <a:pt x="12466" y="11954"/>
                            <a:pt x="16087" y="9311"/>
                            <a:pt x="16087" y="5983"/>
                          </a:cubicBezTo>
                          <a:cubicBezTo>
                            <a:pt x="16087" y="2654"/>
                            <a:pt x="12541" y="0"/>
                            <a:pt x="802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B608D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0445" name=""/>
                    <p:cNvSpPr/>
                    <p:nvPr/>
                  </p:nvSpPr>
                  <p:spPr>
                    <a:xfrm>
                      <a:off x="902439" y="1436757"/>
                      <a:ext cx="14304" cy="10629"/>
                    </a:xfrm>
                    <a:custGeom>
                      <a:avLst/>
                      <a:gdLst/>
                      <a:ahLst/>
                      <a:cxnLst/>
                      <a:pathLst>
                        <a:path w="14304" h="10629">
                          <a:moveTo>
                            <a:pt x="7136" y="0"/>
                          </a:moveTo>
                          <a:cubicBezTo>
                            <a:pt x="3122" y="0"/>
                            <a:pt x="36" y="2371"/>
                            <a:pt x="17" y="5325"/>
                          </a:cubicBezTo>
                          <a:cubicBezTo>
                            <a:pt x="0" y="8279"/>
                            <a:pt x="3189" y="10629"/>
                            <a:pt x="7136" y="10629"/>
                          </a:cubicBezTo>
                          <a:cubicBezTo>
                            <a:pt x="11084" y="10629"/>
                            <a:pt x="14304" y="8279"/>
                            <a:pt x="14304" y="5319"/>
                          </a:cubicBezTo>
                          <a:cubicBezTo>
                            <a:pt x="14304" y="2360"/>
                            <a:pt x="11150" y="0"/>
                            <a:pt x="713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0FF00"/>
                        </a:gs>
                        <a:gs pos="0">
                          <a:srgbClr val="FFFFFF"/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</p:grpSp>
          </p:grpSp>
          <p:grpSp>
            <p:nvGrpSpPr>
              <p:cNvPr id="10582" name=""/>
              <p:cNvGrpSpPr/>
              <p:nvPr/>
            </p:nvGrpSpPr>
            <p:grpSpPr>
              <a:xfrm>
                <a:off x="912137" y="1458620"/>
                <a:ext cx="80384" cy="59731"/>
                <a:chOff x="912137" y="1458620"/>
                <a:chExt cx="80384" cy="59731"/>
              </a:xfrm>
            </p:grpSpPr>
            <p:sp>
              <p:nvSpPr>
                <p:cNvPr id="10719" name=""/>
                <p:cNvSpPr/>
                <p:nvPr/>
              </p:nvSpPr>
              <p:spPr>
                <a:xfrm>
                  <a:off x="911742" y="1458419"/>
                  <a:ext cx="80929" cy="60137"/>
                </a:xfrm>
                <a:custGeom>
                  <a:avLst/>
                  <a:gdLst/>
                  <a:ahLst/>
                  <a:cxnLst/>
                  <a:pathLst>
                    <a:path w="80929" h="60137">
                      <a:moveTo>
                        <a:pt x="40377" y="0"/>
                      </a:moveTo>
                      <a:cubicBezTo>
                        <a:pt x="17664" y="0"/>
                        <a:pt x="206" y="13413"/>
                        <a:pt x="98" y="30128"/>
                      </a:cubicBezTo>
                      <a:cubicBezTo>
                        <a:pt x="0" y="46842"/>
                        <a:pt x="18041" y="60137"/>
                        <a:pt x="40377" y="60137"/>
                      </a:cubicBezTo>
                      <a:cubicBezTo>
                        <a:pt x="62712" y="60137"/>
                        <a:pt x="80929" y="46842"/>
                        <a:pt x="80929" y="30097"/>
                      </a:cubicBezTo>
                      <a:cubicBezTo>
                        <a:pt x="80929" y="13352"/>
                        <a:pt x="63089" y="0"/>
                        <a:pt x="4037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595959"/>
                    </a:gs>
                  </a:gsLst>
                  <a:lin ang="54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0468" name=""/>
                <p:cNvSpPr/>
                <p:nvPr/>
              </p:nvSpPr>
              <p:spPr>
                <a:xfrm>
                  <a:off x="919012" y="1463821"/>
                  <a:ext cx="66390" cy="49332"/>
                </a:xfrm>
                <a:custGeom>
                  <a:avLst/>
                  <a:gdLst/>
                  <a:ahLst/>
                  <a:cxnLst/>
                  <a:pathLst>
                    <a:path w="66390" h="49332">
                      <a:moveTo>
                        <a:pt x="33123" y="0"/>
                      </a:moveTo>
                      <a:cubicBezTo>
                        <a:pt x="14491" y="0"/>
                        <a:pt x="169" y="11003"/>
                        <a:pt x="81" y="24715"/>
                      </a:cubicBezTo>
                      <a:cubicBezTo>
                        <a:pt x="0" y="38426"/>
                        <a:pt x="14800" y="49332"/>
                        <a:pt x="33123" y="49332"/>
                      </a:cubicBezTo>
                      <a:cubicBezTo>
                        <a:pt x="51445" y="49332"/>
                        <a:pt x="66390" y="38426"/>
                        <a:pt x="66390" y="24690"/>
                      </a:cubicBezTo>
                      <a:cubicBezTo>
                        <a:pt x="66390" y="10953"/>
                        <a:pt x="51754" y="0"/>
                        <a:pt x="3312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EC5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0472" name=""/>
                <p:cNvSpPr/>
                <p:nvPr/>
              </p:nvSpPr>
              <p:spPr>
                <a:xfrm>
                  <a:off x="924105" y="1467605"/>
                  <a:ext cx="56205" cy="41764"/>
                </a:xfrm>
                <a:custGeom>
                  <a:avLst/>
                  <a:gdLst/>
                  <a:ahLst/>
                  <a:cxnLst/>
                  <a:pathLst>
                    <a:path w="56205" h="41764">
                      <a:moveTo>
                        <a:pt x="28041" y="0"/>
                      </a:moveTo>
                      <a:cubicBezTo>
                        <a:pt x="12268" y="0"/>
                        <a:pt x="143" y="9315"/>
                        <a:pt x="68" y="20923"/>
                      </a:cubicBezTo>
                      <a:cubicBezTo>
                        <a:pt x="0" y="32531"/>
                        <a:pt x="12529" y="41764"/>
                        <a:pt x="28041" y="41764"/>
                      </a:cubicBezTo>
                      <a:cubicBezTo>
                        <a:pt x="43553" y="41764"/>
                        <a:pt x="56205" y="32531"/>
                        <a:pt x="56205" y="20902"/>
                      </a:cubicBezTo>
                      <a:cubicBezTo>
                        <a:pt x="56205" y="9273"/>
                        <a:pt x="43815" y="0"/>
                        <a:pt x="2804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0725" name=""/>
                <p:cNvSpPr/>
                <p:nvPr/>
              </p:nvSpPr>
              <p:spPr>
                <a:xfrm>
                  <a:off x="927220" y="1469920"/>
                  <a:ext cx="49975" cy="37135"/>
                </a:xfrm>
                <a:custGeom>
                  <a:avLst/>
                  <a:gdLst/>
                  <a:ahLst/>
                  <a:cxnLst/>
                  <a:pathLst>
                    <a:path w="49975" h="37135">
                      <a:moveTo>
                        <a:pt x="24933" y="0"/>
                      </a:moveTo>
                      <a:cubicBezTo>
                        <a:pt x="10908" y="0"/>
                        <a:pt x="127" y="8283"/>
                        <a:pt x="61" y="18604"/>
                      </a:cubicBezTo>
                      <a:cubicBezTo>
                        <a:pt x="0" y="28925"/>
                        <a:pt x="11141" y="37135"/>
                        <a:pt x="24933" y="37135"/>
                      </a:cubicBezTo>
                      <a:cubicBezTo>
                        <a:pt x="38726" y="37135"/>
                        <a:pt x="49975" y="28925"/>
                        <a:pt x="49975" y="18585"/>
                      </a:cubicBezTo>
                      <a:cubicBezTo>
                        <a:pt x="49975" y="8245"/>
                        <a:pt x="38958" y="0"/>
                        <a:pt x="2493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0478" name=""/>
                <p:cNvSpPr/>
                <p:nvPr/>
              </p:nvSpPr>
              <p:spPr>
                <a:xfrm>
                  <a:off x="933486" y="1474576"/>
                  <a:ext cx="37443" cy="27823"/>
                </a:xfrm>
                <a:custGeom>
                  <a:avLst/>
                  <a:gdLst/>
                  <a:ahLst/>
                  <a:cxnLst/>
                  <a:pathLst>
                    <a:path w="37443" h="27823">
                      <a:moveTo>
                        <a:pt x="18681" y="0"/>
                      </a:moveTo>
                      <a:cubicBezTo>
                        <a:pt x="8173" y="0"/>
                        <a:pt x="95" y="6206"/>
                        <a:pt x="46" y="13939"/>
                      </a:cubicBezTo>
                      <a:cubicBezTo>
                        <a:pt x="0" y="21672"/>
                        <a:pt x="8347" y="27823"/>
                        <a:pt x="18681" y="27823"/>
                      </a:cubicBezTo>
                      <a:cubicBezTo>
                        <a:pt x="29015" y="27823"/>
                        <a:pt x="37443" y="21672"/>
                        <a:pt x="37443" y="13925"/>
                      </a:cubicBezTo>
                      <a:cubicBezTo>
                        <a:pt x="37443" y="6178"/>
                        <a:pt x="29189" y="0"/>
                        <a:pt x="1868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1" cap="flat">
                  <a:noFill/>
                  <a:miter lim="800000"/>
                </a:ln>
              </p:spPr>
            </p:sp>
          </p:grpSp>
        </p:grpSp>
        <p:sp>
          <p:nvSpPr>
            <p:cNvPr id="15273" name=""/>
            <p:cNvSpPr/>
            <p:nvPr/>
          </p:nvSpPr>
          <p:spPr>
            <a:xfrm>
              <a:off x="268768" y="2701695"/>
              <a:ext cx="1669203" cy="876310"/>
            </a:xfrm>
            <a:custGeom>
              <a:avLst/>
              <a:gdLst/>
              <a:ahLst/>
              <a:cxnLst/>
              <a:pathLst>
                <a:path w="1669203" h="876310">
                  <a:moveTo>
                    <a:pt x="275850" y="0"/>
                  </a:moveTo>
                  <a:lnTo>
                    <a:pt x="1393354" y="0"/>
                  </a:lnTo>
                  <a:cubicBezTo>
                    <a:pt x="1545703" y="0"/>
                    <a:pt x="1669203" y="78467"/>
                    <a:pt x="1669203" y="175261"/>
                  </a:cubicBezTo>
                  <a:lnTo>
                    <a:pt x="1669203" y="701046"/>
                  </a:lnTo>
                  <a:cubicBezTo>
                    <a:pt x="1669203" y="797840"/>
                    <a:pt x="1545703" y="876310"/>
                    <a:pt x="1393354" y="876310"/>
                  </a:cubicBezTo>
                  <a:lnTo>
                    <a:pt x="275850" y="876310"/>
                  </a:lnTo>
                  <a:cubicBezTo>
                    <a:pt x="123502" y="876310"/>
                    <a:pt x="0" y="797840"/>
                    <a:pt x="0" y="701046"/>
                  </a:cubicBezTo>
                  <a:lnTo>
                    <a:pt x="0" y="175261"/>
                  </a:lnTo>
                  <a:cubicBezTo>
                    <a:pt x="0" y="78467"/>
                    <a:pt x="123502" y="0"/>
                    <a:pt x="275850" y="0"/>
                  </a:cubicBezTo>
                  <a:close/>
                </a:path>
              </a:pathLst>
            </a:custGeom>
            <a:gradFill>
              <a:gsLst>
                <a:gs pos="0">
                  <a:srgbClr val="EFEBFD"/>
                </a:gs>
                <a:gs pos="100000">
                  <a:srgbClr val="9E84F6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5276" name=""/>
            <p:cNvGrpSpPr/>
            <p:nvPr/>
          </p:nvGrpSpPr>
          <p:grpSpPr>
            <a:xfrm>
              <a:off x="1334149" y="2834939"/>
              <a:ext cx="376813" cy="609819"/>
              <a:chOff x="1334149" y="2834939"/>
              <a:chExt cx="376813" cy="609819"/>
            </a:xfrm>
          </p:grpSpPr>
          <p:sp>
            <p:nvSpPr>
              <p:cNvPr id="15279" name=""/>
              <p:cNvSpPr/>
              <p:nvPr/>
            </p:nvSpPr>
            <p:spPr>
              <a:xfrm>
                <a:off x="1334668" y="2877879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282" name=""/>
              <p:cNvSpPr/>
              <p:nvPr/>
            </p:nvSpPr>
            <p:spPr>
              <a:xfrm>
                <a:off x="1503760" y="2943260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285" name=""/>
              <p:cNvSpPr/>
              <p:nvPr/>
            </p:nvSpPr>
            <p:spPr>
              <a:xfrm>
                <a:off x="1520915" y="2904865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5288" name=""/>
              <p:cNvSpPr/>
              <p:nvPr/>
            </p:nvSpPr>
            <p:spPr>
              <a:xfrm>
                <a:off x="1513564" y="2879542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291" name=""/>
              <p:cNvSpPr/>
              <p:nvPr/>
            </p:nvSpPr>
            <p:spPr>
              <a:xfrm flipH="true">
                <a:off x="1349371" y="3151564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294" name=""/>
              <p:cNvSpPr/>
              <p:nvPr/>
            </p:nvSpPr>
            <p:spPr>
              <a:xfrm flipH="true">
                <a:off x="1392044" y="3149935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297" name=""/>
              <p:cNvSpPr/>
              <p:nvPr/>
            </p:nvSpPr>
            <p:spPr>
              <a:xfrm flipH="true">
                <a:off x="1394554" y="3096835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00" name=""/>
              <p:cNvSpPr/>
              <p:nvPr/>
            </p:nvSpPr>
            <p:spPr>
              <a:xfrm flipH="true">
                <a:off x="1424674" y="3145030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03" name=""/>
              <p:cNvSpPr/>
              <p:nvPr/>
            </p:nvSpPr>
            <p:spPr>
              <a:xfrm flipH="true">
                <a:off x="1427185" y="3096832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06" name=""/>
              <p:cNvSpPr/>
              <p:nvPr/>
            </p:nvSpPr>
            <p:spPr>
              <a:xfrm flipH="true">
                <a:off x="1429695" y="3055987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309" name=""/>
              <p:cNvSpPr/>
              <p:nvPr/>
            </p:nvSpPr>
            <p:spPr>
              <a:xfrm flipH="true">
                <a:off x="1449777" y="3093569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12" name=""/>
              <p:cNvSpPr/>
              <p:nvPr/>
            </p:nvSpPr>
            <p:spPr>
              <a:xfrm flipH="true">
                <a:off x="1452287" y="3053541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15" name=""/>
              <p:cNvSpPr/>
              <p:nvPr/>
            </p:nvSpPr>
            <p:spPr>
              <a:xfrm>
                <a:off x="1511117" y="2891795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318" name=""/>
              <p:cNvSpPr/>
              <p:nvPr/>
            </p:nvSpPr>
            <p:spPr>
              <a:xfrm>
                <a:off x="1527453" y="2947343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5321" name=""/>
              <p:cNvSpPr/>
              <p:nvPr/>
            </p:nvSpPr>
            <p:spPr>
              <a:xfrm>
                <a:off x="1528294" y="3151564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24" name=""/>
              <p:cNvSpPr/>
              <p:nvPr/>
            </p:nvSpPr>
            <p:spPr>
              <a:xfrm>
                <a:off x="1527464" y="3149935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27" name=""/>
              <p:cNvSpPr/>
              <p:nvPr/>
            </p:nvSpPr>
            <p:spPr>
              <a:xfrm>
                <a:off x="1528297" y="3096835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30" name=""/>
              <p:cNvSpPr/>
              <p:nvPr/>
            </p:nvSpPr>
            <p:spPr>
              <a:xfrm>
                <a:off x="1526633" y="3145030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33" name=""/>
              <p:cNvSpPr/>
              <p:nvPr/>
            </p:nvSpPr>
            <p:spPr>
              <a:xfrm>
                <a:off x="1529120" y="3096832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36" name=""/>
              <p:cNvSpPr/>
              <p:nvPr/>
            </p:nvSpPr>
            <p:spPr>
              <a:xfrm>
                <a:off x="1528294" y="3055987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39" name=""/>
              <p:cNvSpPr/>
              <p:nvPr/>
            </p:nvSpPr>
            <p:spPr>
              <a:xfrm>
                <a:off x="1528293" y="3093569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342" name=""/>
              <p:cNvSpPr/>
              <p:nvPr/>
            </p:nvSpPr>
            <p:spPr>
              <a:xfrm>
                <a:off x="1527465" y="3053541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345" name=""/>
              <p:cNvSpPr/>
              <p:nvPr/>
            </p:nvSpPr>
            <p:spPr>
              <a:xfrm>
                <a:off x="1394301" y="3215285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48" name=""/>
              <p:cNvSpPr/>
              <p:nvPr/>
            </p:nvSpPr>
            <p:spPr>
              <a:xfrm>
                <a:off x="1426160" y="3144214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351" name=""/>
              <p:cNvSpPr/>
              <p:nvPr/>
            </p:nvSpPr>
            <p:spPr>
              <a:xfrm>
                <a:off x="1451480" y="3091119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354" name=""/>
              <p:cNvSpPr/>
              <p:nvPr/>
            </p:nvSpPr>
            <p:spPr>
              <a:xfrm>
                <a:off x="1469452" y="3051905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357" name=""/>
              <p:cNvSpPr/>
              <p:nvPr/>
            </p:nvSpPr>
            <p:spPr>
              <a:xfrm>
                <a:off x="1484563" y="3021274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60" name=""/>
              <p:cNvSpPr/>
              <p:nvPr/>
            </p:nvSpPr>
            <p:spPr>
              <a:xfrm>
                <a:off x="1492740" y="3001088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363" name=""/>
              <p:cNvSpPr/>
              <p:nvPr/>
            </p:nvSpPr>
            <p:spPr>
              <a:xfrm>
                <a:off x="1353455" y="3292889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66" name=""/>
              <p:cNvSpPr/>
              <p:nvPr/>
            </p:nvSpPr>
            <p:spPr>
              <a:xfrm>
                <a:off x="1397569" y="3208750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69" name=""/>
              <p:cNvSpPr/>
              <p:nvPr/>
            </p:nvSpPr>
            <p:spPr>
              <a:xfrm>
                <a:off x="1431060" y="3136047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72" name=""/>
              <p:cNvSpPr/>
              <p:nvPr/>
            </p:nvSpPr>
            <p:spPr>
              <a:xfrm>
                <a:off x="1453936" y="3084581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75" name=""/>
              <p:cNvSpPr/>
              <p:nvPr/>
            </p:nvSpPr>
            <p:spPr>
              <a:xfrm>
                <a:off x="1472723" y="3048151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378" name=""/>
              <p:cNvSpPr/>
              <p:nvPr/>
            </p:nvSpPr>
            <p:spPr>
              <a:xfrm>
                <a:off x="1486605" y="3017982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5381" name=""/>
              <p:cNvSpPr/>
              <p:nvPr/>
            </p:nvSpPr>
            <p:spPr>
              <a:xfrm>
                <a:off x="1394301" y="3216915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84" name=""/>
              <p:cNvSpPr/>
              <p:nvPr/>
            </p:nvSpPr>
            <p:spPr>
              <a:xfrm>
                <a:off x="1424524" y="3148293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387" name=""/>
              <p:cNvSpPr/>
              <p:nvPr/>
            </p:nvSpPr>
            <p:spPr>
              <a:xfrm>
                <a:off x="1450663" y="3095201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390" name=""/>
              <p:cNvSpPr/>
              <p:nvPr/>
            </p:nvSpPr>
            <p:spPr>
              <a:xfrm>
                <a:off x="1467001" y="3052723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393" name=""/>
              <p:cNvSpPr/>
              <p:nvPr/>
            </p:nvSpPr>
            <p:spPr>
              <a:xfrm>
                <a:off x="1482025" y="3024518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396" name=""/>
              <p:cNvSpPr/>
              <p:nvPr/>
            </p:nvSpPr>
            <p:spPr>
              <a:xfrm>
                <a:off x="1492884" y="3002055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399" name=""/>
              <p:cNvSpPr/>
              <p:nvPr/>
            </p:nvSpPr>
            <p:spPr>
              <a:xfrm flipH="true">
                <a:off x="1526790" y="3214143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402" name=""/>
              <p:cNvSpPr/>
              <p:nvPr/>
            </p:nvSpPr>
            <p:spPr>
              <a:xfrm flipH="true">
                <a:off x="1527613" y="3143075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405" name=""/>
              <p:cNvSpPr/>
              <p:nvPr/>
            </p:nvSpPr>
            <p:spPr>
              <a:xfrm flipH="true">
                <a:off x="1527609" y="3089976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408" name=""/>
              <p:cNvSpPr/>
              <p:nvPr/>
            </p:nvSpPr>
            <p:spPr>
              <a:xfrm flipH="true">
                <a:off x="1525811" y="3050765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411" name=""/>
              <p:cNvSpPr/>
              <p:nvPr/>
            </p:nvSpPr>
            <p:spPr>
              <a:xfrm flipH="true">
                <a:off x="1526383" y="3020131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414" name=""/>
              <p:cNvSpPr/>
              <p:nvPr/>
            </p:nvSpPr>
            <p:spPr>
              <a:xfrm flipH="true">
                <a:off x="1527612" y="2999947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417" name=""/>
              <p:cNvSpPr/>
              <p:nvPr/>
            </p:nvSpPr>
            <p:spPr>
              <a:xfrm flipH="true">
                <a:off x="1527611" y="3291751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420" name=""/>
              <p:cNvSpPr/>
              <p:nvPr/>
            </p:nvSpPr>
            <p:spPr>
              <a:xfrm flipH="true">
                <a:off x="1526794" y="3207611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423" name=""/>
              <p:cNvSpPr/>
              <p:nvPr/>
            </p:nvSpPr>
            <p:spPr>
              <a:xfrm flipH="true">
                <a:off x="1526794" y="3134906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426" name=""/>
              <p:cNvSpPr/>
              <p:nvPr/>
            </p:nvSpPr>
            <p:spPr>
              <a:xfrm flipH="true">
                <a:off x="1525978" y="3083442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429" name=""/>
              <p:cNvSpPr/>
              <p:nvPr/>
            </p:nvSpPr>
            <p:spPr>
              <a:xfrm flipH="true">
                <a:off x="1525662" y="3047011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432" name=""/>
              <p:cNvSpPr/>
              <p:nvPr/>
            </p:nvSpPr>
            <p:spPr>
              <a:xfrm flipH="true">
                <a:off x="1527327" y="3016839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5435" name=""/>
              <p:cNvSpPr/>
              <p:nvPr/>
            </p:nvSpPr>
            <p:spPr>
              <a:xfrm flipH="true">
                <a:off x="1526790" y="3215779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438" name=""/>
              <p:cNvSpPr/>
              <p:nvPr/>
            </p:nvSpPr>
            <p:spPr>
              <a:xfrm flipH="true">
                <a:off x="1527611" y="3147157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441" name=""/>
              <p:cNvSpPr/>
              <p:nvPr/>
            </p:nvSpPr>
            <p:spPr>
              <a:xfrm flipH="true">
                <a:off x="1526793" y="3094061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444" name=""/>
              <p:cNvSpPr/>
              <p:nvPr/>
            </p:nvSpPr>
            <p:spPr>
              <a:xfrm flipH="true">
                <a:off x="1525976" y="3051584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447" name=""/>
              <p:cNvSpPr/>
              <p:nvPr/>
            </p:nvSpPr>
            <p:spPr>
              <a:xfrm flipH="true">
                <a:off x="1526241" y="3023378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450" name=""/>
              <p:cNvSpPr/>
              <p:nvPr/>
            </p:nvSpPr>
            <p:spPr>
              <a:xfrm flipH="true">
                <a:off x="1527718" y="3000915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453" name=""/>
              <p:cNvSpPr/>
              <p:nvPr/>
            </p:nvSpPr>
            <p:spPr>
              <a:xfrm>
                <a:off x="1518465" y="2974302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5456" name=""/>
              <p:cNvGrpSpPr/>
              <p:nvPr/>
            </p:nvGrpSpPr>
            <p:grpSpPr>
              <a:xfrm>
                <a:off x="1431534" y="2834960"/>
                <a:ext cx="182041" cy="106772"/>
                <a:chOff x="1431534" y="2834960"/>
                <a:chExt cx="182041" cy="106772"/>
              </a:xfrm>
            </p:grpSpPr>
            <p:sp>
              <p:nvSpPr>
                <p:cNvPr id="15459" name=""/>
                <p:cNvSpPr/>
                <p:nvPr/>
              </p:nvSpPr>
              <p:spPr>
                <a:xfrm>
                  <a:off x="1431534" y="2834960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5462" name=""/>
                <p:cNvSpPr/>
                <p:nvPr/>
              </p:nvSpPr>
              <p:spPr>
                <a:xfrm>
                  <a:off x="1464130" y="2847880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5465" name=""/>
                <p:cNvSpPr/>
                <p:nvPr/>
              </p:nvSpPr>
              <p:spPr>
                <a:xfrm>
                  <a:off x="1489497" y="2862363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5468" name=""/>
                <p:cNvSpPr/>
                <p:nvPr/>
              </p:nvSpPr>
              <p:spPr>
                <a:xfrm flipH="true">
                  <a:off x="1564133" y="2847880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5471" name=""/>
                <p:cNvSpPr/>
                <p:nvPr/>
              </p:nvSpPr>
              <p:spPr>
                <a:xfrm flipH="true">
                  <a:off x="1543758" y="2862363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5474" name=""/>
                <p:cNvSpPr/>
                <p:nvPr/>
              </p:nvSpPr>
              <p:spPr>
                <a:xfrm flipH="true">
                  <a:off x="1586792" y="2834960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5477" name="Ellipse"/>
              <p:cNvSpPr/>
              <p:nvPr/>
            </p:nvSpPr>
            <p:spPr>
              <a:xfrm>
                <a:off x="1510126" y="2876383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5480" name="Ellipse"/>
              <p:cNvSpPr/>
              <p:nvPr/>
            </p:nvSpPr>
            <p:spPr>
              <a:xfrm>
                <a:off x="1512282" y="2877079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483" name="Ellipse"/>
              <p:cNvSpPr/>
              <p:nvPr/>
            </p:nvSpPr>
            <p:spPr>
              <a:xfrm>
                <a:off x="1513708" y="2878753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5488" name=""/>
            <p:cNvGrpSpPr/>
            <p:nvPr/>
          </p:nvGrpSpPr>
          <p:grpSpPr>
            <a:xfrm>
              <a:off x="401593" y="2988389"/>
              <a:ext cx="877010" cy="302919"/>
              <a:chOff x="401593" y="2988389"/>
              <a:chExt cx="877010" cy="302919"/>
            </a:xfrm>
          </p:grpSpPr>
          <p:sp>
            <p:nvSpPr>
              <p:cNvPr id="15491" name=""/>
              <p:cNvSpPr/>
              <p:nvPr/>
            </p:nvSpPr>
            <p:spPr>
              <a:xfrm>
                <a:off x="400496" y="3074598"/>
                <a:ext cx="824820" cy="215836"/>
              </a:xfrm>
              <a:custGeom>
                <a:avLst/>
                <a:gdLst/>
                <a:ahLst/>
                <a:cxnLst/>
                <a:pathLst>
                  <a:path w="824820" h="215836">
                    <a:moveTo>
                      <a:pt x="824820" y="104832"/>
                    </a:moveTo>
                    <a:lnTo>
                      <a:pt x="824820" y="216095"/>
                    </a:lnTo>
                    <a:lnTo>
                      <a:pt x="0" y="93924"/>
                    </a:lnTo>
                    <a:lnTo>
                      <a:pt x="0" y="0"/>
                    </a:lnTo>
                    <a:lnTo>
                      <a:pt x="824820" y="104832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5494" name=""/>
              <p:cNvSpPr/>
              <p:nvPr/>
            </p:nvSpPr>
            <p:spPr>
              <a:xfrm>
                <a:off x="411733" y="3090261"/>
                <a:ext cx="25756" cy="13990"/>
              </a:xfrm>
              <a:custGeom>
                <a:avLst/>
                <a:gdLst/>
                <a:ahLst/>
                <a:cxnLst/>
                <a:pathLst>
                  <a:path w="25756" h="13990">
                    <a:moveTo>
                      <a:pt x="0" y="11290"/>
                    </a:moveTo>
                    <a:lnTo>
                      <a:pt x="6570" y="0"/>
                    </a:lnTo>
                    <a:lnTo>
                      <a:pt x="11433" y="614"/>
                    </a:lnTo>
                    <a:lnTo>
                      <a:pt x="16820" y="8099"/>
                    </a:lnTo>
                    <a:lnTo>
                      <a:pt x="20500" y="1473"/>
                    </a:lnTo>
                    <a:lnTo>
                      <a:pt x="25756" y="2209"/>
                    </a:lnTo>
                    <a:lnTo>
                      <a:pt x="20500" y="13990"/>
                    </a:lnTo>
                    <a:lnTo>
                      <a:pt x="14718" y="13499"/>
                    </a:lnTo>
                    <a:lnTo>
                      <a:pt x="9724" y="6872"/>
                    </a:lnTo>
                    <a:lnTo>
                      <a:pt x="6570" y="12272"/>
                    </a:lnTo>
                    <a:lnTo>
                      <a:pt x="0" y="1129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497" name=""/>
              <p:cNvSpPr/>
              <p:nvPr/>
            </p:nvSpPr>
            <p:spPr>
              <a:xfrm>
                <a:off x="436566" y="3093064"/>
                <a:ext cx="17297" cy="13668"/>
              </a:xfrm>
              <a:custGeom>
                <a:avLst/>
                <a:gdLst/>
                <a:ahLst/>
                <a:cxnLst/>
                <a:pathLst>
                  <a:path w="17297" h="13668">
                    <a:moveTo>
                      <a:pt x="5125" y="15"/>
                    </a:moveTo>
                    <a:lnTo>
                      <a:pt x="0" y="11919"/>
                    </a:lnTo>
                    <a:lnTo>
                      <a:pt x="12878" y="13637"/>
                    </a:lnTo>
                    <a:lnTo>
                      <a:pt x="14193" y="10937"/>
                    </a:lnTo>
                    <a:lnTo>
                      <a:pt x="6571" y="9955"/>
                    </a:lnTo>
                    <a:lnTo>
                      <a:pt x="7359" y="7839"/>
                    </a:lnTo>
                    <a:lnTo>
                      <a:pt x="13339" y="8529"/>
                    </a:lnTo>
                    <a:lnTo>
                      <a:pt x="14374" y="6320"/>
                    </a:lnTo>
                    <a:lnTo>
                      <a:pt x="8017" y="5492"/>
                    </a:lnTo>
                    <a:lnTo>
                      <a:pt x="8936" y="3574"/>
                    </a:lnTo>
                    <a:lnTo>
                      <a:pt x="15901" y="4433"/>
                    </a:lnTo>
                    <a:lnTo>
                      <a:pt x="17346" y="1611"/>
                    </a:lnTo>
                    <a:lnTo>
                      <a:pt x="5125" y="15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500" name=""/>
              <p:cNvSpPr/>
              <p:nvPr/>
            </p:nvSpPr>
            <p:spPr>
              <a:xfrm>
                <a:off x="455437" y="3095963"/>
                <a:ext cx="15670" cy="13253"/>
              </a:xfrm>
              <a:custGeom>
                <a:avLst/>
                <a:gdLst/>
                <a:ahLst/>
                <a:cxnLst/>
                <a:pathLst>
                  <a:path w="15670" h="13253">
                    <a:moveTo>
                      <a:pt x="2365" y="0"/>
                    </a:moveTo>
                    <a:lnTo>
                      <a:pt x="0" y="4556"/>
                    </a:lnTo>
                    <a:lnTo>
                      <a:pt x="3992" y="4970"/>
                    </a:lnTo>
                    <a:lnTo>
                      <a:pt x="739" y="12563"/>
                    </a:lnTo>
                    <a:lnTo>
                      <a:pt x="6653" y="13253"/>
                    </a:lnTo>
                    <a:lnTo>
                      <a:pt x="10201" y="5798"/>
                    </a:lnTo>
                    <a:lnTo>
                      <a:pt x="14192" y="6213"/>
                    </a:lnTo>
                    <a:lnTo>
                      <a:pt x="15670" y="1795"/>
                    </a:lnTo>
                    <a:lnTo>
                      <a:pt x="2365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503" name=""/>
              <p:cNvSpPr/>
              <p:nvPr/>
            </p:nvSpPr>
            <p:spPr>
              <a:xfrm>
                <a:off x="471146" y="3099552"/>
                <a:ext cx="19958" cy="12606"/>
              </a:xfrm>
              <a:custGeom>
                <a:avLst/>
                <a:gdLst/>
                <a:ahLst/>
                <a:cxnLst/>
                <a:pathLst>
                  <a:path w="19958" h="12606">
                    <a:moveTo>
                      <a:pt x="13730" y="5247"/>
                    </a:moveTo>
                    <a:lnTo>
                      <a:pt x="19958" y="6075"/>
                    </a:lnTo>
                    <a:cubicBezTo>
                      <a:pt x="19958" y="6075"/>
                      <a:pt x="18166" y="139"/>
                      <a:pt x="10182" y="0"/>
                    </a:cubicBezTo>
                    <a:cubicBezTo>
                      <a:pt x="2200" y="-137"/>
                      <a:pt x="573" y="4971"/>
                      <a:pt x="573" y="4971"/>
                    </a:cubicBezTo>
                    <a:cubicBezTo>
                      <a:pt x="573" y="4971"/>
                      <a:pt x="-2679" y="11045"/>
                      <a:pt x="6191" y="12288"/>
                    </a:cubicBezTo>
                    <a:cubicBezTo>
                      <a:pt x="15061" y="13530"/>
                      <a:pt x="18757" y="10907"/>
                      <a:pt x="19958" y="7732"/>
                    </a:cubicBezTo>
                    <a:cubicBezTo>
                      <a:pt x="19958" y="7732"/>
                      <a:pt x="11661" y="6490"/>
                      <a:pt x="11365" y="6490"/>
                    </a:cubicBezTo>
                    <a:cubicBezTo>
                      <a:pt x="11070" y="6490"/>
                      <a:pt x="11070" y="7732"/>
                      <a:pt x="11070" y="7732"/>
                    </a:cubicBezTo>
                    <a:lnTo>
                      <a:pt x="12991" y="8008"/>
                    </a:lnTo>
                    <a:cubicBezTo>
                      <a:pt x="12991" y="8008"/>
                      <a:pt x="10922" y="10217"/>
                      <a:pt x="7817" y="8836"/>
                    </a:cubicBezTo>
                    <a:cubicBezTo>
                      <a:pt x="4713" y="7456"/>
                      <a:pt x="5748" y="5799"/>
                      <a:pt x="6339" y="4971"/>
                    </a:cubicBezTo>
                    <a:cubicBezTo>
                      <a:pt x="6930" y="4143"/>
                      <a:pt x="9000" y="2624"/>
                      <a:pt x="10774" y="3038"/>
                    </a:cubicBezTo>
                    <a:cubicBezTo>
                      <a:pt x="12548" y="3452"/>
                      <a:pt x="13730" y="5247"/>
                      <a:pt x="13730" y="5247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506" name=""/>
              <p:cNvSpPr/>
              <p:nvPr/>
            </p:nvSpPr>
            <p:spPr>
              <a:xfrm>
                <a:off x="534130" y="3106818"/>
                <a:ext cx="17768" cy="14082"/>
              </a:xfrm>
              <a:custGeom>
                <a:avLst/>
                <a:gdLst/>
                <a:ahLst/>
                <a:cxnLst/>
                <a:pathLst>
                  <a:path w="17768" h="14082">
                    <a:moveTo>
                      <a:pt x="5470" y="0"/>
                    </a:moveTo>
                    <a:lnTo>
                      <a:pt x="0" y="11873"/>
                    </a:lnTo>
                    <a:lnTo>
                      <a:pt x="5175" y="12563"/>
                    </a:lnTo>
                    <a:lnTo>
                      <a:pt x="6801" y="8697"/>
                    </a:lnTo>
                    <a:lnTo>
                      <a:pt x="9610" y="9250"/>
                    </a:lnTo>
                    <a:lnTo>
                      <a:pt x="11088" y="11873"/>
                    </a:lnTo>
                    <a:lnTo>
                      <a:pt x="10645" y="13253"/>
                    </a:lnTo>
                    <a:lnTo>
                      <a:pt x="17002" y="14082"/>
                    </a:lnTo>
                    <a:cubicBezTo>
                      <a:pt x="17002" y="14082"/>
                      <a:pt x="16706" y="11597"/>
                      <a:pt x="16262" y="10492"/>
                    </a:cubicBezTo>
                    <a:cubicBezTo>
                      <a:pt x="15819" y="9388"/>
                      <a:pt x="13010" y="8007"/>
                      <a:pt x="13010" y="8007"/>
                    </a:cubicBezTo>
                    <a:cubicBezTo>
                      <a:pt x="13010" y="8007"/>
                      <a:pt x="16558" y="8145"/>
                      <a:pt x="17593" y="5384"/>
                    </a:cubicBezTo>
                    <a:cubicBezTo>
                      <a:pt x="18628" y="2623"/>
                      <a:pt x="14784" y="1243"/>
                      <a:pt x="14784" y="1243"/>
                    </a:cubicBezTo>
                    <a:lnTo>
                      <a:pt x="5470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509" name=""/>
              <p:cNvSpPr/>
              <p:nvPr/>
            </p:nvSpPr>
            <p:spPr>
              <a:xfrm>
                <a:off x="509464" y="3104761"/>
                <a:ext cx="21436" cy="13530"/>
              </a:xfrm>
              <a:custGeom>
                <a:avLst/>
                <a:gdLst/>
                <a:ahLst/>
                <a:cxnLst/>
                <a:pathLst>
                  <a:path w="21436" h="13530">
                    <a:moveTo>
                      <a:pt x="11679" y="0"/>
                    </a:moveTo>
                    <a:lnTo>
                      <a:pt x="0" y="10906"/>
                    </a:lnTo>
                    <a:lnTo>
                      <a:pt x="5913" y="11597"/>
                    </a:lnTo>
                    <a:lnTo>
                      <a:pt x="8722" y="8974"/>
                    </a:lnTo>
                    <a:lnTo>
                      <a:pt x="14636" y="9802"/>
                    </a:lnTo>
                    <a:lnTo>
                      <a:pt x="15375" y="12839"/>
                    </a:lnTo>
                    <a:lnTo>
                      <a:pt x="21436" y="13530"/>
                    </a:lnTo>
                    <a:lnTo>
                      <a:pt x="17149" y="690"/>
                    </a:lnTo>
                    <a:lnTo>
                      <a:pt x="11679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512" name=""/>
              <p:cNvSpPr/>
              <p:nvPr/>
            </p:nvSpPr>
            <p:spPr>
              <a:xfrm>
                <a:off x="492225" y="3101732"/>
                <a:ext cx="17444" cy="13530"/>
              </a:xfrm>
              <a:custGeom>
                <a:avLst/>
                <a:gdLst/>
                <a:ahLst/>
                <a:cxnLst/>
                <a:pathLst>
                  <a:path w="17444" h="13530">
                    <a:moveTo>
                      <a:pt x="17444" y="1381"/>
                    </a:moveTo>
                    <a:lnTo>
                      <a:pt x="5470" y="0"/>
                    </a:lnTo>
                    <a:lnTo>
                      <a:pt x="0" y="12011"/>
                    </a:lnTo>
                    <a:lnTo>
                      <a:pt x="12714" y="13530"/>
                    </a:lnTo>
                    <a:lnTo>
                      <a:pt x="14192" y="10768"/>
                    </a:lnTo>
                    <a:lnTo>
                      <a:pt x="6800" y="9802"/>
                    </a:lnTo>
                    <a:lnTo>
                      <a:pt x="7687" y="7869"/>
                    </a:lnTo>
                    <a:lnTo>
                      <a:pt x="12714" y="8283"/>
                    </a:lnTo>
                    <a:lnTo>
                      <a:pt x="14192" y="5798"/>
                    </a:lnTo>
                    <a:lnTo>
                      <a:pt x="8353" y="5315"/>
                    </a:lnTo>
                    <a:lnTo>
                      <a:pt x="9166" y="3451"/>
                    </a:lnTo>
                    <a:lnTo>
                      <a:pt x="16040" y="4073"/>
                    </a:lnTo>
                    <a:lnTo>
                      <a:pt x="17444" y="138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5515" name=""/>
              <p:cNvSpPr/>
              <p:nvPr/>
            </p:nvSpPr>
            <p:spPr>
              <a:xfrm>
                <a:off x="400863" y="2986364"/>
                <a:ext cx="880118" cy="193061"/>
              </a:xfrm>
              <a:custGeom>
                <a:avLst/>
                <a:gdLst/>
                <a:ahLst/>
                <a:cxnLst/>
                <a:pathLst>
                  <a:path w="880118" h="193061">
                    <a:moveTo>
                      <a:pt x="234303" y="0"/>
                    </a:moveTo>
                    <a:lnTo>
                      <a:pt x="0" y="88257"/>
                    </a:lnTo>
                    <a:lnTo>
                      <a:pt x="824988" y="193061"/>
                    </a:lnTo>
                    <a:lnTo>
                      <a:pt x="880118" y="60676"/>
                    </a:lnTo>
                    <a:lnTo>
                      <a:pt x="234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5518" name=""/>
              <p:cNvSpPr/>
              <p:nvPr/>
            </p:nvSpPr>
            <p:spPr>
              <a:xfrm>
                <a:off x="1223718" y="3046934"/>
                <a:ext cx="57313" cy="245506"/>
              </a:xfrm>
              <a:custGeom>
                <a:avLst/>
                <a:gdLst/>
                <a:ahLst/>
                <a:cxnLst/>
                <a:pathLst>
                  <a:path w="57313" h="245506">
                    <a:moveTo>
                      <a:pt x="69" y="132641"/>
                    </a:moveTo>
                    <a:lnTo>
                      <a:pt x="692" y="245506"/>
                    </a:lnTo>
                    <a:lnTo>
                      <a:pt x="57241" y="82609"/>
                    </a:lnTo>
                    <a:lnTo>
                      <a:pt x="57241" y="0"/>
                    </a:lnTo>
                    <a:lnTo>
                      <a:pt x="69" y="132641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5521" name=""/>
              <p:cNvSpPr/>
              <p:nvPr/>
            </p:nvSpPr>
            <p:spPr>
              <a:xfrm>
                <a:off x="574102" y="3116530"/>
                <a:ext cx="78649" cy="16751"/>
              </a:xfrm>
              <a:custGeom>
                <a:avLst/>
                <a:gdLst/>
                <a:ahLst/>
                <a:cxnLst/>
                <a:pathLst>
                  <a:path w="78649" h="16751">
                    <a:moveTo>
                      <a:pt x="0" y="0"/>
                    </a:moveTo>
                    <a:lnTo>
                      <a:pt x="0" y="5706"/>
                    </a:lnTo>
                    <a:lnTo>
                      <a:pt x="78649" y="16751"/>
                    </a:lnTo>
                    <a:lnTo>
                      <a:pt x="78649" y="106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24" name=""/>
              <p:cNvSpPr/>
              <p:nvPr/>
            </p:nvSpPr>
            <p:spPr>
              <a:xfrm>
                <a:off x="644715" y="3183690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27" name=""/>
              <p:cNvSpPr/>
              <p:nvPr/>
            </p:nvSpPr>
            <p:spPr>
              <a:xfrm>
                <a:off x="896216" y="3197473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30" name=""/>
              <p:cNvSpPr/>
              <p:nvPr/>
            </p:nvSpPr>
            <p:spPr>
              <a:xfrm>
                <a:off x="405813" y="3159081"/>
                <a:ext cx="560056" cy="89593"/>
              </a:xfrm>
              <a:custGeom>
                <a:avLst/>
                <a:gdLst/>
                <a:ahLst/>
                <a:cxnLst/>
                <a:pathLst>
                  <a:path w="560056" h="89593">
                    <a:moveTo>
                      <a:pt x="0" y="4072"/>
                    </a:moveTo>
                    <a:lnTo>
                      <a:pt x="0" y="0"/>
                    </a:lnTo>
                    <a:lnTo>
                      <a:pt x="560056" y="84938"/>
                    </a:lnTo>
                    <a:lnTo>
                      <a:pt x="560056" y="89593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5533" name=""/>
              <p:cNvSpPr/>
              <p:nvPr/>
            </p:nvSpPr>
            <p:spPr>
              <a:xfrm>
                <a:off x="1194291" y="3241627"/>
                <a:ext cx="19935" cy="25598"/>
              </a:xfrm>
              <a:custGeom>
                <a:avLst/>
                <a:gdLst/>
                <a:ahLst/>
                <a:cxnLst/>
                <a:pathLst>
                  <a:path w="19935" h="25598">
                    <a:moveTo>
                      <a:pt x="0" y="0"/>
                    </a:moveTo>
                    <a:lnTo>
                      <a:pt x="0" y="23271"/>
                    </a:lnTo>
                    <a:lnTo>
                      <a:pt x="19935" y="25598"/>
                    </a:lnTo>
                    <a:lnTo>
                      <a:pt x="19935" y="23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5536" name=""/>
              <p:cNvSpPr/>
              <p:nvPr/>
            </p:nvSpPr>
            <p:spPr>
              <a:xfrm>
                <a:off x="1106634" y="3175953"/>
                <a:ext cx="105490" cy="22495"/>
              </a:xfrm>
              <a:custGeom>
                <a:avLst/>
                <a:gdLst/>
                <a:ahLst/>
                <a:cxnLst/>
                <a:pathLst>
                  <a:path w="105490" h="22495">
                    <a:moveTo>
                      <a:pt x="-274" y="-29"/>
                    </a:moveTo>
                    <a:lnTo>
                      <a:pt x="105215" y="13934"/>
                    </a:lnTo>
                    <a:lnTo>
                      <a:pt x="105215" y="22466"/>
                    </a:lnTo>
                    <a:lnTo>
                      <a:pt x="-274" y="7728"/>
                    </a:lnTo>
                    <a:lnTo>
                      <a:pt x="-274" y="-29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5539" name=""/>
              <p:cNvSpPr/>
              <p:nvPr/>
            </p:nvSpPr>
            <p:spPr>
              <a:xfrm>
                <a:off x="434739" y="3063403"/>
                <a:ext cx="790560" cy="101227"/>
              </a:xfrm>
              <a:custGeom>
                <a:avLst/>
                <a:gdLst/>
                <a:ahLst/>
                <a:cxnLst/>
                <a:pathLst>
                  <a:path w="790560" h="101227">
                    <a:moveTo>
                      <a:pt x="0" y="4072"/>
                    </a:moveTo>
                    <a:lnTo>
                      <a:pt x="13431" y="0"/>
                    </a:lnTo>
                    <a:lnTo>
                      <a:pt x="790560" y="97296"/>
                    </a:lnTo>
                    <a:lnTo>
                      <a:pt x="788553" y="101357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5542" name=""/>
              <p:cNvSpPr/>
              <p:nvPr/>
            </p:nvSpPr>
            <p:spPr>
              <a:xfrm>
                <a:off x="664284" y="3120419"/>
                <a:ext cx="371909" cy="64576"/>
              </a:xfrm>
              <a:custGeom>
                <a:avLst/>
                <a:gdLst/>
                <a:ahLst/>
                <a:cxnLst/>
                <a:pathLst>
                  <a:path w="371909" h="64576">
                    <a:moveTo>
                      <a:pt x="0" y="-151"/>
                    </a:moveTo>
                    <a:lnTo>
                      <a:pt x="371909" y="48265"/>
                    </a:lnTo>
                    <a:lnTo>
                      <a:pt x="371909" y="64813"/>
                    </a:lnTo>
                    <a:lnTo>
                      <a:pt x="0" y="16548"/>
                    </a:lnTo>
                    <a:lnTo>
                      <a:pt x="0" y="-15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545" name=""/>
              <p:cNvSpPr/>
              <p:nvPr/>
            </p:nvSpPr>
            <p:spPr>
              <a:xfrm>
                <a:off x="663821" y="3134887"/>
                <a:ext cx="371909" cy="61522"/>
              </a:xfrm>
              <a:custGeom>
                <a:avLst/>
                <a:gdLst/>
                <a:ahLst/>
                <a:cxnLst/>
                <a:pathLst>
                  <a:path w="371909" h="61522">
                    <a:moveTo>
                      <a:pt x="0" y="-84"/>
                    </a:moveTo>
                    <a:lnTo>
                      <a:pt x="371909" y="50658"/>
                    </a:lnTo>
                    <a:lnTo>
                      <a:pt x="371909" y="61380"/>
                    </a:lnTo>
                    <a:lnTo>
                      <a:pt x="0" y="8978"/>
                    </a:lnTo>
                    <a:lnTo>
                      <a:pt x="0" y="-84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5548" name="Ellipse"/>
              <p:cNvSpPr/>
              <p:nvPr/>
            </p:nvSpPr>
            <p:spPr>
              <a:xfrm>
                <a:off x="577338" y="313598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5551" name=""/>
              <p:cNvSpPr/>
              <p:nvPr/>
            </p:nvSpPr>
            <p:spPr>
              <a:xfrm>
                <a:off x="728915" y="3197333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54" name=""/>
              <p:cNvSpPr/>
              <p:nvPr/>
            </p:nvSpPr>
            <p:spPr>
              <a:xfrm>
                <a:off x="815473" y="3210150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57" name="Ellipse"/>
              <p:cNvSpPr/>
              <p:nvPr/>
            </p:nvSpPr>
            <p:spPr>
              <a:xfrm>
                <a:off x="893838" y="318492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60" name="Ellipse"/>
              <p:cNvSpPr/>
              <p:nvPr/>
            </p:nvSpPr>
            <p:spPr>
              <a:xfrm>
                <a:off x="893838" y="321487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63" name=""/>
              <p:cNvSpPr/>
              <p:nvPr/>
            </p:nvSpPr>
            <p:spPr>
              <a:xfrm>
                <a:off x="931261" y="3202976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66" name="Ellipse"/>
              <p:cNvSpPr/>
              <p:nvPr/>
            </p:nvSpPr>
            <p:spPr>
              <a:xfrm>
                <a:off x="928882" y="319042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69" name="Ellipse"/>
              <p:cNvSpPr/>
              <p:nvPr/>
            </p:nvSpPr>
            <p:spPr>
              <a:xfrm>
                <a:off x="928882" y="322038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72" name=""/>
              <p:cNvSpPr/>
              <p:nvPr/>
            </p:nvSpPr>
            <p:spPr>
              <a:xfrm>
                <a:off x="965068" y="3207784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75" name="Ellipse"/>
              <p:cNvSpPr/>
              <p:nvPr/>
            </p:nvSpPr>
            <p:spPr>
              <a:xfrm>
                <a:off x="962689" y="319522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78" name="Ellipse"/>
              <p:cNvSpPr/>
              <p:nvPr/>
            </p:nvSpPr>
            <p:spPr>
              <a:xfrm>
                <a:off x="962689" y="322518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81" name=""/>
              <p:cNvSpPr/>
              <p:nvPr/>
            </p:nvSpPr>
            <p:spPr>
              <a:xfrm>
                <a:off x="1002786" y="3213113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84" name="Ellipse"/>
              <p:cNvSpPr/>
              <p:nvPr/>
            </p:nvSpPr>
            <p:spPr>
              <a:xfrm>
                <a:off x="1000407" y="320055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87" name="Ellipse"/>
              <p:cNvSpPr/>
              <p:nvPr/>
            </p:nvSpPr>
            <p:spPr>
              <a:xfrm>
                <a:off x="1000407" y="323052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590" name=""/>
              <p:cNvSpPr/>
              <p:nvPr/>
            </p:nvSpPr>
            <p:spPr>
              <a:xfrm>
                <a:off x="1031893" y="3228123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93" name=""/>
              <p:cNvSpPr/>
              <p:nvPr/>
            </p:nvSpPr>
            <p:spPr>
              <a:xfrm>
                <a:off x="1031893" y="3210150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7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96" name=""/>
              <p:cNvSpPr/>
              <p:nvPr/>
            </p:nvSpPr>
            <p:spPr>
              <a:xfrm>
                <a:off x="888649" y="3227133"/>
                <a:ext cx="188527" cy="29779"/>
              </a:xfrm>
              <a:custGeom>
                <a:avLst/>
                <a:gdLst/>
                <a:ahLst/>
                <a:cxnLst/>
                <a:pathLst>
                  <a:path w="188527" h="29779">
                    <a:moveTo>
                      <a:pt x="0" y="0"/>
                    </a:moveTo>
                    <a:lnTo>
                      <a:pt x="487" y="2942"/>
                    </a:lnTo>
                    <a:lnTo>
                      <a:pt x="188527" y="29847"/>
                    </a:lnTo>
                    <a:lnTo>
                      <a:pt x="188527" y="25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599" name="Ellipse"/>
              <p:cNvSpPr/>
              <p:nvPr/>
            </p:nvSpPr>
            <p:spPr>
              <a:xfrm>
                <a:off x="1119660" y="3239600"/>
                <a:ext cx="19426" cy="11050"/>
              </a:xfrm>
              <a:custGeom>
                <a:avLst/>
                <a:gdLst/>
                <a:ahLst/>
                <a:cxnLst/>
                <a:pathLst>
                  <a:path w="19426" h="11050">
                    <a:moveTo>
                      <a:pt x="0" y="5525"/>
                    </a:moveTo>
                    <a:cubicBezTo>
                      <a:pt x="0" y="2474"/>
                      <a:pt x="4349" y="0"/>
                      <a:pt x="9713" y="0"/>
                    </a:cubicBezTo>
                    <a:cubicBezTo>
                      <a:pt x="15078" y="0"/>
                      <a:pt x="19426" y="2474"/>
                      <a:pt x="19426" y="5525"/>
                    </a:cubicBezTo>
                    <a:cubicBezTo>
                      <a:pt x="19426" y="8576"/>
                      <a:pt x="15078" y="11050"/>
                      <a:pt x="9713" y="11050"/>
                    </a:cubicBezTo>
                    <a:cubicBezTo>
                      <a:pt x="4349" y="11050"/>
                      <a:pt x="0" y="8576"/>
                      <a:pt x="0" y="552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5602" name=""/>
              <p:cNvSpPr/>
              <p:nvPr/>
            </p:nvSpPr>
            <p:spPr>
              <a:xfrm>
                <a:off x="1106422" y="3254859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05" name=""/>
              <p:cNvSpPr/>
              <p:nvPr/>
            </p:nvSpPr>
            <p:spPr>
              <a:xfrm>
                <a:off x="1106422" y="3189145"/>
                <a:ext cx="45905" cy="14072"/>
              </a:xfrm>
              <a:custGeom>
                <a:avLst/>
                <a:gdLst/>
                <a:ahLst/>
                <a:cxnLst/>
                <a:pathLst>
                  <a:path w="45905" h="14072">
                    <a:moveTo>
                      <a:pt x="0" y="29"/>
                    </a:moveTo>
                    <a:lnTo>
                      <a:pt x="0" y="7230"/>
                    </a:lnTo>
                    <a:lnTo>
                      <a:pt x="45965" y="14211"/>
                    </a:lnTo>
                    <a:lnTo>
                      <a:pt x="45965" y="6747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08" name=""/>
              <p:cNvSpPr/>
              <p:nvPr/>
            </p:nvSpPr>
            <p:spPr>
              <a:xfrm>
                <a:off x="1160361" y="3197504"/>
                <a:ext cx="45905" cy="13744"/>
              </a:xfrm>
              <a:custGeom>
                <a:avLst/>
                <a:gdLst/>
                <a:ahLst/>
                <a:cxnLst/>
                <a:pathLst>
                  <a:path w="45905" h="13744">
                    <a:moveTo>
                      <a:pt x="0" y="-154"/>
                    </a:moveTo>
                    <a:lnTo>
                      <a:pt x="0" y="6903"/>
                    </a:lnTo>
                    <a:lnTo>
                      <a:pt x="45965" y="13884"/>
                    </a:lnTo>
                    <a:lnTo>
                      <a:pt x="45965" y="6420"/>
                    </a:lnTo>
                    <a:lnTo>
                      <a:pt x="0" y="-154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5611" name=""/>
              <p:cNvSpPr/>
              <p:nvPr/>
            </p:nvSpPr>
            <p:spPr>
              <a:xfrm>
                <a:off x="667265" y="3167573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14" name="Ellipse"/>
              <p:cNvSpPr/>
              <p:nvPr/>
            </p:nvSpPr>
            <p:spPr>
              <a:xfrm>
                <a:off x="642694" y="3164881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17" name=""/>
              <p:cNvSpPr/>
              <p:nvPr/>
            </p:nvSpPr>
            <p:spPr>
              <a:xfrm>
                <a:off x="601911" y="3158586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20" name="Ellipse"/>
              <p:cNvSpPr/>
              <p:nvPr/>
            </p:nvSpPr>
            <p:spPr>
              <a:xfrm>
                <a:off x="577333" y="315590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23" name=""/>
              <p:cNvSpPr/>
              <p:nvPr/>
            </p:nvSpPr>
            <p:spPr>
              <a:xfrm>
                <a:off x="543800" y="3151176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26" name="Ellipse"/>
              <p:cNvSpPr/>
              <p:nvPr/>
            </p:nvSpPr>
            <p:spPr>
              <a:xfrm>
                <a:off x="519221" y="314848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29" name=""/>
              <p:cNvSpPr/>
              <p:nvPr/>
            </p:nvSpPr>
            <p:spPr>
              <a:xfrm>
                <a:off x="667265" y="3151176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32" name="Ellipse"/>
              <p:cNvSpPr/>
              <p:nvPr/>
            </p:nvSpPr>
            <p:spPr>
              <a:xfrm>
                <a:off x="642694" y="314848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35" name=""/>
              <p:cNvSpPr/>
              <p:nvPr/>
            </p:nvSpPr>
            <p:spPr>
              <a:xfrm>
                <a:off x="752594" y="3181793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38" name="Ellipse"/>
              <p:cNvSpPr/>
              <p:nvPr/>
            </p:nvSpPr>
            <p:spPr>
              <a:xfrm>
                <a:off x="728017" y="3179101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41" name=""/>
              <p:cNvSpPr/>
              <p:nvPr/>
            </p:nvSpPr>
            <p:spPr>
              <a:xfrm>
                <a:off x="752594" y="3165396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44" name="Ellipse"/>
              <p:cNvSpPr/>
              <p:nvPr/>
            </p:nvSpPr>
            <p:spPr>
              <a:xfrm>
                <a:off x="728017" y="316270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47" name=""/>
              <p:cNvSpPr/>
              <p:nvPr/>
            </p:nvSpPr>
            <p:spPr>
              <a:xfrm>
                <a:off x="839149" y="3176419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50" name="Ellipse"/>
              <p:cNvSpPr/>
              <p:nvPr/>
            </p:nvSpPr>
            <p:spPr>
              <a:xfrm>
                <a:off x="814576" y="317372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5653" name=""/>
              <p:cNvSpPr/>
              <p:nvPr/>
            </p:nvSpPr>
            <p:spPr>
              <a:xfrm>
                <a:off x="839149" y="3192811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5656" name="Ellipse"/>
              <p:cNvSpPr/>
              <p:nvPr/>
            </p:nvSpPr>
            <p:spPr>
              <a:xfrm>
                <a:off x="814576" y="319011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</p:grpSp>
        <p:sp>
          <p:nvSpPr>
            <p:cNvPr id="15820" name=""/>
            <p:cNvSpPr/>
            <p:nvPr/>
          </p:nvSpPr>
          <p:spPr>
            <a:xfrm>
              <a:off x="270425" y="4199960"/>
              <a:ext cx="1669203" cy="876310"/>
            </a:xfrm>
            <a:custGeom>
              <a:avLst/>
              <a:gdLst/>
              <a:ahLst/>
              <a:cxnLst/>
              <a:pathLst>
                <a:path w="1669203" h="876310">
                  <a:moveTo>
                    <a:pt x="275850" y="0"/>
                  </a:moveTo>
                  <a:lnTo>
                    <a:pt x="1393354" y="0"/>
                  </a:lnTo>
                  <a:cubicBezTo>
                    <a:pt x="1545703" y="0"/>
                    <a:pt x="1669203" y="78467"/>
                    <a:pt x="1669203" y="175261"/>
                  </a:cubicBezTo>
                  <a:lnTo>
                    <a:pt x="1669203" y="701046"/>
                  </a:lnTo>
                  <a:cubicBezTo>
                    <a:pt x="1669203" y="797840"/>
                    <a:pt x="1545703" y="876310"/>
                    <a:pt x="1393354" y="876310"/>
                  </a:cubicBezTo>
                  <a:lnTo>
                    <a:pt x="275850" y="876310"/>
                  </a:lnTo>
                  <a:cubicBezTo>
                    <a:pt x="123502" y="876310"/>
                    <a:pt x="0" y="797840"/>
                    <a:pt x="0" y="701046"/>
                  </a:cubicBezTo>
                  <a:lnTo>
                    <a:pt x="0" y="175261"/>
                  </a:lnTo>
                  <a:cubicBezTo>
                    <a:pt x="0" y="78467"/>
                    <a:pt x="123502" y="0"/>
                    <a:pt x="275850" y="0"/>
                  </a:cubicBezTo>
                  <a:close/>
                </a:path>
              </a:pathLst>
            </a:custGeom>
            <a:gradFill>
              <a:gsLst>
                <a:gs pos="0">
                  <a:srgbClr val="EFEBFD"/>
                </a:gs>
                <a:gs pos="100000">
                  <a:srgbClr val="9E84F6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5823" name=""/>
            <p:cNvGrpSpPr/>
            <p:nvPr/>
          </p:nvGrpSpPr>
          <p:grpSpPr>
            <a:xfrm>
              <a:off x="1335806" y="4333204"/>
              <a:ext cx="376813" cy="609819"/>
              <a:chOff x="1335806" y="4333204"/>
              <a:chExt cx="376813" cy="609819"/>
            </a:xfrm>
          </p:grpSpPr>
          <p:sp>
            <p:nvSpPr>
              <p:cNvPr id="15826" name=""/>
              <p:cNvSpPr/>
              <p:nvPr/>
            </p:nvSpPr>
            <p:spPr>
              <a:xfrm>
                <a:off x="1336325" y="4376144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29" name=""/>
              <p:cNvSpPr/>
              <p:nvPr/>
            </p:nvSpPr>
            <p:spPr>
              <a:xfrm>
                <a:off x="1505417" y="4441524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5832" name=""/>
              <p:cNvSpPr/>
              <p:nvPr/>
            </p:nvSpPr>
            <p:spPr>
              <a:xfrm>
                <a:off x="1522572" y="4403130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5835" name=""/>
              <p:cNvSpPr/>
              <p:nvPr/>
            </p:nvSpPr>
            <p:spPr>
              <a:xfrm>
                <a:off x="1515221" y="4377806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838" name=""/>
              <p:cNvSpPr/>
              <p:nvPr/>
            </p:nvSpPr>
            <p:spPr>
              <a:xfrm flipH="true">
                <a:off x="1351028" y="4649829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41" name=""/>
              <p:cNvSpPr/>
              <p:nvPr/>
            </p:nvSpPr>
            <p:spPr>
              <a:xfrm flipH="true">
                <a:off x="1393701" y="4648199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44" name=""/>
              <p:cNvSpPr/>
              <p:nvPr/>
            </p:nvSpPr>
            <p:spPr>
              <a:xfrm flipH="true">
                <a:off x="1396211" y="4595099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47" name=""/>
              <p:cNvSpPr/>
              <p:nvPr/>
            </p:nvSpPr>
            <p:spPr>
              <a:xfrm flipH="true">
                <a:off x="1426331" y="4643295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50" name=""/>
              <p:cNvSpPr/>
              <p:nvPr/>
            </p:nvSpPr>
            <p:spPr>
              <a:xfrm flipH="true">
                <a:off x="1428842" y="4595096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53" name=""/>
              <p:cNvSpPr/>
              <p:nvPr/>
            </p:nvSpPr>
            <p:spPr>
              <a:xfrm flipH="true">
                <a:off x="1431352" y="4554252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856" name=""/>
              <p:cNvSpPr/>
              <p:nvPr/>
            </p:nvSpPr>
            <p:spPr>
              <a:xfrm flipH="true">
                <a:off x="1451434" y="4591833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59" name=""/>
              <p:cNvSpPr/>
              <p:nvPr/>
            </p:nvSpPr>
            <p:spPr>
              <a:xfrm flipH="true">
                <a:off x="1453944" y="4551805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62" name=""/>
              <p:cNvSpPr/>
              <p:nvPr/>
            </p:nvSpPr>
            <p:spPr>
              <a:xfrm>
                <a:off x="1512774" y="4390059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865" name=""/>
              <p:cNvSpPr/>
              <p:nvPr/>
            </p:nvSpPr>
            <p:spPr>
              <a:xfrm>
                <a:off x="1529110" y="4445607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5868" name=""/>
              <p:cNvSpPr/>
              <p:nvPr/>
            </p:nvSpPr>
            <p:spPr>
              <a:xfrm>
                <a:off x="1529951" y="4649829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71" name=""/>
              <p:cNvSpPr/>
              <p:nvPr/>
            </p:nvSpPr>
            <p:spPr>
              <a:xfrm>
                <a:off x="1529121" y="4648199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74" name=""/>
              <p:cNvSpPr/>
              <p:nvPr/>
            </p:nvSpPr>
            <p:spPr>
              <a:xfrm>
                <a:off x="1529954" y="4595099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77" name=""/>
              <p:cNvSpPr/>
              <p:nvPr/>
            </p:nvSpPr>
            <p:spPr>
              <a:xfrm>
                <a:off x="1528290" y="4643295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80" name=""/>
              <p:cNvSpPr/>
              <p:nvPr/>
            </p:nvSpPr>
            <p:spPr>
              <a:xfrm>
                <a:off x="1530777" y="4595096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83" name=""/>
              <p:cNvSpPr/>
              <p:nvPr/>
            </p:nvSpPr>
            <p:spPr>
              <a:xfrm>
                <a:off x="1529951" y="4554252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86" name=""/>
              <p:cNvSpPr/>
              <p:nvPr/>
            </p:nvSpPr>
            <p:spPr>
              <a:xfrm>
                <a:off x="1529950" y="4591833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5889" name=""/>
              <p:cNvSpPr/>
              <p:nvPr/>
            </p:nvSpPr>
            <p:spPr>
              <a:xfrm>
                <a:off x="1529122" y="4551805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892" name=""/>
              <p:cNvSpPr/>
              <p:nvPr/>
            </p:nvSpPr>
            <p:spPr>
              <a:xfrm>
                <a:off x="1395958" y="4713549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895" name=""/>
              <p:cNvSpPr/>
              <p:nvPr/>
            </p:nvSpPr>
            <p:spPr>
              <a:xfrm>
                <a:off x="1427817" y="4642478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898" name=""/>
              <p:cNvSpPr/>
              <p:nvPr/>
            </p:nvSpPr>
            <p:spPr>
              <a:xfrm>
                <a:off x="1453137" y="4589383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901" name=""/>
              <p:cNvSpPr/>
              <p:nvPr/>
            </p:nvSpPr>
            <p:spPr>
              <a:xfrm>
                <a:off x="1471109" y="4550169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904" name=""/>
              <p:cNvSpPr/>
              <p:nvPr/>
            </p:nvSpPr>
            <p:spPr>
              <a:xfrm>
                <a:off x="1486220" y="451953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07" name=""/>
              <p:cNvSpPr/>
              <p:nvPr/>
            </p:nvSpPr>
            <p:spPr>
              <a:xfrm>
                <a:off x="1494397" y="4499353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910" name=""/>
              <p:cNvSpPr/>
              <p:nvPr/>
            </p:nvSpPr>
            <p:spPr>
              <a:xfrm>
                <a:off x="1355112" y="4791153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13" name=""/>
              <p:cNvSpPr/>
              <p:nvPr/>
            </p:nvSpPr>
            <p:spPr>
              <a:xfrm>
                <a:off x="1399225" y="4707015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16" name=""/>
              <p:cNvSpPr/>
              <p:nvPr/>
            </p:nvSpPr>
            <p:spPr>
              <a:xfrm>
                <a:off x="1432717" y="4634312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19" name=""/>
              <p:cNvSpPr/>
              <p:nvPr/>
            </p:nvSpPr>
            <p:spPr>
              <a:xfrm>
                <a:off x="1455593" y="4582845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22" name=""/>
              <p:cNvSpPr/>
              <p:nvPr/>
            </p:nvSpPr>
            <p:spPr>
              <a:xfrm>
                <a:off x="1474380" y="4546415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925" name=""/>
              <p:cNvSpPr/>
              <p:nvPr/>
            </p:nvSpPr>
            <p:spPr>
              <a:xfrm>
                <a:off x="1488262" y="4516247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5928" name=""/>
              <p:cNvSpPr/>
              <p:nvPr/>
            </p:nvSpPr>
            <p:spPr>
              <a:xfrm>
                <a:off x="1395958" y="4715179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31" name=""/>
              <p:cNvSpPr/>
              <p:nvPr/>
            </p:nvSpPr>
            <p:spPr>
              <a:xfrm>
                <a:off x="1426181" y="4646557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34" name=""/>
              <p:cNvSpPr/>
              <p:nvPr/>
            </p:nvSpPr>
            <p:spPr>
              <a:xfrm>
                <a:off x="1452320" y="4593465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37" name=""/>
              <p:cNvSpPr/>
              <p:nvPr/>
            </p:nvSpPr>
            <p:spPr>
              <a:xfrm>
                <a:off x="1468658" y="4550988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40" name=""/>
              <p:cNvSpPr/>
              <p:nvPr/>
            </p:nvSpPr>
            <p:spPr>
              <a:xfrm>
                <a:off x="1483682" y="4522783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43" name=""/>
              <p:cNvSpPr/>
              <p:nvPr/>
            </p:nvSpPr>
            <p:spPr>
              <a:xfrm>
                <a:off x="1494541" y="4500320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46" name=""/>
              <p:cNvSpPr/>
              <p:nvPr/>
            </p:nvSpPr>
            <p:spPr>
              <a:xfrm flipH="true">
                <a:off x="1528447" y="4712408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949" name=""/>
              <p:cNvSpPr/>
              <p:nvPr/>
            </p:nvSpPr>
            <p:spPr>
              <a:xfrm flipH="true">
                <a:off x="1529270" y="4641339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952" name=""/>
              <p:cNvSpPr/>
              <p:nvPr/>
            </p:nvSpPr>
            <p:spPr>
              <a:xfrm flipH="true">
                <a:off x="1529266" y="4588240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955" name=""/>
              <p:cNvSpPr/>
              <p:nvPr/>
            </p:nvSpPr>
            <p:spPr>
              <a:xfrm flipH="true">
                <a:off x="1527468" y="4549029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5958" name=""/>
              <p:cNvSpPr/>
              <p:nvPr/>
            </p:nvSpPr>
            <p:spPr>
              <a:xfrm flipH="true">
                <a:off x="1528040" y="4518395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61" name=""/>
              <p:cNvSpPr/>
              <p:nvPr/>
            </p:nvSpPr>
            <p:spPr>
              <a:xfrm flipH="true">
                <a:off x="1529269" y="4498211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5964" name=""/>
              <p:cNvSpPr/>
              <p:nvPr/>
            </p:nvSpPr>
            <p:spPr>
              <a:xfrm flipH="true">
                <a:off x="1529268" y="4790015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67" name=""/>
              <p:cNvSpPr/>
              <p:nvPr/>
            </p:nvSpPr>
            <p:spPr>
              <a:xfrm flipH="true">
                <a:off x="1528451" y="4705876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5970" name=""/>
              <p:cNvSpPr/>
              <p:nvPr/>
            </p:nvSpPr>
            <p:spPr>
              <a:xfrm flipH="true">
                <a:off x="1528451" y="4633170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973" name=""/>
              <p:cNvSpPr/>
              <p:nvPr/>
            </p:nvSpPr>
            <p:spPr>
              <a:xfrm flipH="true">
                <a:off x="1527635" y="4581706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976" name=""/>
              <p:cNvSpPr/>
              <p:nvPr/>
            </p:nvSpPr>
            <p:spPr>
              <a:xfrm flipH="true">
                <a:off x="1527319" y="4545275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979" name=""/>
              <p:cNvSpPr/>
              <p:nvPr/>
            </p:nvSpPr>
            <p:spPr>
              <a:xfrm flipH="true">
                <a:off x="1528984" y="4515104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5982" name=""/>
              <p:cNvSpPr/>
              <p:nvPr/>
            </p:nvSpPr>
            <p:spPr>
              <a:xfrm flipH="true">
                <a:off x="1528447" y="4714043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5985" name=""/>
              <p:cNvSpPr/>
              <p:nvPr/>
            </p:nvSpPr>
            <p:spPr>
              <a:xfrm flipH="true">
                <a:off x="1529268" y="4645421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88" name=""/>
              <p:cNvSpPr/>
              <p:nvPr/>
            </p:nvSpPr>
            <p:spPr>
              <a:xfrm flipH="true">
                <a:off x="1528449" y="4592326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91" name=""/>
              <p:cNvSpPr/>
              <p:nvPr/>
            </p:nvSpPr>
            <p:spPr>
              <a:xfrm flipH="true">
                <a:off x="1527633" y="4549848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94" name=""/>
              <p:cNvSpPr/>
              <p:nvPr/>
            </p:nvSpPr>
            <p:spPr>
              <a:xfrm flipH="true">
                <a:off x="1527898" y="4521642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5997" name=""/>
              <p:cNvSpPr/>
              <p:nvPr/>
            </p:nvSpPr>
            <p:spPr>
              <a:xfrm flipH="true">
                <a:off x="1529375" y="4499180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000" name=""/>
              <p:cNvSpPr/>
              <p:nvPr/>
            </p:nvSpPr>
            <p:spPr>
              <a:xfrm>
                <a:off x="1520122" y="4472567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6003" name=""/>
              <p:cNvGrpSpPr/>
              <p:nvPr/>
            </p:nvGrpSpPr>
            <p:grpSpPr>
              <a:xfrm>
                <a:off x="1433191" y="4333224"/>
                <a:ext cx="182041" cy="106772"/>
                <a:chOff x="1433191" y="4333224"/>
                <a:chExt cx="182041" cy="106772"/>
              </a:xfrm>
            </p:grpSpPr>
            <p:sp>
              <p:nvSpPr>
                <p:cNvPr id="16006" name=""/>
                <p:cNvSpPr/>
                <p:nvPr/>
              </p:nvSpPr>
              <p:spPr>
                <a:xfrm>
                  <a:off x="1433191" y="4333224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009" name=""/>
                <p:cNvSpPr/>
                <p:nvPr/>
              </p:nvSpPr>
              <p:spPr>
                <a:xfrm>
                  <a:off x="1465787" y="4346145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012" name=""/>
                <p:cNvSpPr/>
                <p:nvPr/>
              </p:nvSpPr>
              <p:spPr>
                <a:xfrm>
                  <a:off x="1491154" y="4360628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015" name=""/>
                <p:cNvSpPr/>
                <p:nvPr/>
              </p:nvSpPr>
              <p:spPr>
                <a:xfrm flipH="true">
                  <a:off x="1565790" y="4346145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018" name=""/>
                <p:cNvSpPr/>
                <p:nvPr/>
              </p:nvSpPr>
              <p:spPr>
                <a:xfrm flipH="true">
                  <a:off x="1545415" y="4360628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021" name=""/>
                <p:cNvSpPr/>
                <p:nvPr/>
              </p:nvSpPr>
              <p:spPr>
                <a:xfrm flipH="true">
                  <a:off x="1588449" y="4333224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6024" name="Ellipse"/>
              <p:cNvSpPr/>
              <p:nvPr/>
            </p:nvSpPr>
            <p:spPr>
              <a:xfrm>
                <a:off x="1511783" y="4374647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6027" name="Ellipse"/>
              <p:cNvSpPr/>
              <p:nvPr/>
            </p:nvSpPr>
            <p:spPr>
              <a:xfrm>
                <a:off x="1513939" y="4375344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030" name="Ellipse"/>
              <p:cNvSpPr/>
              <p:nvPr/>
            </p:nvSpPr>
            <p:spPr>
              <a:xfrm>
                <a:off x="1515365" y="4377017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6035" name=""/>
            <p:cNvGrpSpPr/>
            <p:nvPr/>
          </p:nvGrpSpPr>
          <p:grpSpPr>
            <a:xfrm>
              <a:off x="403249" y="4486654"/>
              <a:ext cx="877010" cy="302919"/>
              <a:chOff x="403249" y="4486654"/>
              <a:chExt cx="877010" cy="302919"/>
            </a:xfrm>
          </p:grpSpPr>
          <p:sp>
            <p:nvSpPr>
              <p:cNvPr id="16038" name=""/>
              <p:cNvSpPr/>
              <p:nvPr/>
            </p:nvSpPr>
            <p:spPr>
              <a:xfrm>
                <a:off x="402153" y="4572863"/>
                <a:ext cx="824820" cy="215836"/>
              </a:xfrm>
              <a:custGeom>
                <a:avLst/>
                <a:gdLst/>
                <a:ahLst/>
                <a:cxnLst/>
                <a:pathLst>
                  <a:path w="824820" h="215836">
                    <a:moveTo>
                      <a:pt x="824820" y="104832"/>
                    </a:moveTo>
                    <a:lnTo>
                      <a:pt x="824820" y="216095"/>
                    </a:lnTo>
                    <a:lnTo>
                      <a:pt x="0" y="93924"/>
                    </a:lnTo>
                    <a:lnTo>
                      <a:pt x="0" y="0"/>
                    </a:lnTo>
                    <a:lnTo>
                      <a:pt x="824820" y="104832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041" name=""/>
              <p:cNvSpPr/>
              <p:nvPr/>
            </p:nvSpPr>
            <p:spPr>
              <a:xfrm>
                <a:off x="413390" y="4588525"/>
                <a:ext cx="25756" cy="13990"/>
              </a:xfrm>
              <a:custGeom>
                <a:avLst/>
                <a:gdLst/>
                <a:ahLst/>
                <a:cxnLst/>
                <a:pathLst>
                  <a:path w="25756" h="13990">
                    <a:moveTo>
                      <a:pt x="0" y="11290"/>
                    </a:moveTo>
                    <a:lnTo>
                      <a:pt x="6570" y="0"/>
                    </a:lnTo>
                    <a:lnTo>
                      <a:pt x="11433" y="614"/>
                    </a:lnTo>
                    <a:lnTo>
                      <a:pt x="16820" y="8099"/>
                    </a:lnTo>
                    <a:lnTo>
                      <a:pt x="20500" y="1473"/>
                    </a:lnTo>
                    <a:lnTo>
                      <a:pt x="25756" y="2209"/>
                    </a:lnTo>
                    <a:lnTo>
                      <a:pt x="20500" y="13990"/>
                    </a:lnTo>
                    <a:lnTo>
                      <a:pt x="14718" y="13499"/>
                    </a:lnTo>
                    <a:lnTo>
                      <a:pt x="9724" y="6872"/>
                    </a:lnTo>
                    <a:lnTo>
                      <a:pt x="6570" y="12272"/>
                    </a:lnTo>
                    <a:lnTo>
                      <a:pt x="0" y="1129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44" name=""/>
              <p:cNvSpPr/>
              <p:nvPr/>
            </p:nvSpPr>
            <p:spPr>
              <a:xfrm>
                <a:off x="438223" y="4591328"/>
                <a:ext cx="17297" cy="13668"/>
              </a:xfrm>
              <a:custGeom>
                <a:avLst/>
                <a:gdLst/>
                <a:ahLst/>
                <a:cxnLst/>
                <a:pathLst>
                  <a:path w="17297" h="13668">
                    <a:moveTo>
                      <a:pt x="5125" y="15"/>
                    </a:moveTo>
                    <a:lnTo>
                      <a:pt x="0" y="11919"/>
                    </a:lnTo>
                    <a:lnTo>
                      <a:pt x="12878" y="13637"/>
                    </a:lnTo>
                    <a:lnTo>
                      <a:pt x="14193" y="10937"/>
                    </a:lnTo>
                    <a:lnTo>
                      <a:pt x="6571" y="9955"/>
                    </a:lnTo>
                    <a:lnTo>
                      <a:pt x="7359" y="7839"/>
                    </a:lnTo>
                    <a:lnTo>
                      <a:pt x="13339" y="8529"/>
                    </a:lnTo>
                    <a:lnTo>
                      <a:pt x="14374" y="6320"/>
                    </a:lnTo>
                    <a:lnTo>
                      <a:pt x="8017" y="5492"/>
                    </a:lnTo>
                    <a:lnTo>
                      <a:pt x="8936" y="3574"/>
                    </a:lnTo>
                    <a:lnTo>
                      <a:pt x="15901" y="4433"/>
                    </a:lnTo>
                    <a:lnTo>
                      <a:pt x="17346" y="1611"/>
                    </a:lnTo>
                    <a:lnTo>
                      <a:pt x="5125" y="15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47" name=""/>
              <p:cNvSpPr/>
              <p:nvPr/>
            </p:nvSpPr>
            <p:spPr>
              <a:xfrm>
                <a:off x="457093" y="4594228"/>
                <a:ext cx="15670" cy="13253"/>
              </a:xfrm>
              <a:custGeom>
                <a:avLst/>
                <a:gdLst/>
                <a:ahLst/>
                <a:cxnLst/>
                <a:pathLst>
                  <a:path w="15670" h="13253">
                    <a:moveTo>
                      <a:pt x="2365" y="0"/>
                    </a:moveTo>
                    <a:lnTo>
                      <a:pt x="0" y="4556"/>
                    </a:lnTo>
                    <a:lnTo>
                      <a:pt x="3992" y="4970"/>
                    </a:lnTo>
                    <a:lnTo>
                      <a:pt x="739" y="12563"/>
                    </a:lnTo>
                    <a:lnTo>
                      <a:pt x="6653" y="13253"/>
                    </a:lnTo>
                    <a:lnTo>
                      <a:pt x="10201" y="5798"/>
                    </a:lnTo>
                    <a:lnTo>
                      <a:pt x="14192" y="6213"/>
                    </a:lnTo>
                    <a:lnTo>
                      <a:pt x="15670" y="1795"/>
                    </a:lnTo>
                    <a:lnTo>
                      <a:pt x="2365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50" name=""/>
              <p:cNvSpPr/>
              <p:nvPr/>
            </p:nvSpPr>
            <p:spPr>
              <a:xfrm>
                <a:off x="472802" y="4597816"/>
                <a:ext cx="19958" cy="12606"/>
              </a:xfrm>
              <a:custGeom>
                <a:avLst/>
                <a:gdLst/>
                <a:ahLst/>
                <a:cxnLst/>
                <a:pathLst>
                  <a:path w="19958" h="12606">
                    <a:moveTo>
                      <a:pt x="13730" y="5247"/>
                    </a:moveTo>
                    <a:lnTo>
                      <a:pt x="19958" y="6075"/>
                    </a:lnTo>
                    <a:cubicBezTo>
                      <a:pt x="19958" y="6075"/>
                      <a:pt x="18166" y="139"/>
                      <a:pt x="10182" y="0"/>
                    </a:cubicBezTo>
                    <a:cubicBezTo>
                      <a:pt x="2200" y="-137"/>
                      <a:pt x="573" y="4971"/>
                      <a:pt x="573" y="4971"/>
                    </a:cubicBezTo>
                    <a:cubicBezTo>
                      <a:pt x="573" y="4971"/>
                      <a:pt x="-2679" y="11045"/>
                      <a:pt x="6191" y="12288"/>
                    </a:cubicBezTo>
                    <a:cubicBezTo>
                      <a:pt x="15061" y="13530"/>
                      <a:pt x="18757" y="10907"/>
                      <a:pt x="19958" y="7732"/>
                    </a:cubicBezTo>
                    <a:cubicBezTo>
                      <a:pt x="19958" y="7732"/>
                      <a:pt x="11661" y="6490"/>
                      <a:pt x="11365" y="6490"/>
                    </a:cubicBezTo>
                    <a:cubicBezTo>
                      <a:pt x="11070" y="6490"/>
                      <a:pt x="11070" y="7732"/>
                      <a:pt x="11070" y="7732"/>
                    </a:cubicBezTo>
                    <a:lnTo>
                      <a:pt x="12991" y="8008"/>
                    </a:lnTo>
                    <a:cubicBezTo>
                      <a:pt x="12991" y="8008"/>
                      <a:pt x="10922" y="10217"/>
                      <a:pt x="7817" y="8836"/>
                    </a:cubicBezTo>
                    <a:cubicBezTo>
                      <a:pt x="4713" y="7456"/>
                      <a:pt x="5748" y="5799"/>
                      <a:pt x="6339" y="4971"/>
                    </a:cubicBezTo>
                    <a:cubicBezTo>
                      <a:pt x="6930" y="4143"/>
                      <a:pt x="9000" y="2624"/>
                      <a:pt x="10774" y="3038"/>
                    </a:cubicBezTo>
                    <a:cubicBezTo>
                      <a:pt x="12548" y="3452"/>
                      <a:pt x="13730" y="5247"/>
                      <a:pt x="13730" y="5247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53" name=""/>
              <p:cNvSpPr/>
              <p:nvPr/>
            </p:nvSpPr>
            <p:spPr>
              <a:xfrm>
                <a:off x="535786" y="4605083"/>
                <a:ext cx="17768" cy="14082"/>
              </a:xfrm>
              <a:custGeom>
                <a:avLst/>
                <a:gdLst/>
                <a:ahLst/>
                <a:cxnLst/>
                <a:pathLst>
                  <a:path w="17768" h="14082">
                    <a:moveTo>
                      <a:pt x="5470" y="0"/>
                    </a:moveTo>
                    <a:lnTo>
                      <a:pt x="0" y="11873"/>
                    </a:lnTo>
                    <a:lnTo>
                      <a:pt x="5175" y="12563"/>
                    </a:lnTo>
                    <a:lnTo>
                      <a:pt x="6801" y="8697"/>
                    </a:lnTo>
                    <a:lnTo>
                      <a:pt x="9610" y="9250"/>
                    </a:lnTo>
                    <a:lnTo>
                      <a:pt x="11088" y="11873"/>
                    </a:lnTo>
                    <a:lnTo>
                      <a:pt x="10645" y="13253"/>
                    </a:lnTo>
                    <a:lnTo>
                      <a:pt x="17002" y="14082"/>
                    </a:lnTo>
                    <a:cubicBezTo>
                      <a:pt x="17002" y="14082"/>
                      <a:pt x="16706" y="11597"/>
                      <a:pt x="16262" y="10492"/>
                    </a:cubicBezTo>
                    <a:cubicBezTo>
                      <a:pt x="15819" y="9388"/>
                      <a:pt x="13010" y="8007"/>
                      <a:pt x="13010" y="8007"/>
                    </a:cubicBezTo>
                    <a:cubicBezTo>
                      <a:pt x="13010" y="8007"/>
                      <a:pt x="16558" y="8145"/>
                      <a:pt x="17593" y="5384"/>
                    </a:cubicBezTo>
                    <a:cubicBezTo>
                      <a:pt x="18628" y="2623"/>
                      <a:pt x="14784" y="1243"/>
                      <a:pt x="14784" y="1243"/>
                    </a:cubicBezTo>
                    <a:lnTo>
                      <a:pt x="5470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56" name=""/>
              <p:cNvSpPr/>
              <p:nvPr/>
            </p:nvSpPr>
            <p:spPr>
              <a:xfrm>
                <a:off x="511120" y="4603026"/>
                <a:ext cx="21436" cy="13530"/>
              </a:xfrm>
              <a:custGeom>
                <a:avLst/>
                <a:gdLst/>
                <a:ahLst/>
                <a:cxnLst/>
                <a:pathLst>
                  <a:path w="21436" h="13530">
                    <a:moveTo>
                      <a:pt x="11679" y="0"/>
                    </a:moveTo>
                    <a:lnTo>
                      <a:pt x="0" y="10906"/>
                    </a:lnTo>
                    <a:lnTo>
                      <a:pt x="5913" y="11597"/>
                    </a:lnTo>
                    <a:lnTo>
                      <a:pt x="8722" y="8974"/>
                    </a:lnTo>
                    <a:lnTo>
                      <a:pt x="14636" y="9802"/>
                    </a:lnTo>
                    <a:lnTo>
                      <a:pt x="15375" y="12839"/>
                    </a:lnTo>
                    <a:lnTo>
                      <a:pt x="21436" y="13530"/>
                    </a:lnTo>
                    <a:lnTo>
                      <a:pt x="17149" y="690"/>
                    </a:lnTo>
                    <a:lnTo>
                      <a:pt x="11679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59" name=""/>
              <p:cNvSpPr/>
              <p:nvPr/>
            </p:nvSpPr>
            <p:spPr>
              <a:xfrm>
                <a:off x="493882" y="4599996"/>
                <a:ext cx="17444" cy="13530"/>
              </a:xfrm>
              <a:custGeom>
                <a:avLst/>
                <a:gdLst/>
                <a:ahLst/>
                <a:cxnLst/>
                <a:pathLst>
                  <a:path w="17444" h="13530">
                    <a:moveTo>
                      <a:pt x="17444" y="1381"/>
                    </a:moveTo>
                    <a:lnTo>
                      <a:pt x="5470" y="0"/>
                    </a:lnTo>
                    <a:lnTo>
                      <a:pt x="0" y="12011"/>
                    </a:lnTo>
                    <a:lnTo>
                      <a:pt x="12714" y="13530"/>
                    </a:lnTo>
                    <a:lnTo>
                      <a:pt x="14192" y="10768"/>
                    </a:lnTo>
                    <a:lnTo>
                      <a:pt x="6800" y="9802"/>
                    </a:lnTo>
                    <a:lnTo>
                      <a:pt x="7687" y="7869"/>
                    </a:lnTo>
                    <a:lnTo>
                      <a:pt x="12714" y="8283"/>
                    </a:lnTo>
                    <a:lnTo>
                      <a:pt x="14192" y="5798"/>
                    </a:lnTo>
                    <a:lnTo>
                      <a:pt x="8353" y="5315"/>
                    </a:lnTo>
                    <a:lnTo>
                      <a:pt x="9166" y="3451"/>
                    </a:lnTo>
                    <a:lnTo>
                      <a:pt x="16040" y="4073"/>
                    </a:lnTo>
                    <a:lnTo>
                      <a:pt x="17444" y="138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062" name=""/>
              <p:cNvSpPr/>
              <p:nvPr/>
            </p:nvSpPr>
            <p:spPr>
              <a:xfrm>
                <a:off x="402520" y="4484629"/>
                <a:ext cx="880118" cy="193061"/>
              </a:xfrm>
              <a:custGeom>
                <a:avLst/>
                <a:gdLst/>
                <a:ahLst/>
                <a:cxnLst/>
                <a:pathLst>
                  <a:path w="880118" h="193061">
                    <a:moveTo>
                      <a:pt x="234303" y="0"/>
                    </a:moveTo>
                    <a:lnTo>
                      <a:pt x="0" y="88257"/>
                    </a:lnTo>
                    <a:lnTo>
                      <a:pt x="824988" y="193061"/>
                    </a:lnTo>
                    <a:lnTo>
                      <a:pt x="880118" y="60676"/>
                    </a:lnTo>
                    <a:lnTo>
                      <a:pt x="234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065" name=""/>
              <p:cNvSpPr/>
              <p:nvPr/>
            </p:nvSpPr>
            <p:spPr>
              <a:xfrm>
                <a:off x="1225375" y="4545198"/>
                <a:ext cx="57313" cy="245506"/>
              </a:xfrm>
              <a:custGeom>
                <a:avLst/>
                <a:gdLst/>
                <a:ahLst/>
                <a:cxnLst/>
                <a:pathLst>
                  <a:path w="57313" h="245506">
                    <a:moveTo>
                      <a:pt x="69" y="132641"/>
                    </a:moveTo>
                    <a:lnTo>
                      <a:pt x="692" y="245506"/>
                    </a:lnTo>
                    <a:lnTo>
                      <a:pt x="57241" y="82609"/>
                    </a:lnTo>
                    <a:lnTo>
                      <a:pt x="57241" y="0"/>
                    </a:lnTo>
                    <a:lnTo>
                      <a:pt x="69" y="132641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068" name=""/>
              <p:cNvSpPr/>
              <p:nvPr/>
            </p:nvSpPr>
            <p:spPr>
              <a:xfrm>
                <a:off x="575759" y="4614794"/>
                <a:ext cx="78649" cy="16751"/>
              </a:xfrm>
              <a:custGeom>
                <a:avLst/>
                <a:gdLst/>
                <a:ahLst/>
                <a:cxnLst/>
                <a:pathLst>
                  <a:path w="78649" h="16751">
                    <a:moveTo>
                      <a:pt x="0" y="0"/>
                    </a:moveTo>
                    <a:lnTo>
                      <a:pt x="0" y="5706"/>
                    </a:lnTo>
                    <a:lnTo>
                      <a:pt x="78649" y="16751"/>
                    </a:lnTo>
                    <a:lnTo>
                      <a:pt x="78649" y="106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071" name=""/>
              <p:cNvSpPr/>
              <p:nvPr/>
            </p:nvSpPr>
            <p:spPr>
              <a:xfrm>
                <a:off x="646372" y="4681954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074" name=""/>
              <p:cNvSpPr/>
              <p:nvPr/>
            </p:nvSpPr>
            <p:spPr>
              <a:xfrm>
                <a:off x="897873" y="4695737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077" name=""/>
              <p:cNvSpPr/>
              <p:nvPr/>
            </p:nvSpPr>
            <p:spPr>
              <a:xfrm>
                <a:off x="407470" y="4657346"/>
                <a:ext cx="560056" cy="89593"/>
              </a:xfrm>
              <a:custGeom>
                <a:avLst/>
                <a:gdLst/>
                <a:ahLst/>
                <a:cxnLst/>
                <a:pathLst>
                  <a:path w="560056" h="89593">
                    <a:moveTo>
                      <a:pt x="0" y="4072"/>
                    </a:moveTo>
                    <a:lnTo>
                      <a:pt x="0" y="0"/>
                    </a:lnTo>
                    <a:lnTo>
                      <a:pt x="560056" y="84938"/>
                    </a:lnTo>
                    <a:lnTo>
                      <a:pt x="560056" y="89593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080" name=""/>
              <p:cNvSpPr/>
              <p:nvPr/>
            </p:nvSpPr>
            <p:spPr>
              <a:xfrm>
                <a:off x="1195948" y="4739891"/>
                <a:ext cx="19935" cy="25598"/>
              </a:xfrm>
              <a:custGeom>
                <a:avLst/>
                <a:gdLst/>
                <a:ahLst/>
                <a:cxnLst/>
                <a:pathLst>
                  <a:path w="19935" h="25598">
                    <a:moveTo>
                      <a:pt x="0" y="0"/>
                    </a:moveTo>
                    <a:lnTo>
                      <a:pt x="0" y="23271"/>
                    </a:lnTo>
                    <a:lnTo>
                      <a:pt x="19935" y="25598"/>
                    </a:lnTo>
                    <a:lnTo>
                      <a:pt x="19935" y="23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6083" name=""/>
              <p:cNvSpPr/>
              <p:nvPr/>
            </p:nvSpPr>
            <p:spPr>
              <a:xfrm>
                <a:off x="1108291" y="4674217"/>
                <a:ext cx="105490" cy="22495"/>
              </a:xfrm>
              <a:custGeom>
                <a:avLst/>
                <a:gdLst/>
                <a:ahLst/>
                <a:cxnLst/>
                <a:pathLst>
                  <a:path w="105490" h="22495">
                    <a:moveTo>
                      <a:pt x="-274" y="-29"/>
                    </a:moveTo>
                    <a:lnTo>
                      <a:pt x="105215" y="13934"/>
                    </a:lnTo>
                    <a:lnTo>
                      <a:pt x="105215" y="22466"/>
                    </a:lnTo>
                    <a:lnTo>
                      <a:pt x="-274" y="7728"/>
                    </a:lnTo>
                    <a:lnTo>
                      <a:pt x="-274" y="-29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6086" name=""/>
              <p:cNvSpPr/>
              <p:nvPr/>
            </p:nvSpPr>
            <p:spPr>
              <a:xfrm>
                <a:off x="436396" y="4561667"/>
                <a:ext cx="790560" cy="101227"/>
              </a:xfrm>
              <a:custGeom>
                <a:avLst/>
                <a:gdLst/>
                <a:ahLst/>
                <a:cxnLst/>
                <a:pathLst>
                  <a:path w="790560" h="101227">
                    <a:moveTo>
                      <a:pt x="0" y="4072"/>
                    </a:moveTo>
                    <a:lnTo>
                      <a:pt x="13431" y="0"/>
                    </a:lnTo>
                    <a:lnTo>
                      <a:pt x="790560" y="97296"/>
                    </a:lnTo>
                    <a:lnTo>
                      <a:pt x="788553" y="101357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6089" name=""/>
              <p:cNvSpPr/>
              <p:nvPr/>
            </p:nvSpPr>
            <p:spPr>
              <a:xfrm>
                <a:off x="665940" y="4618683"/>
                <a:ext cx="371909" cy="64576"/>
              </a:xfrm>
              <a:custGeom>
                <a:avLst/>
                <a:gdLst/>
                <a:ahLst/>
                <a:cxnLst/>
                <a:pathLst>
                  <a:path w="371909" h="64576">
                    <a:moveTo>
                      <a:pt x="0" y="-151"/>
                    </a:moveTo>
                    <a:lnTo>
                      <a:pt x="371909" y="48265"/>
                    </a:lnTo>
                    <a:lnTo>
                      <a:pt x="371909" y="64813"/>
                    </a:lnTo>
                    <a:lnTo>
                      <a:pt x="0" y="16548"/>
                    </a:lnTo>
                    <a:lnTo>
                      <a:pt x="0" y="-15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092" name=""/>
              <p:cNvSpPr/>
              <p:nvPr/>
            </p:nvSpPr>
            <p:spPr>
              <a:xfrm>
                <a:off x="665478" y="4633151"/>
                <a:ext cx="371909" cy="61522"/>
              </a:xfrm>
              <a:custGeom>
                <a:avLst/>
                <a:gdLst/>
                <a:ahLst/>
                <a:cxnLst/>
                <a:pathLst>
                  <a:path w="371909" h="61522">
                    <a:moveTo>
                      <a:pt x="0" y="-84"/>
                    </a:moveTo>
                    <a:lnTo>
                      <a:pt x="371909" y="50658"/>
                    </a:lnTo>
                    <a:lnTo>
                      <a:pt x="371909" y="61380"/>
                    </a:lnTo>
                    <a:lnTo>
                      <a:pt x="0" y="8978"/>
                    </a:lnTo>
                    <a:lnTo>
                      <a:pt x="0" y="-84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6095" name="Ellipse"/>
              <p:cNvSpPr/>
              <p:nvPr/>
            </p:nvSpPr>
            <p:spPr>
              <a:xfrm>
                <a:off x="578995" y="463425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6098" name=""/>
              <p:cNvSpPr/>
              <p:nvPr/>
            </p:nvSpPr>
            <p:spPr>
              <a:xfrm>
                <a:off x="730572" y="4695597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01" name=""/>
              <p:cNvSpPr/>
              <p:nvPr/>
            </p:nvSpPr>
            <p:spPr>
              <a:xfrm>
                <a:off x="817130" y="4708414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04" name="Ellipse"/>
              <p:cNvSpPr/>
              <p:nvPr/>
            </p:nvSpPr>
            <p:spPr>
              <a:xfrm>
                <a:off x="895494" y="468318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07" name="Ellipse"/>
              <p:cNvSpPr/>
              <p:nvPr/>
            </p:nvSpPr>
            <p:spPr>
              <a:xfrm>
                <a:off x="895494" y="471314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10" name=""/>
              <p:cNvSpPr/>
              <p:nvPr/>
            </p:nvSpPr>
            <p:spPr>
              <a:xfrm>
                <a:off x="932918" y="4701240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13" name="Ellipse"/>
              <p:cNvSpPr/>
              <p:nvPr/>
            </p:nvSpPr>
            <p:spPr>
              <a:xfrm>
                <a:off x="930539" y="4688691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16" name="Ellipse"/>
              <p:cNvSpPr/>
              <p:nvPr/>
            </p:nvSpPr>
            <p:spPr>
              <a:xfrm>
                <a:off x="930539" y="471865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19" name=""/>
              <p:cNvSpPr/>
              <p:nvPr/>
            </p:nvSpPr>
            <p:spPr>
              <a:xfrm>
                <a:off x="966725" y="4706048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22" name="Ellipse"/>
              <p:cNvSpPr/>
              <p:nvPr/>
            </p:nvSpPr>
            <p:spPr>
              <a:xfrm>
                <a:off x="964346" y="469349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25" name="Ellipse"/>
              <p:cNvSpPr/>
              <p:nvPr/>
            </p:nvSpPr>
            <p:spPr>
              <a:xfrm>
                <a:off x="964346" y="472344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28" name=""/>
              <p:cNvSpPr/>
              <p:nvPr/>
            </p:nvSpPr>
            <p:spPr>
              <a:xfrm>
                <a:off x="1004443" y="4711377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31" name="Ellipse"/>
              <p:cNvSpPr/>
              <p:nvPr/>
            </p:nvSpPr>
            <p:spPr>
              <a:xfrm>
                <a:off x="1002064" y="469882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34" name="Ellipse"/>
              <p:cNvSpPr/>
              <p:nvPr/>
            </p:nvSpPr>
            <p:spPr>
              <a:xfrm>
                <a:off x="1002064" y="472878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37" name=""/>
              <p:cNvSpPr/>
              <p:nvPr/>
            </p:nvSpPr>
            <p:spPr>
              <a:xfrm>
                <a:off x="1033550" y="4726388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40" name=""/>
              <p:cNvSpPr/>
              <p:nvPr/>
            </p:nvSpPr>
            <p:spPr>
              <a:xfrm>
                <a:off x="1033550" y="4708414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7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43" name=""/>
              <p:cNvSpPr/>
              <p:nvPr/>
            </p:nvSpPr>
            <p:spPr>
              <a:xfrm>
                <a:off x="890306" y="4725397"/>
                <a:ext cx="188527" cy="29779"/>
              </a:xfrm>
              <a:custGeom>
                <a:avLst/>
                <a:gdLst/>
                <a:ahLst/>
                <a:cxnLst/>
                <a:pathLst>
                  <a:path w="188527" h="29779">
                    <a:moveTo>
                      <a:pt x="0" y="0"/>
                    </a:moveTo>
                    <a:lnTo>
                      <a:pt x="487" y="2942"/>
                    </a:lnTo>
                    <a:lnTo>
                      <a:pt x="188527" y="29847"/>
                    </a:lnTo>
                    <a:lnTo>
                      <a:pt x="188527" y="25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46" name="Ellipse"/>
              <p:cNvSpPr/>
              <p:nvPr/>
            </p:nvSpPr>
            <p:spPr>
              <a:xfrm>
                <a:off x="1121317" y="4737864"/>
                <a:ext cx="19426" cy="11050"/>
              </a:xfrm>
              <a:custGeom>
                <a:avLst/>
                <a:gdLst/>
                <a:ahLst/>
                <a:cxnLst/>
                <a:pathLst>
                  <a:path w="19426" h="11050">
                    <a:moveTo>
                      <a:pt x="0" y="5525"/>
                    </a:moveTo>
                    <a:cubicBezTo>
                      <a:pt x="0" y="2474"/>
                      <a:pt x="4349" y="0"/>
                      <a:pt x="9713" y="0"/>
                    </a:cubicBezTo>
                    <a:cubicBezTo>
                      <a:pt x="15078" y="0"/>
                      <a:pt x="19426" y="2474"/>
                      <a:pt x="19426" y="5525"/>
                    </a:cubicBezTo>
                    <a:cubicBezTo>
                      <a:pt x="19426" y="8576"/>
                      <a:pt x="15078" y="11050"/>
                      <a:pt x="9713" y="11050"/>
                    </a:cubicBezTo>
                    <a:cubicBezTo>
                      <a:pt x="4349" y="11050"/>
                      <a:pt x="0" y="8576"/>
                      <a:pt x="0" y="552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6149" name=""/>
              <p:cNvSpPr/>
              <p:nvPr/>
            </p:nvSpPr>
            <p:spPr>
              <a:xfrm>
                <a:off x="1108079" y="4753124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52" name=""/>
              <p:cNvSpPr/>
              <p:nvPr/>
            </p:nvSpPr>
            <p:spPr>
              <a:xfrm>
                <a:off x="1108079" y="4687409"/>
                <a:ext cx="45905" cy="14072"/>
              </a:xfrm>
              <a:custGeom>
                <a:avLst/>
                <a:gdLst/>
                <a:ahLst/>
                <a:cxnLst/>
                <a:pathLst>
                  <a:path w="45905" h="14072">
                    <a:moveTo>
                      <a:pt x="0" y="29"/>
                    </a:moveTo>
                    <a:lnTo>
                      <a:pt x="0" y="7230"/>
                    </a:lnTo>
                    <a:lnTo>
                      <a:pt x="45965" y="14211"/>
                    </a:lnTo>
                    <a:lnTo>
                      <a:pt x="45965" y="6747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55" name=""/>
              <p:cNvSpPr/>
              <p:nvPr/>
            </p:nvSpPr>
            <p:spPr>
              <a:xfrm>
                <a:off x="1162018" y="4695768"/>
                <a:ext cx="45905" cy="13744"/>
              </a:xfrm>
              <a:custGeom>
                <a:avLst/>
                <a:gdLst/>
                <a:ahLst/>
                <a:cxnLst/>
                <a:pathLst>
                  <a:path w="45905" h="13744">
                    <a:moveTo>
                      <a:pt x="0" y="-154"/>
                    </a:moveTo>
                    <a:lnTo>
                      <a:pt x="0" y="6903"/>
                    </a:lnTo>
                    <a:lnTo>
                      <a:pt x="45965" y="13884"/>
                    </a:lnTo>
                    <a:lnTo>
                      <a:pt x="45965" y="6420"/>
                    </a:lnTo>
                    <a:lnTo>
                      <a:pt x="0" y="-154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6158" name=""/>
              <p:cNvSpPr/>
              <p:nvPr/>
            </p:nvSpPr>
            <p:spPr>
              <a:xfrm>
                <a:off x="668922" y="466583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61" name="Ellipse"/>
              <p:cNvSpPr/>
              <p:nvPr/>
            </p:nvSpPr>
            <p:spPr>
              <a:xfrm>
                <a:off x="644351" y="466314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64" name=""/>
              <p:cNvSpPr/>
              <p:nvPr/>
            </p:nvSpPr>
            <p:spPr>
              <a:xfrm>
                <a:off x="603568" y="4656851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67" name="Ellipse"/>
              <p:cNvSpPr/>
              <p:nvPr/>
            </p:nvSpPr>
            <p:spPr>
              <a:xfrm>
                <a:off x="578990" y="465416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70" name=""/>
              <p:cNvSpPr/>
              <p:nvPr/>
            </p:nvSpPr>
            <p:spPr>
              <a:xfrm>
                <a:off x="545457" y="464944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73" name="Ellipse"/>
              <p:cNvSpPr/>
              <p:nvPr/>
            </p:nvSpPr>
            <p:spPr>
              <a:xfrm>
                <a:off x="520878" y="464674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76" name=""/>
              <p:cNvSpPr/>
              <p:nvPr/>
            </p:nvSpPr>
            <p:spPr>
              <a:xfrm>
                <a:off x="668922" y="464944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79" name="Ellipse"/>
              <p:cNvSpPr/>
              <p:nvPr/>
            </p:nvSpPr>
            <p:spPr>
              <a:xfrm>
                <a:off x="644351" y="464674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82" name=""/>
              <p:cNvSpPr/>
              <p:nvPr/>
            </p:nvSpPr>
            <p:spPr>
              <a:xfrm>
                <a:off x="754251" y="468005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85" name="Ellipse"/>
              <p:cNvSpPr/>
              <p:nvPr/>
            </p:nvSpPr>
            <p:spPr>
              <a:xfrm>
                <a:off x="729674" y="467736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88" name=""/>
              <p:cNvSpPr/>
              <p:nvPr/>
            </p:nvSpPr>
            <p:spPr>
              <a:xfrm>
                <a:off x="754251" y="466366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91" name="Ellipse"/>
              <p:cNvSpPr/>
              <p:nvPr/>
            </p:nvSpPr>
            <p:spPr>
              <a:xfrm>
                <a:off x="729674" y="466096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194" name=""/>
              <p:cNvSpPr/>
              <p:nvPr/>
            </p:nvSpPr>
            <p:spPr>
              <a:xfrm>
                <a:off x="840805" y="4674683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197" name="Ellipse"/>
              <p:cNvSpPr/>
              <p:nvPr/>
            </p:nvSpPr>
            <p:spPr>
              <a:xfrm>
                <a:off x="816233" y="467199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200" name=""/>
              <p:cNvSpPr/>
              <p:nvPr/>
            </p:nvSpPr>
            <p:spPr>
              <a:xfrm>
                <a:off x="840805" y="4691075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203" name="Ellipse"/>
              <p:cNvSpPr/>
              <p:nvPr/>
            </p:nvSpPr>
            <p:spPr>
              <a:xfrm>
                <a:off x="816233" y="468838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</p:grpSp>
        <p:sp>
          <p:nvSpPr>
            <p:cNvPr id="16208" name=""/>
            <p:cNvSpPr/>
            <p:nvPr/>
          </p:nvSpPr>
          <p:spPr>
            <a:xfrm>
              <a:off x="3415350" y="5379404"/>
              <a:ext cx="1669203" cy="876310"/>
            </a:xfrm>
            <a:custGeom>
              <a:avLst/>
              <a:gdLst/>
              <a:ahLst/>
              <a:cxnLst/>
              <a:pathLst>
                <a:path w="1669203" h="876310">
                  <a:moveTo>
                    <a:pt x="275850" y="0"/>
                  </a:moveTo>
                  <a:lnTo>
                    <a:pt x="1393354" y="0"/>
                  </a:lnTo>
                  <a:cubicBezTo>
                    <a:pt x="1545703" y="0"/>
                    <a:pt x="1669203" y="78467"/>
                    <a:pt x="1669203" y="175261"/>
                  </a:cubicBezTo>
                  <a:lnTo>
                    <a:pt x="1669203" y="701046"/>
                  </a:lnTo>
                  <a:cubicBezTo>
                    <a:pt x="1669203" y="797840"/>
                    <a:pt x="1545703" y="876310"/>
                    <a:pt x="1393354" y="876310"/>
                  </a:cubicBezTo>
                  <a:lnTo>
                    <a:pt x="275850" y="876310"/>
                  </a:lnTo>
                  <a:cubicBezTo>
                    <a:pt x="123502" y="876310"/>
                    <a:pt x="0" y="797840"/>
                    <a:pt x="0" y="701046"/>
                  </a:cubicBezTo>
                  <a:lnTo>
                    <a:pt x="0" y="175261"/>
                  </a:lnTo>
                  <a:cubicBezTo>
                    <a:pt x="0" y="78467"/>
                    <a:pt x="123502" y="0"/>
                    <a:pt x="275850" y="0"/>
                  </a:cubicBezTo>
                  <a:close/>
                </a:path>
              </a:pathLst>
            </a:custGeom>
            <a:gradFill>
              <a:gsLst>
                <a:gs pos="0">
                  <a:srgbClr val="EFEBFD"/>
                </a:gs>
                <a:gs pos="100000">
                  <a:srgbClr val="9E84F6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6211" name=""/>
            <p:cNvGrpSpPr/>
            <p:nvPr/>
          </p:nvGrpSpPr>
          <p:grpSpPr>
            <a:xfrm>
              <a:off x="4480724" y="5512648"/>
              <a:ext cx="376813" cy="609819"/>
              <a:chOff x="4480724" y="5512648"/>
              <a:chExt cx="376813" cy="609819"/>
            </a:xfrm>
          </p:grpSpPr>
          <p:sp>
            <p:nvSpPr>
              <p:cNvPr id="16214" name=""/>
              <p:cNvSpPr/>
              <p:nvPr/>
            </p:nvSpPr>
            <p:spPr>
              <a:xfrm>
                <a:off x="4481243" y="5555588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217" name=""/>
              <p:cNvSpPr/>
              <p:nvPr/>
            </p:nvSpPr>
            <p:spPr>
              <a:xfrm>
                <a:off x="4650335" y="5620968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220" name=""/>
              <p:cNvSpPr/>
              <p:nvPr/>
            </p:nvSpPr>
            <p:spPr>
              <a:xfrm>
                <a:off x="4667490" y="5582574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6223" name=""/>
              <p:cNvSpPr/>
              <p:nvPr/>
            </p:nvSpPr>
            <p:spPr>
              <a:xfrm>
                <a:off x="4660139" y="5557250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6226" name=""/>
              <p:cNvSpPr/>
              <p:nvPr/>
            </p:nvSpPr>
            <p:spPr>
              <a:xfrm flipH="true">
                <a:off x="4495946" y="5829273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29" name=""/>
              <p:cNvSpPr/>
              <p:nvPr/>
            </p:nvSpPr>
            <p:spPr>
              <a:xfrm flipH="true">
                <a:off x="4538619" y="5827643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32" name=""/>
              <p:cNvSpPr/>
              <p:nvPr/>
            </p:nvSpPr>
            <p:spPr>
              <a:xfrm flipH="true">
                <a:off x="4541129" y="5774543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35" name=""/>
              <p:cNvSpPr/>
              <p:nvPr/>
            </p:nvSpPr>
            <p:spPr>
              <a:xfrm flipH="true">
                <a:off x="4571249" y="5822739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38" name=""/>
              <p:cNvSpPr/>
              <p:nvPr/>
            </p:nvSpPr>
            <p:spPr>
              <a:xfrm flipH="true">
                <a:off x="4573760" y="5774540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41" name=""/>
              <p:cNvSpPr/>
              <p:nvPr/>
            </p:nvSpPr>
            <p:spPr>
              <a:xfrm flipH="true">
                <a:off x="4576271" y="5733696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244" name=""/>
              <p:cNvSpPr/>
              <p:nvPr/>
            </p:nvSpPr>
            <p:spPr>
              <a:xfrm flipH="true">
                <a:off x="4596352" y="5771277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47" name=""/>
              <p:cNvSpPr/>
              <p:nvPr/>
            </p:nvSpPr>
            <p:spPr>
              <a:xfrm flipH="true">
                <a:off x="4598862" y="5731249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50" name=""/>
              <p:cNvSpPr/>
              <p:nvPr/>
            </p:nvSpPr>
            <p:spPr>
              <a:xfrm>
                <a:off x="4657692" y="5569503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6253" name=""/>
              <p:cNvSpPr/>
              <p:nvPr/>
            </p:nvSpPr>
            <p:spPr>
              <a:xfrm>
                <a:off x="4674028" y="5625051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6256" name=""/>
              <p:cNvSpPr/>
              <p:nvPr/>
            </p:nvSpPr>
            <p:spPr>
              <a:xfrm>
                <a:off x="4674869" y="5829273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59" name=""/>
              <p:cNvSpPr/>
              <p:nvPr/>
            </p:nvSpPr>
            <p:spPr>
              <a:xfrm>
                <a:off x="4674039" y="5827643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62" name=""/>
              <p:cNvSpPr/>
              <p:nvPr/>
            </p:nvSpPr>
            <p:spPr>
              <a:xfrm>
                <a:off x="4674872" y="5774543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65" name=""/>
              <p:cNvSpPr/>
              <p:nvPr/>
            </p:nvSpPr>
            <p:spPr>
              <a:xfrm>
                <a:off x="4673208" y="5822739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68" name=""/>
              <p:cNvSpPr/>
              <p:nvPr/>
            </p:nvSpPr>
            <p:spPr>
              <a:xfrm>
                <a:off x="4675695" y="5774540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71" name=""/>
              <p:cNvSpPr/>
              <p:nvPr/>
            </p:nvSpPr>
            <p:spPr>
              <a:xfrm>
                <a:off x="4674869" y="5733696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74" name=""/>
              <p:cNvSpPr/>
              <p:nvPr/>
            </p:nvSpPr>
            <p:spPr>
              <a:xfrm>
                <a:off x="4674868" y="5771277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6277" name=""/>
              <p:cNvSpPr/>
              <p:nvPr/>
            </p:nvSpPr>
            <p:spPr>
              <a:xfrm>
                <a:off x="4674040" y="5731249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280" name=""/>
              <p:cNvSpPr/>
              <p:nvPr/>
            </p:nvSpPr>
            <p:spPr>
              <a:xfrm>
                <a:off x="4540876" y="5892993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83" name=""/>
              <p:cNvSpPr/>
              <p:nvPr/>
            </p:nvSpPr>
            <p:spPr>
              <a:xfrm>
                <a:off x="4572735" y="5821922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286" name=""/>
              <p:cNvSpPr/>
              <p:nvPr/>
            </p:nvSpPr>
            <p:spPr>
              <a:xfrm>
                <a:off x="4598055" y="5768827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289" name=""/>
              <p:cNvSpPr/>
              <p:nvPr/>
            </p:nvSpPr>
            <p:spPr>
              <a:xfrm>
                <a:off x="4616027" y="572961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292" name=""/>
              <p:cNvSpPr/>
              <p:nvPr/>
            </p:nvSpPr>
            <p:spPr>
              <a:xfrm>
                <a:off x="4631138" y="5698982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295" name=""/>
              <p:cNvSpPr/>
              <p:nvPr/>
            </p:nvSpPr>
            <p:spPr>
              <a:xfrm>
                <a:off x="4639315" y="5678797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298" name=""/>
              <p:cNvSpPr/>
              <p:nvPr/>
            </p:nvSpPr>
            <p:spPr>
              <a:xfrm>
                <a:off x="4500030" y="5970597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01" name=""/>
              <p:cNvSpPr/>
              <p:nvPr/>
            </p:nvSpPr>
            <p:spPr>
              <a:xfrm>
                <a:off x="4544144" y="588645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04" name=""/>
              <p:cNvSpPr/>
              <p:nvPr/>
            </p:nvSpPr>
            <p:spPr>
              <a:xfrm>
                <a:off x="4577635" y="5813756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07" name=""/>
              <p:cNvSpPr/>
              <p:nvPr/>
            </p:nvSpPr>
            <p:spPr>
              <a:xfrm>
                <a:off x="4600512" y="576228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10" name=""/>
              <p:cNvSpPr/>
              <p:nvPr/>
            </p:nvSpPr>
            <p:spPr>
              <a:xfrm>
                <a:off x="4619298" y="572585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313" name=""/>
              <p:cNvSpPr/>
              <p:nvPr/>
            </p:nvSpPr>
            <p:spPr>
              <a:xfrm>
                <a:off x="4633181" y="5695691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6316" name=""/>
              <p:cNvSpPr/>
              <p:nvPr/>
            </p:nvSpPr>
            <p:spPr>
              <a:xfrm>
                <a:off x="4540877" y="5894623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19" name=""/>
              <p:cNvSpPr/>
              <p:nvPr/>
            </p:nvSpPr>
            <p:spPr>
              <a:xfrm>
                <a:off x="4571098" y="5826001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22" name=""/>
              <p:cNvSpPr/>
              <p:nvPr/>
            </p:nvSpPr>
            <p:spPr>
              <a:xfrm>
                <a:off x="4597238" y="577290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25" name=""/>
              <p:cNvSpPr/>
              <p:nvPr/>
            </p:nvSpPr>
            <p:spPr>
              <a:xfrm>
                <a:off x="4613576" y="573043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28" name=""/>
              <p:cNvSpPr/>
              <p:nvPr/>
            </p:nvSpPr>
            <p:spPr>
              <a:xfrm>
                <a:off x="4628600" y="5702227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31" name=""/>
              <p:cNvSpPr/>
              <p:nvPr/>
            </p:nvSpPr>
            <p:spPr>
              <a:xfrm>
                <a:off x="4639460" y="5679764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34" name=""/>
              <p:cNvSpPr/>
              <p:nvPr/>
            </p:nvSpPr>
            <p:spPr>
              <a:xfrm flipH="true">
                <a:off x="4673365" y="5891852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337" name=""/>
              <p:cNvSpPr/>
              <p:nvPr/>
            </p:nvSpPr>
            <p:spPr>
              <a:xfrm flipH="true">
                <a:off x="4674188" y="582078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340" name=""/>
              <p:cNvSpPr/>
              <p:nvPr/>
            </p:nvSpPr>
            <p:spPr>
              <a:xfrm flipH="true">
                <a:off x="4674185" y="5767684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343" name=""/>
              <p:cNvSpPr/>
              <p:nvPr/>
            </p:nvSpPr>
            <p:spPr>
              <a:xfrm flipH="true">
                <a:off x="4672386" y="572847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346" name=""/>
              <p:cNvSpPr/>
              <p:nvPr/>
            </p:nvSpPr>
            <p:spPr>
              <a:xfrm flipH="true">
                <a:off x="4672958" y="569783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49" name=""/>
              <p:cNvSpPr/>
              <p:nvPr/>
            </p:nvSpPr>
            <p:spPr>
              <a:xfrm flipH="true">
                <a:off x="4674187" y="5677655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352" name=""/>
              <p:cNvSpPr/>
              <p:nvPr/>
            </p:nvSpPr>
            <p:spPr>
              <a:xfrm flipH="true">
                <a:off x="4674186" y="5969459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55" name=""/>
              <p:cNvSpPr/>
              <p:nvPr/>
            </p:nvSpPr>
            <p:spPr>
              <a:xfrm flipH="true">
                <a:off x="4673369" y="5885320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58" name=""/>
              <p:cNvSpPr/>
              <p:nvPr/>
            </p:nvSpPr>
            <p:spPr>
              <a:xfrm flipH="true">
                <a:off x="4673369" y="5812614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361" name=""/>
              <p:cNvSpPr/>
              <p:nvPr/>
            </p:nvSpPr>
            <p:spPr>
              <a:xfrm flipH="true">
                <a:off x="4672554" y="5761150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364" name=""/>
              <p:cNvSpPr/>
              <p:nvPr/>
            </p:nvSpPr>
            <p:spPr>
              <a:xfrm flipH="true">
                <a:off x="4672237" y="572471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367" name=""/>
              <p:cNvSpPr/>
              <p:nvPr/>
            </p:nvSpPr>
            <p:spPr>
              <a:xfrm flipH="true">
                <a:off x="4673902" y="5694548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6370" name=""/>
              <p:cNvSpPr/>
              <p:nvPr/>
            </p:nvSpPr>
            <p:spPr>
              <a:xfrm flipH="true">
                <a:off x="4673365" y="5893487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373" name=""/>
              <p:cNvSpPr/>
              <p:nvPr/>
            </p:nvSpPr>
            <p:spPr>
              <a:xfrm flipH="true">
                <a:off x="4674186" y="5824865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76" name=""/>
              <p:cNvSpPr/>
              <p:nvPr/>
            </p:nvSpPr>
            <p:spPr>
              <a:xfrm flipH="true">
                <a:off x="4673368" y="5771770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79" name=""/>
              <p:cNvSpPr/>
              <p:nvPr/>
            </p:nvSpPr>
            <p:spPr>
              <a:xfrm flipH="true">
                <a:off x="4672551" y="572929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82" name=""/>
              <p:cNvSpPr/>
              <p:nvPr/>
            </p:nvSpPr>
            <p:spPr>
              <a:xfrm flipH="true">
                <a:off x="4672816" y="570108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385" name=""/>
              <p:cNvSpPr/>
              <p:nvPr/>
            </p:nvSpPr>
            <p:spPr>
              <a:xfrm flipH="true">
                <a:off x="4674293" y="5678624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388" name=""/>
              <p:cNvSpPr/>
              <p:nvPr/>
            </p:nvSpPr>
            <p:spPr>
              <a:xfrm>
                <a:off x="4665040" y="5652011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6391" name=""/>
              <p:cNvGrpSpPr/>
              <p:nvPr/>
            </p:nvGrpSpPr>
            <p:grpSpPr>
              <a:xfrm>
                <a:off x="4578109" y="5512668"/>
                <a:ext cx="182041" cy="106772"/>
                <a:chOff x="4578109" y="5512668"/>
                <a:chExt cx="182041" cy="106772"/>
              </a:xfrm>
            </p:grpSpPr>
            <p:sp>
              <p:nvSpPr>
                <p:cNvPr id="16394" name=""/>
                <p:cNvSpPr/>
                <p:nvPr/>
              </p:nvSpPr>
              <p:spPr>
                <a:xfrm>
                  <a:off x="4578109" y="5512668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397" name=""/>
                <p:cNvSpPr/>
                <p:nvPr/>
              </p:nvSpPr>
              <p:spPr>
                <a:xfrm>
                  <a:off x="4610705" y="5525589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400" name=""/>
                <p:cNvSpPr/>
                <p:nvPr/>
              </p:nvSpPr>
              <p:spPr>
                <a:xfrm>
                  <a:off x="4636072" y="5540072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403" name=""/>
                <p:cNvSpPr/>
                <p:nvPr/>
              </p:nvSpPr>
              <p:spPr>
                <a:xfrm flipH="true">
                  <a:off x="4710708" y="5525589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406" name=""/>
                <p:cNvSpPr/>
                <p:nvPr/>
              </p:nvSpPr>
              <p:spPr>
                <a:xfrm flipH="true">
                  <a:off x="4690333" y="5540072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409" name=""/>
                <p:cNvSpPr/>
                <p:nvPr/>
              </p:nvSpPr>
              <p:spPr>
                <a:xfrm flipH="true">
                  <a:off x="4733368" y="5512668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6412" name="Ellipse"/>
              <p:cNvSpPr/>
              <p:nvPr/>
            </p:nvSpPr>
            <p:spPr>
              <a:xfrm>
                <a:off x="4656701" y="5554092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6415" name="Ellipse"/>
              <p:cNvSpPr/>
              <p:nvPr/>
            </p:nvSpPr>
            <p:spPr>
              <a:xfrm>
                <a:off x="4658857" y="5554788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418" name="Ellipse"/>
              <p:cNvSpPr/>
              <p:nvPr/>
            </p:nvSpPr>
            <p:spPr>
              <a:xfrm>
                <a:off x="4660283" y="5556461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6423" name=""/>
            <p:cNvGrpSpPr/>
            <p:nvPr/>
          </p:nvGrpSpPr>
          <p:grpSpPr>
            <a:xfrm>
              <a:off x="3548175" y="5666098"/>
              <a:ext cx="877010" cy="302919"/>
              <a:chOff x="3548175" y="5666098"/>
              <a:chExt cx="877010" cy="302919"/>
            </a:xfrm>
          </p:grpSpPr>
          <p:sp>
            <p:nvSpPr>
              <p:cNvPr id="16426" name=""/>
              <p:cNvSpPr/>
              <p:nvPr/>
            </p:nvSpPr>
            <p:spPr>
              <a:xfrm>
                <a:off x="3547078" y="5752307"/>
                <a:ext cx="824820" cy="215836"/>
              </a:xfrm>
              <a:custGeom>
                <a:avLst/>
                <a:gdLst/>
                <a:ahLst/>
                <a:cxnLst/>
                <a:pathLst>
                  <a:path w="824820" h="215836">
                    <a:moveTo>
                      <a:pt x="824820" y="104832"/>
                    </a:moveTo>
                    <a:lnTo>
                      <a:pt x="824820" y="216095"/>
                    </a:lnTo>
                    <a:lnTo>
                      <a:pt x="0" y="93924"/>
                    </a:lnTo>
                    <a:lnTo>
                      <a:pt x="0" y="0"/>
                    </a:lnTo>
                    <a:lnTo>
                      <a:pt x="824820" y="104832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429" name=""/>
              <p:cNvSpPr/>
              <p:nvPr/>
            </p:nvSpPr>
            <p:spPr>
              <a:xfrm>
                <a:off x="3558315" y="5767969"/>
                <a:ext cx="25756" cy="13990"/>
              </a:xfrm>
              <a:custGeom>
                <a:avLst/>
                <a:gdLst/>
                <a:ahLst/>
                <a:cxnLst/>
                <a:pathLst>
                  <a:path w="25756" h="13990">
                    <a:moveTo>
                      <a:pt x="0" y="11290"/>
                    </a:moveTo>
                    <a:lnTo>
                      <a:pt x="6570" y="0"/>
                    </a:lnTo>
                    <a:lnTo>
                      <a:pt x="11433" y="614"/>
                    </a:lnTo>
                    <a:lnTo>
                      <a:pt x="16820" y="8099"/>
                    </a:lnTo>
                    <a:lnTo>
                      <a:pt x="20500" y="1473"/>
                    </a:lnTo>
                    <a:lnTo>
                      <a:pt x="25756" y="2209"/>
                    </a:lnTo>
                    <a:lnTo>
                      <a:pt x="20500" y="13990"/>
                    </a:lnTo>
                    <a:lnTo>
                      <a:pt x="14718" y="13499"/>
                    </a:lnTo>
                    <a:lnTo>
                      <a:pt x="9724" y="6872"/>
                    </a:lnTo>
                    <a:lnTo>
                      <a:pt x="6570" y="12272"/>
                    </a:lnTo>
                    <a:lnTo>
                      <a:pt x="0" y="1129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32" name=""/>
              <p:cNvSpPr/>
              <p:nvPr/>
            </p:nvSpPr>
            <p:spPr>
              <a:xfrm>
                <a:off x="3583149" y="5770772"/>
                <a:ext cx="17297" cy="13668"/>
              </a:xfrm>
              <a:custGeom>
                <a:avLst/>
                <a:gdLst/>
                <a:ahLst/>
                <a:cxnLst/>
                <a:pathLst>
                  <a:path w="17297" h="13668">
                    <a:moveTo>
                      <a:pt x="5125" y="15"/>
                    </a:moveTo>
                    <a:lnTo>
                      <a:pt x="0" y="11919"/>
                    </a:lnTo>
                    <a:lnTo>
                      <a:pt x="12878" y="13637"/>
                    </a:lnTo>
                    <a:lnTo>
                      <a:pt x="14193" y="10937"/>
                    </a:lnTo>
                    <a:lnTo>
                      <a:pt x="6571" y="9955"/>
                    </a:lnTo>
                    <a:lnTo>
                      <a:pt x="7359" y="7839"/>
                    </a:lnTo>
                    <a:lnTo>
                      <a:pt x="13339" y="8529"/>
                    </a:lnTo>
                    <a:lnTo>
                      <a:pt x="14374" y="6320"/>
                    </a:lnTo>
                    <a:lnTo>
                      <a:pt x="8017" y="5492"/>
                    </a:lnTo>
                    <a:lnTo>
                      <a:pt x="8936" y="3574"/>
                    </a:lnTo>
                    <a:lnTo>
                      <a:pt x="15901" y="4433"/>
                    </a:lnTo>
                    <a:lnTo>
                      <a:pt x="17346" y="1611"/>
                    </a:lnTo>
                    <a:lnTo>
                      <a:pt x="5125" y="15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35" name=""/>
              <p:cNvSpPr/>
              <p:nvPr/>
            </p:nvSpPr>
            <p:spPr>
              <a:xfrm>
                <a:off x="3602019" y="5773672"/>
                <a:ext cx="15670" cy="13253"/>
              </a:xfrm>
              <a:custGeom>
                <a:avLst/>
                <a:gdLst/>
                <a:ahLst/>
                <a:cxnLst/>
                <a:pathLst>
                  <a:path w="15670" h="13253">
                    <a:moveTo>
                      <a:pt x="2365" y="0"/>
                    </a:moveTo>
                    <a:lnTo>
                      <a:pt x="0" y="4556"/>
                    </a:lnTo>
                    <a:lnTo>
                      <a:pt x="3992" y="4970"/>
                    </a:lnTo>
                    <a:lnTo>
                      <a:pt x="739" y="12563"/>
                    </a:lnTo>
                    <a:lnTo>
                      <a:pt x="6653" y="13253"/>
                    </a:lnTo>
                    <a:lnTo>
                      <a:pt x="10201" y="5798"/>
                    </a:lnTo>
                    <a:lnTo>
                      <a:pt x="14192" y="6213"/>
                    </a:lnTo>
                    <a:lnTo>
                      <a:pt x="15670" y="1795"/>
                    </a:lnTo>
                    <a:lnTo>
                      <a:pt x="2365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38" name=""/>
              <p:cNvSpPr/>
              <p:nvPr/>
            </p:nvSpPr>
            <p:spPr>
              <a:xfrm>
                <a:off x="3617728" y="5777260"/>
                <a:ext cx="19958" cy="12606"/>
              </a:xfrm>
              <a:custGeom>
                <a:avLst/>
                <a:gdLst/>
                <a:ahLst/>
                <a:cxnLst/>
                <a:pathLst>
                  <a:path w="19958" h="12606">
                    <a:moveTo>
                      <a:pt x="13730" y="5247"/>
                    </a:moveTo>
                    <a:lnTo>
                      <a:pt x="19958" y="6075"/>
                    </a:lnTo>
                    <a:cubicBezTo>
                      <a:pt x="19958" y="6075"/>
                      <a:pt x="18166" y="139"/>
                      <a:pt x="10182" y="0"/>
                    </a:cubicBezTo>
                    <a:cubicBezTo>
                      <a:pt x="2200" y="-137"/>
                      <a:pt x="573" y="4971"/>
                      <a:pt x="573" y="4971"/>
                    </a:cubicBezTo>
                    <a:cubicBezTo>
                      <a:pt x="573" y="4971"/>
                      <a:pt x="-2679" y="11045"/>
                      <a:pt x="6191" y="12288"/>
                    </a:cubicBezTo>
                    <a:cubicBezTo>
                      <a:pt x="15061" y="13530"/>
                      <a:pt x="18757" y="10907"/>
                      <a:pt x="19958" y="7732"/>
                    </a:cubicBezTo>
                    <a:cubicBezTo>
                      <a:pt x="19958" y="7732"/>
                      <a:pt x="11661" y="6490"/>
                      <a:pt x="11365" y="6490"/>
                    </a:cubicBezTo>
                    <a:cubicBezTo>
                      <a:pt x="11070" y="6490"/>
                      <a:pt x="11070" y="7732"/>
                      <a:pt x="11070" y="7732"/>
                    </a:cubicBezTo>
                    <a:lnTo>
                      <a:pt x="12991" y="8008"/>
                    </a:lnTo>
                    <a:cubicBezTo>
                      <a:pt x="12991" y="8008"/>
                      <a:pt x="10922" y="10217"/>
                      <a:pt x="7817" y="8836"/>
                    </a:cubicBezTo>
                    <a:cubicBezTo>
                      <a:pt x="4713" y="7456"/>
                      <a:pt x="5748" y="5799"/>
                      <a:pt x="6339" y="4971"/>
                    </a:cubicBezTo>
                    <a:cubicBezTo>
                      <a:pt x="6930" y="4143"/>
                      <a:pt x="9000" y="2624"/>
                      <a:pt x="10774" y="3038"/>
                    </a:cubicBezTo>
                    <a:cubicBezTo>
                      <a:pt x="12548" y="3452"/>
                      <a:pt x="13730" y="5247"/>
                      <a:pt x="13730" y="5247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41" name=""/>
              <p:cNvSpPr/>
              <p:nvPr/>
            </p:nvSpPr>
            <p:spPr>
              <a:xfrm>
                <a:off x="3680712" y="5784527"/>
                <a:ext cx="17768" cy="14082"/>
              </a:xfrm>
              <a:custGeom>
                <a:avLst/>
                <a:gdLst/>
                <a:ahLst/>
                <a:cxnLst/>
                <a:pathLst>
                  <a:path w="17768" h="14082">
                    <a:moveTo>
                      <a:pt x="5470" y="0"/>
                    </a:moveTo>
                    <a:lnTo>
                      <a:pt x="0" y="11873"/>
                    </a:lnTo>
                    <a:lnTo>
                      <a:pt x="5175" y="12563"/>
                    </a:lnTo>
                    <a:lnTo>
                      <a:pt x="6801" y="8697"/>
                    </a:lnTo>
                    <a:lnTo>
                      <a:pt x="9610" y="9250"/>
                    </a:lnTo>
                    <a:lnTo>
                      <a:pt x="11088" y="11873"/>
                    </a:lnTo>
                    <a:lnTo>
                      <a:pt x="10645" y="13253"/>
                    </a:lnTo>
                    <a:lnTo>
                      <a:pt x="17002" y="14082"/>
                    </a:lnTo>
                    <a:cubicBezTo>
                      <a:pt x="17002" y="14082"/>
                      <a:pt x="16706" y="11597"/>
                      <a:pt x="16262" y="10492"/>
                    </a:cubicBezTo>
                    <a:cubicBezTo>
                      <a:pt x="15819" y="9388"/>
                      <a:pt x="13010" y="8007"/>
                      <a:pt x="13010" y="8007"/>
                    </a:cubicBezTo>
                    <a:cubicBezTo>
                      <a:pt x="13010" y="8007"/>
                      <a:pt x="16558" y="8145"/>
                      <a:pt x="17593" y="5384"/>
                    </a:cubicBezTo>
                    <a:cubicBezTo>
                      <a:pt x="18628" y="2623"/>
                      <a:pt x="14784" y="1243"/>
                      <a:pt x="14784" y="1243"/>
                    </a:cubicBezTo>
                    <a:lnTo>
                      <a:pt x="5470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44" name=""/>
              <p:cNvSpPr/>
              <p:nvPr/>
            </p:nvSpPr>
            <p:spPr>
              <a:xfrm>
                <a:off x="3656046" y="5782470"/>
                <a:ext cx="21436" cy="13530"/>
              </a:xfrm>
              <a:custGeom>
                <a:avLst/>
                <a:gdLst/>
                <a:ahLst/>
                <a:cxnLst/>
                <a:pathLst>
                  <a:path w="21436" h="13530">
                    <a:moveTo>
                      <a:pt x="11679" y="0"/>
                    </a:moveTo>
                    <a:lnTo>
                      <a:pt x="0" y="10906"/>
                    </a:lnTo>
                    <a:lnTo>
                      <a:pt x="5913" y="11597"/>
                    </a:lnTo>
                    <a:lnTo>
                      <a:pt x="8722" y="8974"/>
                    </a:lnTo>
                    <a:lnTo>
                      <a:pt x="14636" y="9802"/>
                    </a:lnTo>
                    <a:lnTo>
                      <a:pt x="15375" y="12839"/>
                    </a:lnTo>
                    <a:lnTo>
                      <a:pt x="21436" y="13530"/>
                    </a:lnTo>
                    <a:lnTo>
                      <a:pt x="17149" y="690"/>
                    </a:lnTo>
                    <a:lnTo>
                      <a:pt x="11679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47" name=""/>
              <p:cNvSpPr/>
              <p:nvPr/>
            </p:nvSpPr>
            <p:spPr>
              <a:xfrm>
                <a:off x="3638808" y="5779441"/>
                <a:ext cx="17444" cy="13530"/>
              </a:xfrm>
              <a:custGeom>
                <a:avLst/>
                <a:gdLst/>
                <a:ahLst/>
                <a:cxnLst/>
                <a:pathLst>
                  <a:path w="17444" h="13530">
                    <a:moveTo>
                      <a:pt x="17444" y="1381"/>
                    </a:moveTo>
                    <a:lnTo>
                      <a:pt x="5470" y="0"/>
                    </a:lnTo>
                    <a:lnTo>
                      <a:pt x="0" y="12011"/>
                    </a:lnTo>
                    <a:lnTo>
                      <a:pt x="12714" y="13530"/>
                    </a:lnTo>
                    <a:lnTo>
                      <a:pt x="14192" y="10768"/>
                    </a:lnTo>
                    <a:lnTo>
                      <a:pt x="6800" y="9802"/>
                    </a:lnTo>
                    <a:lnTo>
                      <a:pt x="7687" y="7869"/>
                    </a:lnTo>
                    <a:lnTo>
                      <a:pt x="12714" y="8283"/>
                    </a:lnTo>
                    <a:lnTo>
                      <a:pt x="14192" y="5798"/>
                    </a:lnTo>
                    <a:lnTo>
                      <a:pt x="8353" y="5315"/>
                    </a:lnTo>
                    <a:lnTo>
                      <a:pt x="9166" y="3451"/>
                    </a:lnTo>
                    <a:lnTo>
                      <a:pt x="16040" y="4073"/>
                    </a:lnTo>
                    <a:lnTo>
                      <a:pt x="17444" y="138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450" name=""/>
              <p:cNvSpPr/>
              <p:nvPr/>
            </p:nvSpPr>
            <p:spPr>
              <a:xfrm>
                <a:off x="3547445" y="5664073"/>
                <a:ext cx="880118" cy="193061"/>
              </a:xfrm>
              <a:custGeom>
                <a:avLst/>
                <a:gdLst/>
                <a:ahLst/>
                <a:cxnLst/>
                <a:pathLst>
                  <a:path w="880118" h="193061">
                    <a:moveTo>
                      <a:pt x="234303" y="0"/>
                    </a:moveTo>
                    <a:lnTo>
                      <a:pt x="0" y="88257"/>
                    </a:lnTo>
                    <a:lnTo>
                      <a:pt x="824988" y="193061"/>
                    </a:lnTo>
                    <a:lnTo>
                      <a:pt x="880118" y="60676"/>
                    </a:lnTo>
                    <a:lnTo>
                      <a:pt x="234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453" name=""/>
              <p:cNvSpPr/>
              <p:nvPr/>
            </p:nvSpPr>
            <p:spPr>
              <a:xfrm>
                <a:off x="4370301" y="5724642"/>
                <a:ext cx="57313" cy="245506"/>
              </a:xfrm>
              <a:custGeom>
                <a:avLst/>
                <a:gdLst/>
                <a:ahLst/>
                <a:cxnLst/>
                <a:pathLst>
                  <a:path w="57313" h="245506">
                    <a:moveTo>
                      <a:pt x="69" y="132641"/>
                    </a:moveTo>
                    <a:lnTo>
                      <a:pt x="692" y="245506"/>
                    </a:lnTo>
                    <a:lnTo>
                      <a:pt x="57241" y="82609"/>
                    </a:lnTo>
                    <a:lnTo>
                      <a:pt x="57241" y="0"/>
                    </a:lnTo>
                    <a:lnTo>
                      <a:pt x="69" y="132641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456" name=""/>
              <p:cNvSpPr/>
              <p:nvPr/>
            </p:nvSpPr>
            <p:spPr>
              <a:xfrm>
                <a:off x="3720685" y="5794238"/>
                <a:ext cx="78649" cy="16751"/>
              </a:xfrm>
              <a:custGeom>
                <a:avLst/>
                <a:gdLst/>
                <a:ahLst/>
                <a:cxnLst/>
                <a:pathLst>
                  <a:path w="78649" h="16751">
                    <a:moveTo>
                      <a:pt x="0" y="0"/>
                    </a:moveTo>
                    <a:lnTo>
                      <a:pt x="0" y="5706"/>
                    </a:lnTo>
                    <a:lnTo>
                      <a:pt x="78649" y="16751"/>
                    </a:lnTo>
                    <a:lnTo>
                      <a:pt x="78649" y="106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459" name=""/>
              <p:cNvSpPr/>
              <p:nvPr/>
            </p:nvSpPr>
            <p:spPr>
              <a:xfrm>
                <a:off x="3791298" y="5861398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462" name=""/>
              <p:cNvSpPr/>
              <p:nvPr/>
            </p:nvSpPr>
            <p:spPr>
              <a:xfrm>
                <a:off x="4042799" y="5875181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465" name=""/>
              <p:cNvSpPr/>
              <p:nvPr/>
            </p:nvSpPr>
            <p:spPr>
              <a:xfrm>
                <a:off x="3552395" y="5836790"/>
                <a:ext cx="560056" cy="89593"/>
              </a:xfrm>
              <a:custGeom>
                <a:avLst/>
                <a:gdLst/>
                <a:ahLst/>
                <a:cxnLst/>
                <a:pathLst>
                  <a:path w="560056" h="89593">
                    <a:moveTo>
                      <a:pt x="0" y="4072"/>
                    </a:moveTo>
                    <a:lnTo>
                      <a:pt x="0" y="0"/>
                    </a:lnTo>
                    <a:lnTo>
                      <a:pt x="560056" y="84938"/>
                    </a:lnTo>
                    <a:lnTo>
                      <a:pt x="560056" y="89593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468" name=""/>
              <p:cNvSpPr/>
              <p:nvPr/>
            </p:nvSpPr>
            <p:spPr>
              <a:xfrm>
                <a:off x="4340874" y="5919335"/>
                <a:ext cx="19935" cy="25598"/>
              </a:xfrm>
              <a:custGeom>
                <a:avLst/>
                <a:gdLst/>
                <a:ahLst/>
                <a:cxnLst/>
                <a:pathLst>
                  <a:path w="19935" h="25598">
                    <a:moveTo>
                      <a:pt x="0" y="0"/>
                    </a:moveTo>
                    <a:lnTo>
                      <a:pt x="0" y="23271"/>
                    </a:lnTo>
                    <a:lnTo>
                      <a:pt x="19935" y="25598"/>
                    </a:lnTo>
                    <a:lnTo>
                      <a:pt x="19935" y="23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6471" name=""/>
              <p:cNvSpPr/>
              <p:nvPr/>
            </p:nvSpPr>
            <p:spPr>
              <a:xfrm>
                <a:off x="4253216" y="5853661"/>
                <a:ext cx="105490" cy="22495"/>
              </a:xfrm>
              <a:custGeom>
                <a:avLst/>
                <a:gdLst/>
                <a:ahLst/>
                <a:cxnLst/>
                <a:pathLst>
                  <a:path w="105490" h="22495">
                    <a:moveTo>
                      <a:pt x="-274" y="-29"/>
                    </a:moveTo>
                    <a:lnTo>
                      <a:pt x="105215" y="13934"/>
                    </a:lnTo>
                    <a:lnTo>
                      <a:pt x="105215" y="22466"/>
                    </a:lnTo>
                    <a:lnTo>
                      <a:pt x="-274" y="7728"/>
                    </a:lnTo>
                    <a:lnTo>
                      <a:pt x="-274" y="-29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6474" name=""/>
              <p:cNvSpPr/>
              <p:nvPr/>
            </p:nvSpPr>
            <p:spPr>
              <a:xfrm>
                <a:off x="3581322" y="5741111"/>
                <a:ext cx="790560" cy="101227"/>
              </a:xfrm>
              <a:custGeom>
                <a:avLst/>
                <a:gdLst/>
                <a:ahLst/>
                <a:cxnLst/>
                <a:pathLst>
                  <a:path w="790560" h="101227">
                    <a:moveTo>
                      <a:pt x="0" y="4072"/>
                    </a:moveTo>
                    <a:lnTo>
                      <a:pt x="13431" y="0"/>
                    </a:lnTo>
                    <a:lnTo>
                      <a:pt x="790560" y="97296"/>
                    </a:lnTo>
                    <a:lnTo>
                      <a:pt x="788553" y="101357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6477" name=""/>
              <p:cNvSpPr/>
              <p:nvPr/>
            </p:nvSpPr>
            <p:spPr>
              <a:xfrm>
                <a:off x="3810866" y="5798127"/>
                <a:ext cx="371909" cy="64576"/>
              </a:xfrm>
              <a:custGeom>
                <a:avLst/>
                <a:gdLst/>
                <a:ahLst/>
                <a:cxnLst/>
                <a:pathLst>
                  <a:path w="371909" h="64576">
                    <a:moveTo>
                      <a:pt x="0" y="-151"/>
                    </a:moveTo>
                    <a:lnTo>
                      <a:pt x="371909" y="48265"/>
                    </a:lnTo>
                    <a:lnTo>
                      <a:pt x="371909" y="64813"/>
                    </a:lnTo>
                    <a:lnTo>
                      <a:pt x="0" y="16548"/>
                    </a:lnTo>
                    <a:lnTo>
                      <a:pt x="0" y="-15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480" name=""/>
              <p:cNvSpPr/>
              <p:nvPr/>
            </p:nvSpPr>
            <p:spPr>
              <a:xfrm>
                <a:off x="3810403" y="5812595"/>
                <a:ext cx="371909" cy="61522"/>
              </a:xfrm>
              <a:custGeom>
                <a:avLst/>
                <a:gdLst/>
                <a:ahLst/>
                <a:cxnLst/>
                <a:pathLst>
                  <a:path w="371909" h="61522">
                    <a:moveTo>
                      <a:pt x="0" y="-84"/>
                    </a:moveTo>
                    <a:lnTo>
                      <a:pt x="371909" y="50658"/>
                    </a:lnTo>
                    <a:lnTo>
                      <a:pt x="371909" y="61380"/>
                    </a:lnTo>
                    <a:lnTo>
                      <a:pt x="0" y="8978"/>
                    </a:lnTo>
                    <a:lnTo>
                      <a:pt x="0" y="-84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6483" name="Ellipse"/>
              <p:cNvSpPr/>
              <p:nvPr/>
            </p:nvSpPr>
            <p:spPr>
              <a:xfrm>
                <a:off x="3723921" y="581369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6486" name=""/>
              <p:cNvSpPr/>
              <p:nvPr/>
            </p:nvSpPr>
            <p:spPr>
              <a:xfrm>
                <a:off x="3875497" y="5875041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489" name=""/>
              <p:cNvSpPr/>
              <p:nvPr/>
            </p:nvSpPr>
            <p:spPr>
              <a:xfrm>
                <a:off x="3962056" y="5887858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492" name="Ellipse"/>
              <p:cNvSpPr/>
              <p:nvPr/>
            </p:nvSpPr>
            <p:spPr>
              <a:xfrm>
                <a:off x="4040420" y="586263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495" name="Ellipse"/>
              <p:cNvSpPr/>
              <p:nvPr/>
            </p:nvSpPr>
            <p:spPr>
              <a:xfrm>
                <a:off x="4040420" y="589258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498" name=""/>
              <p:cNvSpPr/>
              <p:nvPr/>
            </p:nvSpPr>
            <p:spPr>
              <a:xfrm>
                <a:off x="4077843" y="5880684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01" name="Ellipse"/>
              <p:cNvSpPr/>
              <p:nvPr/>
            </p:nvSpPr>
            <p:spPr>
              <a:xfrm>
                <a:off x="4075464" y="586813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04" name="Ellipse"/>
              <p:cNvSpPr/>
              <p:nvPr/>
            </p:nvSpPr>
            <p:spPr>
              <a:xfrm>
                <a:off x="4075464" y="589809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07" name=""/>
              <p:cNvSpPr/>
              <p:nvPr/>
            </p:nvSpPr>
            <p:spPr>
              <a:xfrm>
                <a:off x="4111650" y="5885492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10" name="Ellipse"/>
              <p:cNvSpPr/>
              <p:nvPr/>
            </p:nvSpPr>
            <p:spPr>
              <a:xfrm>
                <a:off x="4109271" y="587293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13" name="Ellipse"/>
              <p:cNvSpPr/>
              <p:nvPr/>
            </p:nvSpPr>
            <p:spPr>
              <a:xfrm>
                <a:off x="4109271" y="590289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16" name=""/>
              <p:cNvSpPr/>
              <p:nvPr/>
            </p:nvSpPr>
            <p:spPr>
              <a:xfrm>
                <a:off x="4149368" y="5890821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19" name="Ellipse"/>
              <p:cNvSpPr/>
              <p:nvPr/>
            </p:nvSpPr>
            <p:spPr>
              <a:xfrm>
                <a:off x="4146989" y="587826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22" name="Ellipse"/>
              <p:cNvSpPr/>
              <p:nvPr/>
            </p:nvSpPr>
            <p:spPr>
              <a:xfrm>
                <a:off x="4146989" y="590823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25" name=""/>
              <p:cNvSpPr/>
              <p:nvPr/>
            </p:nvSpPr>
            <p:spPr>
              <a:xfrm>
                <a:off x="4178476" y="5905832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28" name=""/>
              <p:cNvSpPr/>
              <p:nvPr/>
            </p:nvSpPr>
            <p:spPr>
              <a:xfrm>
                <a:off x="4178476" y="5887858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7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31" name=""/>
              <p:cNvSpPr/>
              <p:nvPr/>
            </p:nvSpPr>
            <p:spPr>
              <a:xfrm>
                <a:off x="4035232" y="5904841"/>
                <a:ext cx="188527" cy="29779"/>
              </a:xfrm>
              <a:custGeom>
                <a:avLst/>
                <a:gdLst/>
                <a:ahLst/>
                <a:cxnLst/>
                <a:pathLst>
                  <a:path w="188527" h="29779">
                    <a:moveTo>
                      <a:pt x="0" y="0"/>
                    </a:moveTo>
                    <a:lnTo>
                      <a:pt x="487" y="2942"/>
                    </a:lnTo>
                    <a:lnTo>
                      <a:pt x="188527" y="29847"/>
                    </a:lnTo>
                    <a:lnTo>
                      <a:pt x="188527" y="25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34" name="Ellipse"/>
              <p:cNvSpPr/>
              <p:nvPr/>
            </p:nvSpPr>
            <p:spPr>
              <a:xfrm>
                <a:off x="4266242" y="5917309"/>
                <a:ext cx="19426" cy="11050"/>
              </a:xfrm>
              <a:custGeom>
                <a:avLst/>
                <a:gdLst/>
                <a:ahLst/>
                <a:cxnLst/>
                <a:pathLst>
                  <a:path w="19426" h="11050">
                    <a:moveTo>
                      <a:pt x="0" y="5525"/>
                    </a:moveTo>
                    <a:cubicBezTo>
                      <a:pt x="0" y="2474"/>
                      <a:pt x="4349" y="0"/>
                      <a:pt x="9713" y="0"/>
                    </a:cubicBezTo>
                    <a:cubicBezTo>
                      <a:pt x="15078" y="0"/>
                      <a:pt x="19426" y="2474"/>
                      <a:pt x="19426" y="5525"/>
                    </a:cubicBezTo>
                    <a:cubicBezTo>
                      <a:pt x="19426" y="8576"/>
                      <a:pt x="15078" y="11050"/>
                      <a:pt x="9713" y="11050"/>
                    </a:cubicBezTo>
                    <a:cubicBezTo>
                      <a:pt x="4349" y="11050"/>
                      <a:pt x="0" y="8576"/>
                      <a:pt x="0" y="552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6537" name=""/>
              <p:cNvSpPr/>
              <p:nvPr/>
            </p:nvSpPr>
            <p:spPr>
              <a:xfrm>
                <a:off x="4253004" y="5932568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40" name=""/>
              <p:cNvSpPr/>
              <p:nvPr/>
            </p:nvSpPr>
            <p:spPr>
              <a:xfrm>
                <a:off x="4253004" y="5866853"/>
                <a:ext cx="45905" cy="14072"/>
              </a:xfrm>
              <a:custGeom>
                <a:avLst/>
                <a:gdLst/>
                <a:ahLst/>
                <a:cxnLst/>
                <a:pathLst>
                  <a:path w="45905" h="14072">
                    <a:moveTo>
                      <a:pt x="0" y="29"/>
                    </a:moveTo>
                    <a:lnTo>
                      <a:pt x="0" y="7230"/>
                    </a:lnTo>
                    <a:lnTo>
                      <a:pt x="45965" y="14211"/>
                    </a:lnTo>
                    <a:lnTo>
                      <a:pt x="45965" y="6747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43" name=""/>
              <p:cNvSpPr/>
              <p:nvPr/>
            </p:nvSpPr>
            <p:spPr>
              <a:xfrm>
                <a:off x="4306943" y="5875212"/>
                <a:ext cx="45905" cy="13744"/>
              </a:xfrm>
              <a:custGeom>
                <a:avLst/>
                <a:gdLst/>
                <a:ahLst/>
                <a:cxnLst/>
                <a:pathLst>
                  <a:path w="45905" h="13744">
                    <a:moveTo>
                      <a:pt x="0" y="-154"/>
                    </a:moveTo>
                    <a:lnTo>
                      <a:pt x="0" y="6903"/>
                    </a:lnTo>
                    <a:lnTo>
                      <a:pt x="45965" y="13884"/>
                    </a:lnTo>
                    <a:lnTo>
                      <a:pt x="45965" y="6420"/>
                    </a:lnTo>
                    <a:lnTo>
                      <a:pt x="0" y="-154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6546" name=""/>
              <p:cNvSpPr/>
              <p:nvPr/>
            </p:nvSpPr>
            <p:spPr>
              <a:xfrm>
                <a:off x="3813848" y="5845281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49" name="Ellipse"/>
              <p:cNvSpPr/>
              <p:nvPr/>
            </p:nvSpPr>
            <p:spPr>
              <a:xfrm>
                <a:off x="3789276" y="584259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52" name=""/>
              <p:cNvSpPr/>
              <p:nvPr/>
            </p:nvSpPr>
            <p:spPr>
              <a:xfrm>
                <a:off x="3748493" y="5836295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55" name="Ellipse"/>
              <p:cNvSpPr/>
              <p:nvPr/>
            </p:nvSpPr>
            <p:spPr>
              <a:xfrm>
                <a:off x="3723916" y="583360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58" name=""/>
              <p:cNvSpPr/>
              <p:nvPr/>
            </p:nvSpPr>
            <p:spPr>
              <a:xfrm>
                <a:off x="3690383" y="582888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61" name="Ellipse"/>
              <p:cNvSpPr/>
              <p:nvPr/>
            </p:nvSpPr>
            <p:spPr>
              <a:xfrm>
                <a:off x="3665804" y="582619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64" name=""/>
              <p:cNvSpPr/>
              <p:nvPr/>
            </p:nvSpPr>
            <p:spPr>
              <a:xfrm>
                <a:off x="3813848" y="582888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67" name="Ellipse"/>
              <p:cNvSpPr/>
              <p:nvPr/>
            </p:nvSpPr>
            <p:spPr>
              <a:xfrm>
                <a:off x="3789276" y="582619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70" name=""/>
              <p:cNvSpPr/>
              <p:nvPr/>
            </p:nvSpPr>
            <p:spPr>
              <a:xfrm>
                <a:off x="3899177" y="5859501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73" name="Ellipse"/>
              <p:cNvSpPr/>
              <p:nvPr/>
            </p:nvSpPr>
            <p:spPr>
              <a:xfrm>
                <a:off x="3874599" y="585681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76" name=""/>
              <p:cNvSpPr/>
              <p:nvPr/>
            </p:nvSpPr>
            <p:spPr>
              <a:xfrm>
                <a:off x="3899177" y="584310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79" name="Ellipse"/>
              <p:cNvSpPr/>
              <p:nvPr/>
            </p:nvSpPr>
            <p:spPr>
              <a:xfrm>
                <a:off x="3874599" y="584041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82" name=""/>
              <p:cNvSpPr/>
              <p:nvPr/>
            </p:nvSpPr>
            <p:spPr>
              <a:xfrm>
                <a:off x="3985731" y="585412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85" name="Ellipse"/>
              <p:cNvSpPr/>
              <p:nvPr/>
            </p:nvSpPr>
            <p:spPr>
              <a:xfrm>
                <a:off x="3961159" y="585143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588" name=""/>
              <p:cNvSpPr/>
              <p:nvPr/>
            </p:nvSpPr>
            <p:spPr>
              <a:xfrm>
                <a:off x="3985731" y="5870519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591" name="Ellipse"/>
              <p:cNvSpPr/>
              <p:nvPr/>
            </p:nvSpPr>
            <p:spPr>
              <a:xfrm>
                <a:off x="3961159" y="586782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</p:grpSp>
        <p:sp>
          <p:nvSpPr>
            <p:cNvPr id="16605" name=""/>
            <p:cNvSpPr/>
            <p:nvPr/>
          </p:nvSpPr>
          <p:spPr>
            <a:xfrm>
              <a:off x="5085519" y="1612243"/>
              <a:ext cx="1669203" cy="876310"/>
            </a:xfrm>
            <a:custGeom>
              <a:avLst/>
              <a:gdLst/>
              <a:ahLst/>
              <a:cxnLst/>
              <a:pathLst>
                <a:path w="1669203" h="876310">
                  <a:moveTo>
                    <a:pt x="275850" y="0"/>
                  </a:moveTo>
                  <a:lnTo>
                    <a:pt x="1393354" y="0"/>
                  </a:lnTo>
                  <a:cubicBezTo>
                    <a:pt x="1545703" y="0"/>
                    <a:pt x="1669203" y="78467"/>
                    <a:pt x="1669203" y="175261"/>
                  </a:cubicBezTo>
                  <a:lnTo>
                    <a:pt x="1669203" y="701046"/>
                  </a:lnTo>
                  <a:cubicBezTo>
                    <a:pt x="1669203" y="797840"/>
                    <a:pt x="1545703" y="876310"/>
                    <a:pt x="1393354" y="876310"/>
                  </a:cubicBezTo>
                  <a:lnTo>
                    <a:pt x="275850" y="876310"/>
                  </a:lnTo>
                  <a:cubicBezTo>
                    <a:pt x="123502" y="876310"/>
                    <a:pt x="0" y="797840"/>
                    <a:pt x="0" y="701046"/>
                  </a:cubicBezTo>
                  <a:lnTo>
                    <a:pt x="0" y="175261"/>
                  </a:lnTo>
                  <a:cubicBezTo>
                    <a:pt x="0" y="78467"/>
                    <a:pt x="123502" y="0"/>
                    <a:pt x="275850" y="0"/>
                  </a:cubicBezTo>
                  <a:close/>
                </a:path>
              </a:pathLst>
            </a:custGeom>
            <a:gradFill>
              <a:gsLst>
                <a:gs pos="0">
                  <a:srgbClr val="EFEBFD"/>
                </a:gs>
                <a:gs pos="100000">
                  <a:srgbClr val="9E84F6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6608" name=""/>
            <p:cNvGrpSpPr/>
            <p:nvPr/>
          </p:nvGrpSpPr>
          <p:grpSpPr>
            <a:xfrm>
              <a:off x="5254632" y="1745487"/>
              <a:ext cx="376813" cy="609819"/>
              <a:chOff x="5254632" y="1745487"/>
              <a:chExt cx="376813" cy="609819"/>
            </a:xfrm>
          </p:grpSpPr>
          <p:sp>
            <p:nvSpPr>
              <p:cNvPr id="16611" name=""/>
              <p:cNvSpPr/>
              <p:nvPr/>
            </p:nvSpPr>
            <p:spPr>
              <a:xfrm>
                <a:off x="5255151" y="1788427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614" name=""/>
              <p:cNvSpPr/>
              <p:nvPr/>
            </p:nvSpPr>
            <p:spPr>
              <a:xfrm>
                <a:off x="5424243" y="1853808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617" name=""/>
              <p:cNvSpPr/>
              <p:nvPr/>
            </p:nvSpPr>
            <p:spPr>
              <a:xfrm>
                <a:off x="5441397" y="1815413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6620" name=""/>
              <p:cNvSpPr/>
              <p:nvPr/>
            </p:nvSpPr>
            <p:spPr>
              <a:xfrm>
                <a:off x="5434047" y="1790090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6623" name=""/>
              <p:cNvSpPr/>
              <p:nvPr/>
            </p:nvSpPr>
            <p:spPr>
              <a:xfrm flipH="true">
                <a:off x="5269854" y="2062112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26" name=""/>
              <p:cNvSpPr/>
              <p:nvPr/>
            </p:nvSpPr>
            <p:spPr>
              <a:xfrm flipH="true">
                <a:off x="5312526" y="2060483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29" name=""/>
              <p:cNvSpPr/>
              <p:nvPr/>
            </p:nvSpPr>
            <p:spPr>
              <a:xfrm flipH="true">
                <a:off x="5315037" y="2007382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32" name=""/>
              <p:cNvSpPr/>
              <p:nvPr/>
            </p:nvSpPr>
            <p:spPr>
              <a:xfrm flipH="true">
                <a:off x="5345157" y="2055578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35" name=""/>
              <p:cNvSpPr/>
              <p:nvPr/>
            </p:nvSpPr>
            <p:spPr>
              <a:xfrm flipH="true">
                <a:off x="5347667" y="2007380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38" name=""/>
              <p:cNvSpPr/>
              <p:nvPr/>
            </p:nvSpPr>
            <p:spPr>
              <a:xfrm flipH="true">
                <a:off x="5350178" y="1966535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641" name=""/>
              <p:cNvSpPr/>
              <p:nvPr/>
            </p:nvSpPr>
            <p:spPr>
              <a:xfrm flipH="true">
                <a:off x="5370260" y="2004116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44" name=""/>
              <p:cNvSpPr/>
              <p:nvPr/>
            </p:nvSpPr>
            <p:spPr>
              <a:xfrm flipH="true">
                <a:off x="5372770" y="1964089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47" name=""/>
              <p:cNvSpPr/>
              <p:nvPr/>
            </p:nvSpPr>
            <p:spPr>
              <a:xfrm>
                <a:off x="5431599" y="1802342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6650" name=""/>
              <p:cNvSpPr/>
              <p:nvPr/>
            </p:nvSpPr>
            <p:spPr>
              <a:xfrm>
                <a:off x="5447936" y="1857890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6653" name=""/>
              <p:cNvSpPr/>
              <p:nvPr/>
            </p:nvSpPr>
            <p:spPr>
              <a:xfrm>
                <a:off x="5448777" y="2062112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56" name=""/>
              <p:cNvSpPr/>
              <p:nvPr/>
            </p:nvSpPr>
            <p:spPr>
              <a:xfrm>
                <a:off x="5447947" y="2060483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59" name=""/>
              <p:cNvSpPr/>
              <p:nvPr/>
            </p:nvSpPr>
            <p:spPr>
              <a:xfrm>
                <a:off x="5448779" y="2007382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62" name=""/>
              <p:cNvSpPr/>
              <p:nvPr/>
            </p:nvSpPr>
            <p:spPr>
              <a:xfrm>
                <a:off x="5447116" y="2055578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65" name=""/>
              <p:cNvSpPr/>
              <p:nvPr/>
            </p:nvSpPr>
            <p:spPr>
              <a:xfrm>
                <a:off x="5449602" y="2007380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68" name=""/>
              <p:cNvSpPr/>
              <p:nvPr/>
            </p:nvSpPr>
            <p:spPr>
              <a:xfrm>
                <a:off x="5448776" y="1966535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71" name=""/>
              <p:cNvSpPr/>
              <p:nvPr/>
            </p:nvSpPr>
            <p:spPr>
              <a:xfrm>
                <a:off x="5448776" y="2004116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6674" name=""/>
              <p:cNvSpPr/>
              <p:nvPr/>
            </p:nvSpPr>
            <p:spPr>
              <a:xfrm>
                <a:off x="5447948" y="1964089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677" name=""/>
              <p:cNvSpPr/>
              <p:nvPr/>
            </p:nvSpPr>
            <p:spPr>
              <a:xfrm>
                <a:off x="5314784" y="2125832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80" name=""/>
              <p:cNvSpPr/>
              <p:nvPr/>
            </p:nvSpPr>
            <p:spPr>
              <a:xfrm>
                <a:off x="5346643" y="2054762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683" name=""/>
              <p:cNvSpPr/>
              <p:nvPr/>
            </p:nvSpPr>
            <p:spPr>
              <a:xfrm>
                <a:off x="5371963" y="2001666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686" name=""/>
              <p:cNvSpPr/>
              <p:nvPr/>
            </p:nvSpPr>
            <p:spPr>
              <a:xfrm>
                <a:off x="5389935" y="196245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689" name=""/>
              <p:cNvSpPr/>
              <p:nvPr/>
            </p:nvSpPr>
            <p:spPr>
              <a:xfrm>
                <a:off x="5405045" y="1931822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92" name=""/>
              <p:cNvSpPr/>
              <p:nvPr/>
            </p:nvSpPr>
            <p:spPr>
              <a:xfrm>
                <a:off x="5413222" y="1911636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695" name=""/>
              <p:cNvSpPr/>
              <p:nvPr/>
            </p:nvSpPr>
            <p:spPr>
              <a:xfrm>
                <a:off x="5273938" y="2203436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698" name=""/>
              <p:cNvSpPr/>
              <p:nvPr/>
            </p:nvSpPr>
            <p:spPr>
              <a:xfrm>
                <a:off x="5318051" y="2119298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01" name=""/>
              <p:cNvSpPr/>
              <p:nvPr/>
            </p:nvSpPr>
            <p:spPr>
              <a:xfrm>
                <a:off x="5351543" y="2046595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04" name=""/>
              <p:cNvSpPr/>
              <p:nvPr/>
            </p:nvSpPr>
            <p:spPr>
              <a:xfrm>
                <a:off x="5374420" y="1995128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07" name=""/>
              <p:cNvSpPr/>
              <p:nvPr/>
            </p:nvSpPr>
            <p:spPr>
              <a:xfrm>
                <a:off x="5393206" y="1958698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710" name=""/>
              <p:cNvSpPr/>
              <p:nvPr/>
            </p:nvSpPr>
            <p:spPr>
              <a:xfrm>
                <a:off x="5407088" y="1928530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6713" name=""/>
              <p:cNvSpPr/>
              <p:nvPr/>
            </p:nvSpPr>
            <p:spPr>
              <a:xfrm>
                <a:off x="5314784" y="2127462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16" name=""/>
              <p:cNvSpPr/>
              <p:nvPr/>
            </p:nvSpPr>
            <p:spPr>
              <a:xfrm>
                <a:off x="5345006" y="2058840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19" name=""/>
              <p:cNvSpPr/>
              <p:nvPr/>
            </p:nvSpPr>
            <p:spPr>
              <a:xfrm>
                <a:off x="5371146" y="2005748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22" name=""/>
              <p:cNvSpPr/>
              <p:nvPr/>
            </p:nvSpPr>
            <p:spPr>
              <a:xfrm>
                <a:off x="5387484" y="1963271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25" name=""/>
              <p:cNvSpPr/>
              <p:nvPr/>
            </p:nvSpPr>
            <p:spPr>
              <a:xfrm>
                <a:off x="5402508" y="193506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28" name=""/>
              <p:cNvSpPr/>
              <p:nvPr/>
            </p:nvSpPr>
            <p:spPr>
              <a:xfrm>
                <a:off x="5413367" y="191260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31" name=""/>
              <p:cNvSpPr/>
              <p:nvPr/>
            </p:nvSpPr>
            <p:spPr>
              <a:xfrm flipH="true">
                <a:off x="5447272" y="2124691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734" name=""/>
              <p:cNvSpPr/>
              <p:nvPr/>
            </p:nvSpPr>
            <p:spPr>
              <a:xfrm flipH="true">
                <a:off x="5448096" y="205362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737" name=""/>
              <p:cNvSpPr/>
              <p:nvPr/>
            </p:nvSpPr>
            <p:spPr>
              <a:xfrm flipH="true">
                <a:off x="5448092" y="2000523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740" name=""/>
              <p:cNvSpPr/>
              <p:nvPr/>
            </p:nvSpPr>
            <p:spPr>
              <a:xfrm flipH="true">
                <a:off x="5446293" y="196131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6743" name=""/>
              <p:cNvSpPr/>
              <p:nvPr/>
            </p:nvSpPr>
            <p:spPr>
              <a:xfrm flipH="true">
                <a:off x="5446866" y="193067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46" name=""/>
              <p:cNvSpPr/>
              <p:nvPr/>
            </p:nvSpPr>
            <p:spPr>
              <a:xfrm flipH="true">
                <a:off x="5448095" y="1910494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6749" name=""/>
              <p:cNvSpPr/>
              <p:nvPr/>
            </p:nvSpPr>
            <p:spPr>
              <a:xfrm flipH="true">
                <a:off x="5448094" y="2202298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52" name=""/>
              <p:cNvSpPr/>
              <p:nvPr/>
            </p:nvSpPr>
            <p:spPr>
              <a:xfrm flipH="true">
                <a:off x="5447276" y="211815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55" name=""/>
              <p:cNvSpPr/>
              <p:nvPr/>
            </p:nvSpPr>
            <p:spPr>
              <a:xfrm flipH="true">
                <a:off x="5447277" y="2045453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758" name=""/>
              <p:cNvSpPr/>
              <p:nvPr/>
            </p:nvSpPr>
            <p:spPr>
              <a:xfrm flipH="true">
                <a:off x="5446461" y="199398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761" name=""/>
              <p:cNvSpPr/>
              <p:nvPr/>
            </p:nvSpPr>
            <p:spPr>
              <a:xfrm flipH="true">
                <a:off x="5446145" y="195755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764" name=""/>
              <p:cNvSpPr/>
              <p:nvPr/>
            </p:nvSpPr>
            <p:spPr>
              <a:xfrm flipH="true">
                <a:off x="5447810" y="1927387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6767" name=""/>
              <p:cNvSpPr/>
              <p:nvPr/>
            </p:nvSpPr>
            <p:spPr>
              <a:xfrm flipH="true">
                <a:off x="5447273" y="2126327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6770" name=""/>
              <p:cNvSpPr/>
              <p:nvPr/>
            </p:nvSpPr>
            <p:spPr>
              <a:xfrm flipH="true">
                <a:off x="5448094" y="2057704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73" name=""/>
              <p:cNvSpPr/>
              <p:nvPr/>
            </p:nvSpPr>
            <p:spPr>
              <a:xfrm flipH="true">
                <a:off x="5447275" y="200460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76" name=""/>
              <p:cNvSpPr/>
              <p:nvPr/>
            </p:nvSpPr>
            <p:spPr>
              <a:xfrm flipH="true">
                <a:off x="5446459" y="196213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79" name=""/>
              <p:cNvSpPr/>
              <p:nvPr/>
            </p:nvSpPr>
            <p:spPr>
              <a:xfrm flipH="true">
                <a:off x="5446724" y="1933925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6782" name=""/>
              <p:cNvSpPr/>
              <p:nvPr/>
            </p:nvSpPr>
            <p:spPr>
              <a:xfrm flipH="true">
                <a:off x="5448201" y="191146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785" name=""/>
              <p:cNvSpPr/>
              <p:nvPr/>
            </p:nvSpPr>
            <p:spPr>
              <a:xfrm>
                <a:off x="5438948" y="1884850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6788" name=""/>
              <p:cNvGrpSpPr/>
              <p:nvPr/>
            </p:nvGrpSpPr>
            <p:grpSpPr>
              <a:xfrm>
                <a:off x="5352017" y="1745507"/>
                <a:ext cx="182041" cy="106772"/>
                <a:chOff x="5352017" y="1745507"/>
                <a:chExt cx="182041" cy="106772"/>
              </a:xfrm>
            </p:grpSpPr>
            <p:sp>
              <p:nvSpPr>
                <p:cNvPr id="16791" name=""/>
                <p:cNvSpPr/>
                <p:nvPr/>
              </p:nvSpPr>
              <p:spPr>
                <a:xfrm>
                  <a:off x="5352017" y="174550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794" name=""/>
                <p:cNvSpPr/>
                <p:nvPr/>
              </p:nvSpPr>
              <p:spPr>
                <a:xfrm>
                  <a:off x="5384613" y="175842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797" name=""/>
                <p:cNvSpPr/>
                <p:nvPr/>
              </p:nvSpPr>
              <p:spPr>
                <a:xfrm>
                  <a:off x="5409980" y="177291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800" name=""/>
                <p:cNvSpPr/>
                <p:nvPr/>
              </p:nvSpPr>
              <p:spPr>
                <a:xfrm flipH="true">
                  <a:off x="5484615" y="175842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803" name=""/>
                <p:cNvSpPr/>
                <p:nvPr/>
              </p:nvSpPr>
              <p:spPr>
                <a:xfrm flipH="true">
                  <a:off x="5464241" y="177291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6806" name=""/>
                <p:cNvSpPr/>
                <p:nvPr/>
              </p:nvSpPr>
              <p:spPr>
                <a:xfrm flipH="true">
                  <a:off x="5507275" y="174550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6809" name="Ellipse"/>
              <p:cNvSpPr/>
              <p:nvPr/>
            </p:nvSpPr>
            <p:spPr>
              <a:xfrm>
                <a:off x="5430609" y="1786931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6812" name="Ellipse"/>
              <p:cNvSpPr/>
              <p:nvPr/>
            </p:nvSpPr>
            <p:spPr>
              <a:xfrm>
                <a:off x="5432765" y="1787627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6815" name="Ellipse"/>
              <p:cNvSpPr/>
              <p:nvPr/>
            </p:nvSpPr>
            <p:spPr>
              <a:xfrm>
                <a:off x="5434191" y="1789301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6820" name=""/>
            <p:cNvGrpSpPr/>
            <p:nvPr/>
          </p:nvGrpSpPr>
          <p:grpSpPr>
            <a:xfrm>
              <a:off x="5773652" y="1898937"/>
              <a:ext cx="877010" cy="302919"/>
              <a:chOff x="5773652" y="1898937"/>
              <a:chExt cx="877010" cy="302919"/>
            </a:xfrm>
          </p:grpSpPr>
          <p:sp>
            <p:nvSpPr>
              <p:cNvPr id="16823" name=""/>
              <p:cNvSpPr/>
              <p:nvPr/>
            </p:nvSpPr>
            <p:spPr>
              <a:xfrm>
                <a:off x="5772556" y="1985146"/>
                <a:ext cx="824820" cy="215836"/>
              </a:xfrm>
              <a:custGeom>
                <a:avLst/>
                <a:gdLst/>
                <a:ahLst/>
                <a:cxnLst/>
                <a:pathLst>
                  <a:path w="824820" h="215836">
                    <a:moveTo>
                      <a:pt x="824820" y="104832"/>
                    </a:moveTo>
                    <a:lnTo>
                      <a:pt x="824820" y="216095"/>
                    </a:lnTo>
                    <a:lnTo>
                      <a:pt x="0" y="93924"/>
                    </a:lnTo>
                    <a:lnTo>
                      <a:pt x="0" y="0"/>
                    </a:lnTo>
                    <a:lnTo>
                      <a:pt x="824820" y="104832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826" name=""/>
              <p:cNvSpPr/>
              <p:nvPr/>
            </p:nvSpPr>
            <p:spPr>
              <a:xfrm>
                <a:off x="5783793" y="2000809"/>
                <a:ext cx="25756" cy="13990"/>
              </a:xfrm>
              <a:custGeom>
                <a:avLst/>
                <a:gdLst/>
                <a:ahLst/>
                <a:cxnLst/>
                <a:pathLst>
                  <a:path w="25756" h="13990">
                    <a:moveTo>
                      <a:pt x="0" y="11290"/>
                    </a:moveTo>
                    <a:lnTo>
                      <a:pt x="6570" y="0"/>
                    </a:lnTo>
                    <a:lnTo>
                      <a:pt x="11433" y="614"/>
                    </a:lnTo>
                    <a:lnTo>
                      <a:pt x="16820" y="8099"/>
                    </a:lnTo>
                    <a:lnTo>
                      <a:pt x="20500" y="1473"/>
                    </a:lnTo>
                    <a:lnTo>
                      <a:pt x="25756" y="2209"/>
                    </a:lnTo>
                    <a:lnTo>
                      <a:pt x="20500" y="13990"/>
                    </a:lnTo>
                    <a:lnTo>
                      <a:pt x="14718" y="13499"/>
                    </a:lnTo>
                    <a:lnTo>
                      <a:pt x="9724" y="6872"/>
                    </a:lnTo>
                    <a:lnTo>
                      <a:pt x="6570" y="12272"/>
                    </a:lnTo>
                    <a:lnTo>
                      <a:pt x="0" y="1129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29" name=""/>
              <p:cNvSpPr/>
              <p:nvPr/>
            </p:nvSpPr>
            <p:spPr>
              <a:xfrm>
                <a:off x="5808626" y="2003611"/>
                <a:ext cx="17297" cy="13668"/>
              </a:xfrm>
              <a:custGeom>
                <a:avLst/>
                <a:gdLst/>
                <a:ahLst/>
                <a:cxnLst/>
                <a:pathLst>
                  <a:path w="17297" h="13668">
                    <a:moveTo>
                      <a:pt x="5125" y="15"/>
                    </a:moveTo>
                    <a:lnTo>
                      <a:pt x="0" y="11919"/>
                    </a:lnTo>
                    <a:lnTo>
                      <a:pt x="12878" y="13637"/>
                    </a:lnTo>
                    <a:lnTo>
                      <a:pt x="14193" y="10937"/>
                    </a:lnTo>
                    <a:lnTo>
                      <a:pt x="6571" y="9955"/>
                    </a:lnTo>
                    <a:lnTo>
                      <a:pt x="7359" y="7839"/>
                    </a:lnTo>
                    <a:lnTo>
                      <a:pt x="13339" y="8529"/>
                    </a:lnTo>
                    <a:lnTo>
                      <a:pt x="14374" y="6320"/>
                    </a:lnTo>
                    <a:lnTo>
                      <a:pt x="8017" y="5492"/>
                    </a:lnTo>
                    <a:lnTo>
                      <a:pt x="8936" y="3574"/>
                    </a:lnTo>
                    <a:lnTo>
                      <a:pt x="15901" y="4433"/>
                    </a:lnTo>
                    <a:lnTo>
                      <a:pt x="17346" y="1611"/>
                    </a:lnTo>
                    <a:lnTo>
                      <a:pt x="5125" y="15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32" name=""/>
              <p:cNvSpPr/>
              <p:nvPr/>
            </p:nvSpPr>
            <p:spPr>
              <a:xfrm>
                <a:off x="5827496" y="2006511"/>
                <a:ext cx="15670" cy="13253"/>
              </a:xfrm>
              <a:custGeom>
                <a:avLst/>
                <a:gdLst/>
                <a:ahLst/>
                <a:cxnLst/>
                <a:pathLst>
                  <a:path w="15670" h="13253">
                    <a:moveTo>
                      <a:pt x="2365" y="0"/>
                    </a:moveTo>
                    <a:lnTo>
                      <a:pt x="0" y="4556"/>
                    </a:lnTo>
                    <a:lnTo>
                      <a:pt x="3992" y="4970"/>
                    </a:lnTo>
                    <a:lnTo>
                      <a:pt x="739" y="12563"/>
                    </a:lnTo>
                    <a:lnTo>
                      <a:pt x="6653" y="13253"/>
                    </a:lnTo>
                    <a:lnTo>
                      <a:pt x="10201" y="5798"/>
                    </a:lnTo>
                    <a:lnTo>
                      <a:pt x="14192" y="6213"/>
                    </a:lnTo>
                    <a:lnTo>
                      <a:pt x="15670" y="1795"/>
                    </a:lnTo>
                    <a:lnTo>
                      <a:pt x="2365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35" name=""/>
              <p:cNvSpPr/>
              <p:nvPr/>
            </p:nvSpPr>
            <p:spPr>
              <a:xfrm>
                <a:off x="5843205" y="2010100"/>
                <a:ext cx="19958" cy="12606"/>
              </a:xfrm>
              <a:custGeom>
                <a:avLst/>
                <a:gdLst/>
                <a:ahLst/>
                <a:cxnLst/>
                <a:pathLst>
                  <a:path w="19958" h="12606">
                    <a:moveTo>
                      <a:pt x="13730" y="5247"/>
                    </a:moveTo>
                    <a:lnTo>
                      <a:pt x="19958" y="6075"/>
                    </a:lnTo>
                    <a:cubicBezTo>
                      <a:pt x="19958" y="6075"/>
                      <a:pt x="18166" y="139"/>
                      <a:pt x="10182" y="0"/>
                    </a:cubicBezTo>
                    <a:cubicBezTo>
                      <a:pt x="2200" y="-137"/>
                      <a:pt x="573" y="4971"/>
                      <a:pt x="573" y="4971"/>
                    </a:cubicBezTo>
                    <a:cubicBezTo>
                      <a:pt x="573" y="4971"/>
                      <a:pt x="-2679" y="11045"/>
                      <a:pt x="6191" y="12288"/>
                    </a:cubicBezTo>
                    <a:cubicBezTo>
                      <a:pt x="15061" y="13530"/>
                      <a:pt x="18757" y="10907"/>
                      <a:pt x="19958" y="7732"/>
                    </a:cubicBezTo>
                    <a:cubicBezTo>
                      <a:pt x="19958" y="7732"/>
                      <a:pt x="11661" y="6490"/>
                      <a:pt x="11365" y="6490"/>
                    </a:cubicBezTo>
                    <a:cubicBezTo>
                      <a:pt x="11070" y="6490"/>
                      <a:pt x="11070" y="7732"/>
                      <a:pt x="11070" y="7732"/>
                    </a:cubicBezTo>
                    <a:lnTo>
                      <a:pt x="12991" y="8008"/>
                    </a:lnTo>
                    <a:cubicBezTo>
                      <a:pt x="12991" y="8008"/>
                      <a:pt x="10922" y="10217"/>
                      <a:pt x="7817" y="8836"/>
                    </a:cubicBezTo>
                    <a:cubicBezTo>
                      <a:pt x="4713" y="7456"/>
                      <a:pt x="5748" y="5799"/>
                      <a:pt x="6339" y="4971"/>
                    </a:cubicBezTo>
                    <a:cubicBezTo>
                      <a:pt x="6930" y="4143"/>
                      <a:pt x="9000" y="2624"/>
                      <a:pt x="10774" y="3038"/>
                    </a:cubicBezTo>
                    <a:cubicBezTo>
                      <a:pt x="12548" y="3452"/>
                      <a:pt x="13730" y="5247"/>
                      <a:pt x="13730" y="5247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38" name=""/>
              <p:cNvSpPr/>
              <p:nvPr/>
            </p:nvSpPr>
            <p:spPr>
              <a:xfrm>
                <a:off x="5906189" y="2017366"/>
                <a:ext cx="17768" cy="14082"/>
              </a:xfrm>
              <a:custGeom>
                <a:avLst/>
                <a:gdLst/>
                <a:ahLst/>
                <a:cxnLst/>
                <a:pathLst>
                  <a:path w="17768" h="14082">
                    <a:moveTo>
                      <a:pt x="5470" y="0"/>
                    </a:moveTo>
                    <a:lnTo>
                      <a:pt x="0" y="11873"/>
                    </a:lnTo>
                    <a:lnTo>
                      <a:pt x="5175" y="12563"/>
                    </a:lnTo>
                    <a:lnTo>
                      <a:pt x="6801" y="8697"/>
                    </a:lnTo>
                    <a:lnTo>
                      <a:pt x="9610" y="9250"/>
                    </a:lnTo>
                    <a:lnTo>
                      <a:pt x="11088" y="11873"/>
                    </a:lnTo>
                    <a:lnTo>
                      <a:pt x="10645" y="13253"/>
                    </a:lnTo>
                    <a:lnTo>
                      <a:pt x="17002" y="14082"/>
                    </a:lnTo>
                    <a:cubicBezTo>
                      <a:pt x="17002" y="14082"/>
                      <a:pt x="16706" y="11597"/>
                      <a:pt x="16262" y="10492"/>
                    </a:cubicBezTo>
                    <a:cubicBezTo>
                      <a:pt x="15819" y="9388"/>
                      <a:pt x="13010" y="8007"/>
                      <a:pt x="13010" y="8007"/>
                    </a:cubicBezTo>
                    <a:cubicBezTo>
                      <a:pt x="13010" y="8007"/>
                      <a:pt x="16558" y="8145"/>
                      <a:pt x="17593" y="5384"/>
                    </a:cubicBezTo>
                    <a:cubicBezTo>
                      <a:pt x="18628" y="2623"/>
                      <a:pt x="14784" y="1243"/>
                      <a:pt x="14784" y="1243"/>
                    </a:cubicBezTo>
                    <a:lnTo>
                      <a:pt x="5470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41" name=""/>
              <p:cNvSpPr/>
              <p:nvPr/>
            </p:nvSpPr>
            <p:spPr>
              <a:xfrm>
                <a:off x="5881523" y="2015309"/>
                <a:ext cx="21436" cy="13530"/>
              </a:xfrm>
              <a:custGeom>
                <a:avLst/>
                <a:gdLst/>
                <a:ahLst/>
                <a:cxnLst/>
                <a:pathLst>
                  <a:path w="21436" h="13530">
                    <a:moveTo>
                      <a:pt x="11679" y="0"/>
                    </a:moveTo>
                    <a:lnTo>
                      <a:pt x="0" y="10906"/>
                    </a:lnTo>
                    <a:lnTo>
                      <a:pt x="5913" y="11597"/>
                    </a:lnTo>
                    <a:lnTo>
                      <a:pt x="8722" y="8974"/>
                    </a:lnTo>
                    <a:lnTo>
                      <a:pt x="14636" y="9802"/>
                    </a:lnTo>
                    <a:lnTo>
                      <a:pt x="15375" y="12839"/>
                    </a:lnTo>
                    <a:lnTo>
                      <a:pt x="21436" y="13530"/>
                    </a:lnTo>
                    <a:lnTo>
                      <a:pt x="17149" y="690"/>
                    </a:lnTo>
                    <a:lnTo>
                      <a:pt x="11679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44" name=""/>
              <p:cNvSpPr/>
              <p:nvPr/>
            </p:nvSpPr>
            <p:spPr>
              <a:xfrm>
                <a:off x="5864285" y="2012280"/>
                <a:ext cx="17444" cy="13530"/>
              </a:xfrm>
              <a:custGeom>
                <a:avLst/>
                <a:gdLst/>
                <a:ahLst/>
                <a:cxnLst/>
                <a:pathLst>
                  <a:path w="17444" h="13530">
                    <a:moveTo>
                      <a:pt x="17444" y="1381"/>
                    </a:moveTo>
                    <a:lnTo>
                      <a:pt x="5470" y="0"/>
                    </a:lnTo>
                    <a:lnTo>
                      <a:pt x="0" y="12011"/>
                    </a:lnTo>
                    <a:lnTo>
                      <a:pt x="12714" y="13530"/>
                    </a:lnTo>
                    <a:lnTo>
                      <a:pt x="14192" y="10768"/>
                    </a:lnTo>
                    <a:lnTo>
                      <a:pt x="6800" y="9802"/>
                    </a:lnTo>
                    <a:lnTo>
                      <a:pt x="7687" y="7869"/>
                    </a:lnTo>
                    <a:lnTo>
                      <a:pt x="12714" y="8283"/>
                    </a:lnTo>
                    <a:lnTo>
                      <a:pt x="14192" y="5798"/>
                    </a:lnTo>
                    <a:lnTo>
                      <a:pt x="8353" y="5315"/>
                    </a:lnTo>
                    <a:lnTo>
                      <a:pt x="9166" y="3451"/>
                    </a:lnTo>
                    <a:lnTo>
                      <a:pt x="16040" y="4073"/>
                    </a:lnTo>
                    <a:lnTo>
                      <a:pt x="17444" y="138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6847" name=""/>
              <p:cNvSpPr/>
              <p:nvPr/>
            </p:nvSpPr>
            <p:spPr>
              <a:xfrm>
                <a:off x="5772923" y="1896912"/>
                <a:ext cx="880118" cy="193061"/>
              </a:xfrm>
              <a:custGeom>
                <a:avLst/>
                <a:gdLst/>
                <a:ahLst/>
                <a:cxnLst/>
                <a:pathLst>
                  <a:path w="880118" h="193061">
                    <a:moveTo>
                      <a:pt x="234303" y="0"/>
                    </a:moveTo>
                    <a:lnTo>
                      <a:pt x="0" y="88257"/>
                    </a:lnTo>
                    <a:lnTo>
                      <a:pt x="824988" y="193061"/>
                    </a:lnTo>
                    <a:lnTo>
                      <a:pt x="880118" y="60676"/>
                    </a:lnTo>
                    <a:lnTo>
                      <a:pt x="234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850" name=""/>
              <p:cNvSpPr/>
              <p:nvPr/>
            </p:nvSpPr>
            <p:spPr>
              <a:xfrm>
                <a:off x="6595778" y="1957481"/>
                <a:ext cx="57313" cy="245506"/>
              </a:xfrm>
              <a:custGeom>
                <a:avLst/>
                <a:gdLst/>
                <a:ahLst/>
                <a:cxnLst/>
                <a:pathLst>
                  <a:path w="57313" h="245506">
                    <a:moveTo>
                      <a:pt x="69" y="132641"/>
                    </a:moveTo>
                    <a:lnTo>
                      <a:pt x="692" y="245506"/>
                    </a:lnTo>
                    <a:lnTo>
                      <a:pt x="57241" y="82609"/>
                    </a:lnTo>
                    <a:lnTo>
                      <a:pt x="57241" y="0"/>
                    </a:lnTo>
                    <a:lnTo>
                      <a:pt x="69" y="132641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853" name=""/>
              <p:cNvSpPr/>
              <p:nvPr/>
            </p:nvSpPr>
            <p:spPr>
              <a:xfrm>
                <a:off x="5946162" y="2027078"/>
                <a:ext cx="78649" cy="16751"/>
              </a:xfrm>
              <a:custGeom>
                <a:avLst/>
                <a:gdLst/>
                <a:ahLst/>
                <a:cxnLst/>
                <a:pathLst>
                  <a:path w="78649" h="16751">
                    <a:moveTo>
                      <a:pt x="0" y="0"/>
                    </a:moveTo>
                    <a:lnTo>
                      <a:pt x="0" y="5706"/>
                    </a:lnTo>
                    <a:lnTo>
                      <a:pt x="78649" y="16751"/>
                    </a:lnTo>
                    <a:lnTo>
                      <a:pt x="78649" y="106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856" name=""/>
              <p:cNvSpPr/>
              <p:nvPr/>
            </p:nvSpPr>
            <p:spPr>
              <a:xfrm>
                <a:off x="6016775" y="2094238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859" name=""/>
              <p:cNvSpPr/>
              <p:nvPr/>
            </p:nvSpPr>
            <p:spPr>
              <a:xfrm>
                <a:off x="6268276" y="2108021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862" name=""/>
              <p:cNvSpPr/>
              <p:nvPr/>
            </p:nvSpPr>
            <p:spPr>
              <a:xfrm>
                <a:off x="5777873" y="2069629"/>
                <a:ext cx="560056" cy="89593"/>
              </a:xfrm>
              <a:custGeom>
                <a:avLst/>
                <a:gdLst/>
                <a:ahLst/>
                <a:cxnLst/>
                <a:pathLst>
                  <a:path w="560056" h="89593">
                    <a:moveTo>
                      <a:pt x="0" y="4072"/>
                    </a:moveTo>
                    <a:lnTo>
                      <a:pt x="0" y="0"/>
                    </a:lnTo>
                    <a:lnTo>
                      <a:pt x="560056" y="84938"/>
                    </a:lnTo>
                    <a:lnTo>
                      <a:pt x="560056" y="89593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6865" name=""/>
              <p:cNvSpPr/>
              <p:nvPr/>
            </p:nvSpPr>
            <p:spPr>
              <a:xfrm>
                <a:off x="6566351" y="2152175"/>
                <a:ext cx="19935" cy="25598"/>
              </a:xfrm>
              <a:custGeom>
                <a:avLst/>
                <a:gdLst/>
                <a:ahLst/>
                <a:cxnLst/>
                <a:pathLst>
                  <a:path w="19935" h="25598">
                    <a:moveTo>
                      <a:pt x="0" y="0"/>
                    </a:moveTo>
                    <a:lnTo>
                      <a:pt x="0" y="23271"/>
                    </a:lnTo>
                    <a:lnTo>
                      <a:pt x="19935" y="25598"/>
                    </a:lnTo>
                    <a:lnTo>
                      <a:pt x="19935" y="23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6868" name=""/>
              <p:cNvSpPr/>
              <p:nvPr/>
            </p:nvSpPr>
            <p:spPr>
              <a:xfrm>
                <a:off x="6478694" y="2086501"/>
                <a:ext cx="105490" cy="22495"/>
              </a:xfrm>
              <a:custGeom>
                <a:avLst/>
                <a:gdLst/>
                <a:ahLst/>
                <a:cxnLst/>
                <a:pathLst>
                  <a:path w="105490" h="22495">
                    <a:moveTo>
                      <a:pt x="-274" y="-29"/>
                    </a:moveTo>
                    <a:lnTo>
                      <a:pt x="105215" y="13934"/>
                    </a:lnTo>
                    <a:lnTo>
                      <a:pt x="105215" y="22466"/>
                    </a:lnTo>
                    <a:lnTo>
                      <a:pt x="-274" y="7728"/>
                    </a:lnTo>
                    <a:lnTo>
                      <a:pt x="-274" y="-29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6871" name=""/>
              <p:cNvSpPr/>
              <p:nvPr/>
            </p:nvSpPr>
            <p:spPr>
              <a:xfrm>
                <a:off x="5806799" y="1973951"/>
                <a:ext cx="790560" cy="101227"/>
              </a:xfrm>
              <a:custGeom>
                <a:avLst/>
                <a:gdLst/>
                <a:ahLst/>
                <a:cxnLst/>
                <a:pathLst>
                  <a:path w="790560" h="101227">
                    <a:moveTo>
                      <a:pt x="0" y="4072"/>
                    </a:moveTo>
                    <a:lnTo>
                      <a:pt x="13431" y="0"/>
                    </a:lnTo>
                    <a:lnTo>
                      <a:pt x="790560" y="97296"/>
                    </a:lnTo>
                    <a:lnTo>
                      <a:pt x="788553" y="101357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6874" name=""/>
              <p:cNvSpPr/>
              <p:nvPr/>
            </p:nvSpPr>
            <p:spPr>
              <a:xfrm>
                <a:off x="6036343" y="2030966"/>
                <a:ext cx="371909" cy="64576"/>
              </a:xfrm>
              <a:custGeom>
                <a:avLst/>
                <a:gdLst/>
                <a:ahLst/>
                <a:cxnLst/>
                <a:pathLst>
                  <a:path w="371909" h="64576">
                    <a:moveTo>
                      <a:pt x="0" y="-151"/>
                    </a:moveTo>
                    <a:lnTo>
                      <a:pt x="371909" y="48265"/>
                    </a:lnTo>
                    <a:lnTo>
                      <a:pt x="371909" y="64813"/>
                    </a:lnTo>
                    <a:lnTo>
                      <a:pt x="0" y="16548"/>
                    </a:lnTo>
                    <a:lnTo>
                      <a:pt x="0" y="-15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6877" name=""/>
              <p:cNvSpPr/>
              <p:nvPr/>
            </p:nvSpPr>
            <p:spPr>
              <a:xfrm>
                <a:off x="6035881" y="2045435"/>
                <a:ext cx="371909" cy="61522"/>
              </a:xfrm>
              <a:custGeom>
                <a:avLst/>
                <a:gdLst/>
                <a:ahLst/>
                <a:cxnLst/>
                <a:pathLst>
                  <a:path w="371909" h="61522">
                    <a:moveTo>
                      <a:pt x="0" y="-84"/>
                    </a:moveTo>
                    <a:lnTo>
                      <a:pt x="371909" y="50658"/>
                    </a:lnTo>
                    <a:lnTo>
                      <a:pt x="371909" y="61380"/>
                    </a:lnTo>
                    <a:lnTo>
                      <a:pt x="0" y="8978"/>
                    </a:lnTo>
                    <a:lnTo>
                      <a:pt x="0" y="-84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6880" name="Ellipse"/>
              <p:cNvSpPr/>
              <p:nvPr/>
            </p:nvSpPr>
            <p:spPr>
              <a:xfrm>
                <a:off x="5949398" y="2046534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6883" name=""/>
              <p:cNvSpPr/>
              <p:nvPr/>
            </p:nvSpPr>
            <p:spPr>
              <a:xfrm>
                <a:off x="6100975" y="2107880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886" name=""/>
              <p:cNvSpPr/>
              <p:nvPr/>
            </p:nvSpPr>
            <p:spPr>
              <a:xfrm>
                <a:off x="6187533" y="2120698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889" name="Ellipse"/>
              <p:cNvSpPr/>
              <p:nvPr/>
            </p:nvSpPr>
            <p:spPr>
              <a:xfrm>
                <a:off x="6265897" y="209547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892" name="Ellipse"/>
              <p:cNvSpPr/>
              <p:nvPr/>
            </p:nvSpPr>
            <p:spPr>
              <a:xfrm>
                <a:off x="6265897" y="212542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895" name=""/>
              <p:cNvSpPr/>
              <p:nvPr/>
            </p:nvSpPr>
            <p:spPr>
              <a:xfrm>
                <a:off x="6303321" y="2113524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898" name="Ellipse"/>
              <p:cNvSpPr/>
              <p:nvPr/>
            </p:nvSpPr>
            <p:spPr>
              <a:xfrm>
                <a:off x="6300942" y="210097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01" name="Ellipse"/>
              <p:cNvSpPr/>
              <p:nvPr/>
            </p:nvSpPr>
            <p:spPr>
              <a:xfrm>
                <a:off x="6300942" y="213093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04" name=""/>
              <p:cNvSpPr/>
              <p:nvPr/>
            </p:nvSpPr>
            <p:spPr>
              <a:xfrm>
                <a:off x="6337128" y="2118331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07" name="Ellipse"/>
              <p:cNvSpPr/>
              <p:nvPr/>
            </p:nvSpPr>
            <p:spPr>
              <a:xfrm>
                <a:off x="6334748" y="210577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10" name="Ellipse"/>
              <p:cNvSpPr/>
              <p:nvPr/>
            </p:nvSpPr>
            <p:spPr>
              <a:xfrm>
                <a:off x="6334748" y="213573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13" name=""/>
              <p:cNvSpPr/>
              <p:nvPr/>
            </p:nvSpPr>
            <p:spPr>
              <a:xfrm>
                <a:off x="6374846" y="2123661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16" name="Ellipse"/>
              <p:cNvSpPr/>
              <p:nvPr/>
            </p:nvSpPr>
            <p:spPr>
              <a:xfrm>
                <a:off x="6372467" y="211110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19" name="Ellipse"/>
              <p:cNvSpPr/>
              <p:nvPr/>
            </p:nvSpPr>
            <p:spPr>
              <a:xfrm>
                <a:off x="6372467" y="214107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22" name=""/>
              <p:cNvSpPr/>
              <p:nvPr/>
            </p:nvSpPr>
            <p:spPr>
              <a:xfrm>
                <a:off x="6403953" y="2138671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25" name=""/>
              <p:cNvSpPr/>
              <p:nvPr/>
            </p:nvSpPr>
            <p:spPr>
              <a:xfrm>
                <a:off x="6403953" y="2120698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7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28" name=""/>
              <p:cNvSpPr/>
              <p:nvPr/>
            </p:nvSpPr>
            <p:spPr>
              <a:xfrm>
                <a:off x="6260709" y="2137681"/>
                <a:ext cx="188527" cy="29779"/>
              </a:xfrm>
              <a:custGeom>
                <a:avLst/>
                <a:gdLst/>
                <a:ahLst/>
                <a:cxnLst/>
                <a:pathLst>
                  <a:path w="188527" h="29779">
                    <a:moveTo>
                      <a:pt x="0" y="0"/>
                    </a:moveTo>
                    <a:lnTo>
                      <a:pt x="487" y="2942"/>
                    </a:lnTo>
                    <a:lnTo>
                      <a:pt x="188527" y="29847"/>
                    </a:lnTo>
                    <a:lnTo>
                      <a:pt x="188527" y="25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31" name="Ellipse"/>
              <p:cNvSpPr/>
              <p:nvPr/>
            </p:nvSpPr>
            <p:spPr>
              <a:xfrm>
                <a:off x="6491720" y="2150148"/>
                <a:ext cx="19426" cy="11050"/>
              </a:xfrm>
              <a:custGeom>
                <a:avLst/>
                <a:gdLst/>
                <a:ahLst/>
                <a:cxnLst/>
                <a:pathLst>
                  <a:path w="19426" h="11050">
                    <a:moveTo>
                      <a:pt x="0" y="5525"/>
                    </a:moveTo>
                    <a:cubicBezTo>
                      <a:pt x="0" y="2474"/>
                      <a:pt x="4349" y="0"/>
                      <a:pt x="9713" y="0"/>
                    </a:cubicBezTo>
                    <a:cubicBezTo>
                      <a:pt x="15078" y="0"/>
                      <a:pt x="19426" y="2474"/>
                      <a:pt x="19426" y="5525"/>
                    </a:cubicBezTo>
                    <a:cubicBezTo>
                      <a:pt x="19426" y="8576"/>
                      <a:pt x="15078" y="11050"/>
                      <a:pt x="9713" y="11050"/>
                    </a:cubicBezTo>
                    <a:cubicBezTo>
                      <a:pt x="4349" y="11050"/>
                      <a:pt x="0" y="8576"/>
                      <a:pt x="0" y="552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6934" name=""/>
              <p:cNvSpPr/>
              <p:nvPr/>
            </p:nvSpPr>
            <p:spPr>
              <a:xfrm>
                <a:off x="6478482" y="2165407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37" name=""/>
              <p:cNvSpPr/>
              <p:nvPr/>
            </p:nvSpPr>
            <p:spPr>
              <a:xfrm>
                <a:off x="6478482" y="2099693"/>
                <a:ext cx="45905" cy="14072"/>
              </a:xfrm>
              <a:custGeom>
                <a:avLst/>
                <a:gdLst/>
                <a:ahLst/>
                <a:cxnLst/>
                <a:pathLst>
                  <a:path w="45905" h="14072">
                    <a:moveTo>
                      <a:pt x="0" y="29"/>
                    </a:moveTo>
                    <a:lnTo>
                      <a:pt x="0" y="7230"/>
                    </a:lnTo>
                    <a:lnTo>
                      <a:pt x="45965" y="14211"/>
                    </a:lnTo>
                    <a:lnTo>
                      <a:pt x="45965" y="6747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40" name=""/>
              <p:cNvSpPr/>
              <p:nvPr/>
            </p:nvSpPr>
            <p:spPr>
              <a:xfrm>
                <a:off x="6532421" y="2108052"/>
                <a:ext cx="45905" cy="13744"/>
              </a:xfrm>
              <a:custGeom>
                <a:avLst/>
                <a:gdLst/>
                <a:ahLst/>
                <a:cxnLst/>
                <a:pathLst>
                  <a:path w="45905" h="13744">
                    <a:moveTo>
                      <a:pt x="0" y="-154"/>
                    </a:moveTo>
                    <a:lnTo>
                      <a:pt x="0" y="6903"/>
                    </a:lnTo>
                    <a:lnTo>
                      <a:pt x="45965" y="13884"/>
                    </a:lnTo>
                    <a:lnTo>
                      <a:pt x="45965" y="6420"/>
                    </a:lnTo>
                    <a:lnTo>
                      <a:pt x="0" y="-154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6943" name=""/>
              <p:cNvSpPr/>
              <p:nvPr/>
            </p:nvSpPr>
            <p:spPr>
              <a:xfrm>
                <a:off x="6039325" y="207812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46" name="Ellipse"/>
              <p:cNvSpPr/>
              <p:nvPr/>
            </p:nvSpPr>
            <p:spPr>
              <a:xfrm>
                <a:off x="6014754" y="207542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49" name=""/>
              <p:cNvSpPr/>
              <p:nvPr/>
            </p:nvSpPr>
            <p:spPr>
              <a:xfrm>
                <a:off x="5973971" y="206913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52" name="Ellipse"/>
              <p:cNvSpPr/>
              <p:nvPr/>
            </p:nvSpPr>
            <p:spPr>
              <a:xfrm>
                <a:off x="5949393" y="206644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55" name=""/>
              <p:cNvSpPr/>
              <p:nvPr/>
            </p:nvSpPr>
            <p:spPr>
              <a:xfrm>
                <a:off x="5915860" y="206172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58" name="Ellipse"/>
              <p:cNvSpPr/>
              <p:nvPr/>
            </p:nvSpPr>
            <p:spPr>
              <a:xfrm>
                <a:off x="5891281" y="205903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61" name=""/>
              <p:cNvSpPr/>
              <p:nvPr/>
            </p:nvSpPr>
            <p:spPr>
              <a:xfrm>
                <a:off x="6039325" y="206172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64" name="Ellipse"/>
              <p:cNvSpPr/>
              <p:nvPr/>
            </p:nvSpPr>
            <p:spPr>
              <a:xfrm>
                <a:off x="6014754" y="205903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67" name=""/>
              <p:cNvSpPr/>
              <p:nvPr/>
            </p:nvSpPr>
            <p:spPr>
              <a:xfrm>
                <a:off x="6124654" y="2092341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70" name="Ellipse"/>
              <p:cNvSpPr/>
              <p:nvPr/>
            </p:nvSpPr>
            <p:spPr>
              <a:xfrm>
                <a:off x="6100077" y="208964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73" name=""/>
              <p:cNvSpPr/>
              <p:nvPr/>
            </p:nvSpPr>
            <p:spPr>
              <a:xfrm>
                <a:off x="6124654" y="207594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76" name="Ellipse"/>
              <p:cNvSpPr/>
              <p:nvPr/>
            </p:nvSpPr>
            <p:spPr>
              <a:xfrm>
                <a:off x="6100077" y="207325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79" name=""/>
              <p:cNvSpPr/>
              <p:nvPr/>
            </p:nvSpPr>
            <p:spPr>
              <a:xfrm>
                <a:off x="6211209" y="208696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82" name="Ellipse"/>
              <p:cNvSpPr/>
              <p:nvPr/>
            </p:nvSpPr>
            <p:spPr>
              <a:xfrm>
                <a:off x="6186636" y="208427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6985" name=""/>
              <p:cNvSpPr/>
              <p:nvPr/>
            </p:nvSpPr>
            <p:spPr>
              <a:xfrm>
                <a:off x="6211209" y="2103358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6988" name="Ellipse"/>
              <p:cNvSpPr/>
              <p:nvPr/>
            </p:nvSpPr>
            <p:spPr>
              <a:xfrm>
                <a:off x="6186636" y="210066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</p:grpSp>
        <p:sp>
          <p:nvSpPr>
            <p:cNvPr id="16993" name=""/>
            <p:cNvSpPr/>
            <p:nvPr/>
          </p:nvSpPr>
          <p:spPr>
            <a:xfrm>
              <a:off x="7093150" y="2897902"/>
              <a:ext cx="1669203" cy="1277925"/>
            </a:xfrm>
            <a:custGeom>
              <a:avLst/>
              <a:gdLst/>
              <a:ahLst/>
              <a:cxnLst/>
              <a:pathLst>
                <a:path w="1669203" h="1277925">
                  <a:moveTo>
                    <a:pt x="275850" y="0"/>
                  </a:moveTo>
                  <a:lnTo>
                    <a:pt x="1393354" y="0"/>
                  </a:lnTo>
                  <a:cubicBezTo>
                    <a:pt x="1545703" y="0"/>
                    <a:pt x="1669203" y="114429"/>
                    <a:pt x="1669203" y="255585"/>
                  </a:cubicBezTo>
                  <a:lnTo>
                    <a:pt x="1669203" y="1022337"/>
                  </a:lnTo>
                  <a:cubicBezTo>
                    <a:pt x="1669203" y="1163499"/>
                    <a:pt x="1545703" y="1277925"/>
                    <a:pt x="1393354" y="1277925"/>
                  </a:cubicBezTo>
                  <a:lnTo>
                    <a:pt x="275850" y="1277925"/>
                  </a:lnTo>
                  <a:cubicBezTo>
                    <a:pt x="123502" y="1277925"/>
                    <a:pt x="0" y="1163499"/>
                    <a:pt x="0" y="1022337"/>
                  </a:cubicBezTo>
                  <a:lnTo>
                    <a:pt x="0" y="255585"/>
                  </a:lnTo>
                  <a:cubicBezTo>
                    <a:pt x="0" y="114429"/>
                    <a:pt x="123502" y="0"/>
                    <a:pt x="275850" y="0"/>
                  </a:cubicBezTo>
                  <a:close/>
                </a:path>
              </a:pathLst>
            </a:custGeom>
            <a:gradFill>
              <a:gsLst>
                <a:gs pos="0">
                  <a:srgbClr val="EFEBFD"/>
                </a:gs>
                <a:gs pos="100000">
                  <a:srgbClr val="9E84F6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6996" name=""/>
            <p:cNvGrpSpPr/>
            <p:nvPr/>
          </p:nvGrpSpPr>
          <p:grpSpPr>
            <a:xfrm>
              <a:off x="7274332" y="3237398"/>
              <a:ext cx="376813" cy="609819"/>
              <a:chOff x="7274332" y="3237398"/>
              <a:chExt cx="376813" cy="609819"/>
            </a:xfrm>
          </p:grpSpPr>
          <p:sp>
            <p:nvSpPr>
              <p:cNvPr id="16999" name=""/>
              <p:cNvSpPr/>
              <p:nvPr/>
            </p:nvSpPr>
            <p:spPr>
              <a:xfrm>
                <a:off x="7274851" y="3280337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002" name=""/>
              <p:cNvSpPr/>
              <p:nvPr/>
            </p:nvSpPr>
            <p:spPr>
              <a:xfrm>
                <a:off x="7443943" y="3345718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005" name=""/>
              <p:cNvSpPr/>
              <p:nvPr/>
            </p:nvSpPr>
            <p:spPr>
              <a:xfrm>
                <a:off x="7461097" y="3307323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7008" name=""/>
              <p:cNvSpPr/>
              <p:nvPr/>
            </p:nvSpPr>
            <p:spPr>
              <a:xfrm>
                <a:off x="7453747" y="3282000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011" name=""/>
              <p:cNvSpPr/>
              <p:nvPr/>
            </p:nvSpPr>
            <p:spPr>
              <a:xfrm flipH="true">
                <a:off x="7289554" y="3554023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14" name=""/>
              <p:cNvSpPr/>
              <p:nvPr/>
            </p:nvSpPr>
            <p:spPr>
              <a:xfrm flipH="true">
                <a:off x="7332226" y="3552393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17" name=""/>
              <p:cNvSpPr/>
              <p:nvPr/>
            </p:nvSpPr>
            <p:spPr>
              <a:xfrm flipH="true">
                <a:off x="7334737" y="3499293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20" name=""/>
              <p:cNvSpPr/>
              <p:nvPr/>
            </p:nvSpPr>
            <p:spPr>
              <a:xfrm flipH="true">
                <a:off x="7364857" y="3547488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23" name=""/>
              <p:cNvSpPr/>
              <p:nvPr/>
            </p:nvSpPr>
            <p:spPr>
              <a:xfrm flipH="true">
                <a:off x="7367367" y="3499290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26" name=""/>
              <p:cNvSpPr/>
              <p:nvPr/>
            </p:nvSpPr>
            <p:spPr>
              <a:xfrm flipH="true">
                <a:off x="7369878" y="3458446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029" name=""/>
              <p:cNvSpPr/>
              <p:nvPr/>
            </p:nvSpPr>
            <p:spPr>
              <a:xfrm flipH="true">
                <a:off x="7389960" y="3496027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32" name=""/>
              <p:cNvSpPr/>
              <p:nvPr/>
            </p:nvSpPr>
            <p:spPr>
              <a:xfrm flipH="true">
                <a:off x="7392470" y="3455999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35" name=""/>
              <p:cNvSpPr/>
              <p:nvPr/>
            </p:nvSpPr>
            <p:spPr>
              <a:xfrm>
                <a:off x="7451299" y="3294253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038" name=""/>
              <p:cNvSpPr/>
              <p:nvPr/>
            </p:nvSpPr>
            <p:spPr>
              <a:xfrm>
                <a:off x="7467636" y="3349801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7041" name=""/>
              <p:cNvSpPr/>
              <p:nvPr/>
            </p:nvSpPr>
            <p:spPr>
              <a:xfrm>
                <a:off x="7468477" y="3554023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44" name=""/>
              <p:cNvSpPr/>
              <p:nvPr/>
            </p:nvSpPr>
            <p:spPr>
              <a:xfrm>
                <a:off x="7467647" y="3552393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47" name=""/>
              <p:cNvSpPr/>
              <p:nvPr/>
            </p:nvSpPr>
            <p:spPr>
              <a:xfrm>
                <a:off x="7468479" y="3499293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50" name=""/>
              <p:cNvSpPr/>
              <p:nvPr/>
            </p:nvSpPr>
            <p:spPr>
              <a:xfrm>
                <a:off x="7466816" y="3547488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53" name=""/>
              <p:cNvSpPr/>
              <p:nvPr/>
            </p:nvSpPr>
            <p:spPr>
              <a:xfrm>
                <a:off x="7469302" y="3499290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56" name=""/>
              <p:cNvSpPr/>
              <p:nvPr/>
            </p:nvSpPr>
            <p:spPr>
              <a:xfrm>
                <a:off x="7468476" y="3458446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59" name=""/>
              <p:cNvSpPr/>
              <p:nvPr/>
            </p:nvSpPr>
            <p:spPr>
              <a:xfrm>
                <a:off x="7468476" y="3496027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062" name=""/>
              <p:cNvSpPr/>
              <p:nvPr/>
            </p:nvSpPr>
            <p:spPr>
              <a:xfrm>
                <a:off x="7467648" y="3455999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065" name=""/>
              <p:cNvSpPr/>
              <p:nvPr/>
            </p:nvSpPr>
            <p:spPr>
              <a:xfrm>
                <a:off x="7334484" y="3617743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68" name=""/>
              <p:cNvSpPr/>
              <p:nvPr/>
            </p:nvSpPr>
            <p:spPr>
              <a:xfrm>
                <a:off x="7366343" y="3546672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071" name=""/>
              <p:cNvSpPr/>
              <p:nvPr/>
            </p:nvSpPr>
            <p:spPr>
              <a:xfrm>
                <a:off x="7391663" y="3493577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074" name=""/>
              <p:cNvSpPr/>
              <p:nvPr/>
            </p:nvSpPr>
            <p:spPr>
              <a:xfrm>
                <a:off x="7409635" y="345436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077" name=""/>
              <p:cNvSpPr/>
              <p:nvPr/>
            </p:nvSpPr>
            <p:spPr>
              <a:xfrm>
                <a:off x="7424745" y="3423732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80" name=""/>
              <p:cNvSpPr/>
              <p:nvPr/>
            </p:nvSpPr>
            <p:spPr>
              <a:xfrm>
                <a:off x="7432922" y="3403546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083" name=""/>
              <p:cNvSpPr/>
              <p:nvPr/>
            </p:nvSpPr>
            <p:spPr>
              <a:xfrm>
                <a:off x="7293638" y="3695347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86" name=""/>
              <p:cNvSpPr/>
              <p:nvPr/>
            </p:nvSpPr>
            <p:spPr>
              <a:xfrm>
                <a:off x="7337751" y="361120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89" name=""/>
              <p:cNvSpPr/>
              <p:nvPr/>
            </p:nvSpPr>
            <p:spPr>
              <a:xfrm>
                <a:off x="7371243" y="3538505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92" name=""/>
              <p:cNvSpPr/>
              <p:nvPr/>
            </p:nvSpPr>
            <p:spPr>
              <a:xfrm>
                <a:off x="7394120" y="348703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095" name=""/>
              <p:cNvSpPr/>
              <p:nvPr/>
            </p:nvSpPr>
            <p:spPr>
              <a:xfrm>
                <a:off x="7412906" y="345060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098" name=""/>
              <p:cNvSpPr/>
              <p:nvPr/>
            </p:nvSpPr>
            <p:spPr>
              <a:xfrm>
                <a:off x="7426788" y="3420440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7101" name=""/>
              <p:cNvSpPr/>
              <p:nvPr/>
            </p:nvSpPr>
            <p:spPr>
              <a:xfrm>
                <a:off x="7334484" y="3619373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104" name=""/>
              <p:cNvSpPr/>
              <p:nvPr/>
            </p:nvSpPr>
            <p:spPr>
              <a:xfrm>
                <a:off x="7364706" y="3550751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07" name=""/>
              <p:cNvSpPr/>
              <p:nvPr/>
            </p:nvSpPr>
            <p:spPr>
              <a:xfrm>
                <a:off x="7390846" y="349765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10" name=""/>
              <p:cNvSpPr/>
              <p:nvPr/>
            </p:nvSpPr>
            <p:spPr>
              <a:xfrm>
                <a:off x="7407184" y="345518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13" name=""/>
              <p:cNvSpPr/>
              <p:nvPr/>
            </p:nvSpPr>
            <p:spPr>
              <a:xfrm>
                <a:off x="7422208" y="3426977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16" name=""/>
              <p:cNvSpPr/>
              <p:nvPr/>
            </p:nvSpPr>
            <p:spPr>
              <a:xfrm>
                <a:off x="7433067" y="340451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119" name=""/>
              <p:cNvSpPr/>
              <p:nvPr/>
            </p:nvSpPr>
            <p:spPr>
              <a:xfrm flipH="true">
                <a:off x="7466972" y="3616601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122" name=""/>
              <p:cNvSpPr/>
              <p:nvPr/>
            </p:nvSpPr>
            <p:spPr>
              <a:xfrm flipH="true">
                <a:off x="7467796" y="354553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125" name=""/>
              <p:cNvSpPr/>
              <p:nvPr/>
            </p:nvSpPr>
            <p:spPr>
              <a:xfrm flipH="true">
                <a:off x="7467792" y="3492434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128" name=""/>
              <p:cNvSpPr/>
              <p:nvPr/>
            </p:nvSpPr>
            <p:spPr>
              <a:xfrm flipH="true">
                <a:off x="7465993" y="345322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131" name=""/>
              <p:cNvSpPr/>
              <p:nvPr/>
            </p:nvSpPr>
            <p:spPr>
              <a:xfrm flipH="true">
                <a:off x="7466566" y="342258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134" name=""/>
              <p:cNvSpPr/>
              <p:nvPr/>
            </p:nvSpPr>
            <p:spPr>
              <a:xfrm flipH="true">
                <a:off x="7467795" y="3402405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137" name=""/>
              <p:cNvSpPr/>
              <p:nvPr/>
            </p:nvSpPr>
            <p:spPr>
              <a:xfrm flipH="true">
                <a:off x="7467794" y="3694209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140" name=""/>
              <p:cNvSpPr/>
              <p:nvPr/>
            </p:nvSpPr>
            <p:spPr>
              <a:xfrm flipH="true">
                <a:off x="7466976" y="361006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143" name=""/>
              <p:cNvSpPr/>
              <p:nvPr/>
            </p:nvSpPr>
            <p:spPr>
              <a:xfrm flipH="true">
                <a:off x="7466977" y="3537364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146" name=""/>
              <p:cNvSpPr/>
              <p:nvPr/>
            </p:nvSpPr>
            <p:spPr>
              <a:xfrm flipH="true">
                <a:off x="7466161" y="3485900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149" name=""/>
              <p:cNvSpPr/>
              <p:nvPr/>
            </p:nvSpPr>
            <p:spPr>
              <a:xfrm flipH="true">
                <a:off x="7465845" y="344946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152" name=""/>
              <p:cNvSpPr/>
              <p:nvPr/>
            </p:nvSpPr>
            <p:spPr>
              <a:xfrm flipH="true">
                <a:off x="7467510" y="3419297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7155" name=""/>
              <p:cNvSpPr/>
              <p:nvPr/>
            </p:nvSpPr>
            <p:spPr>
              <a:xfrm flipH="true">
                <a:off x="7466973" y="3618237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158" name=""/>
              <p:cNvSpPr/>
              <p:nvPr/>
            </p:nvSpPr>
            <p:spPr>
              <a:xfrm flipH="true">
                <a:off x="7467794" y="3549615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61" name=""/>
              <p:cNvSpPr/>
              <p:nvPr/>
            </p:nvSpPr>
            <p:spPr>
              <a:xfrm flipH="true">
                <a:off x="7466975" y="3496520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64" name=""/>
              <p:cNvSpPr/>
              <p:nvPr/>
            </p:nvSpPr>
            <p:spPr>
              <a:xfrm flipH="true">
                <a:off x="7466159" y="345404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67" name=""/>
              <p:cNvSpPr/>
              <p:nvPr/>
            </p:nvSpPr>
            <p:spPr>
              <a:xfrm flipH="true">
                <a:off x="7466424" y="342583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170" name=""/>
              <p:cNvSpPr/>
              <p:nvPr/>
            </p:nvSpPr>
            <p:spPr>
              <a:xfrm flipH="true">
                <a:off x="7467901" y="340337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173" name=""/>
              <p:cNvSpPr/>
              <p:nvPr/>
            </p:nvSpPr>
            <p:spPr>
              <a:xfrm>
                <a:off x="7458648" y="3376760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7176" name=""/>
              <p:cNvGrpSpPr/>
              <p:nvPr/>
            </p:nvGrpSpPr>
            <p:grpSpPr>
              <a:xfrm>
                <a:off x="7371717" y="3237418"/>
                <a:ext cx="182041" cy="106772"/>
                <a:chOff x="7371717" y="3237418"/>
                <a:chExt cx="182041" cy="106772"/>
              </a:xfrm>
            </p:grpSpPr>
            <p:sp>
              <p:nvSpPr>
                <p:cNvPr id="17179" name=""/>
                <p:cNvSpPr/>
                <p:nvPr/>
              </p:nvSpPr>
              <p:spPr>
                <a:xfrm>
                  <a:off x="7371717" y="3237418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182" name=""/>
                <p:cNvSpPr/>
                <p:nvPr/>
              </p:nvSpPr>
              <p:spPr>
                <a:xfrm>
                  <a:off x="7404313" y="325033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185" name=""/>
                <p:cNvSpPr/>
                <p:nvPr/>
              </p:nvSpPr>
              <p:spPr>
                <a:xfrm>
                  <a:off x="7429680" y="3264822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188" name=""/>
                <p:cNvSpPr/>
                <p:nvPr/>
              </p:nvSpPr>
              <p:spPr>
                <a:xfrm flipH="true">
                  <a:off x="7504315" y="325033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191" name=""/>
                <p:cNvSpPr/>
                <p:nvPr/>
              </p:nvSpPr>
              <p:spPr>
                <a:xfrm flipH="true">
                  <a:off x="7483941" y="326482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194" name=""/>
                <p:cNvSpPr/>
                <p:nvPr/>
              </p:nvSpPr>
              <p:spPr>
                <a:xfrm flipH="true">
                  <a:off x="7526975" y="3237418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7197" name="Ellipse"/>
              <p:cNvSpPr/>
              <p:nvPr/>
            </p:nvSpPr>
            <p:spPr>
              <a:xfrm>
                <a:off x="7450309" y="3278841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7200" name="Ellipse"/>
              <p:cNvSpPr/>
              <p:nvPr/>
            </p:nvSpPr>
            <p:spPr>
              <a:xfrm>
                <a:off x="7452465" y="3279538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203" name="Ellipse"/>
              <p:cNvSpPr/>
              <p:nvPr/>
            </p:nvSpPr>
            <p:spPr>
              <a:xfrm>
                <a:off x="7453891" y="3281211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7208" name=""/>
            <p:cNvGrpSpPr/>
            <p:nvPr/>
          </p:nvGrpSpPr>
          <p:grpSpPr>
            <a:xfrm>
              <a:off x="7667010" y="3003871"/>
              <a:ext cx="877010" cy="302919"/>
              <a:chOff x="7667010" y="3003871"/>
              <a:chExt cx="877010" cy="302919"/>
            </a:xfrm>
          </p:grpSpPr>
          <p:sp>
            <p:nvSpPr>
              <p:cNvPr id="17211" name=""/>
              <p:cNvSpPr/>
              <p:nvPr/>
            </p:nvSpPr>
            <p:spPr>
              <a:xfrm>
                <a:off x="7665913" y="3090080"/>
                <a:ext cx="824820" cy="215836"/>
              </a:xfrm>
              <a:custGeom>
                <a:avLst/>
                <a:gdLst/>
                <a:ahLst/>
                <a:cxnLst/>
                <a:pathLst>
                  <a:path w="824820" h="215836">
                    <a:moveTo>
                      <a:pt x="824820" y="104832"/>
                    </a:moveTo>
                    <a:lnTo>
                      <a:pt x="824820" y="216095"/>
                    </a:lnTo>
                    <a:lnTo>
                      <a:pt x="0" y="93924"/>
                    </a:lnTo>
                    <a:lnTo>
                      <a:pt x="0" y="0"/>
                    </a:lnTo>
                    <a:lnTo>
                      <a:pt x="824820" y="104832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7214" name=""/>
              <p:cNvSpPr/>
              <p:nvPr/>
            </p:nvSpPr>
            <p:spPr>
              <a:xfrm>
                <a:off x="7677150" y="3105742"/>
                <a:ext cx="25756" cy="13990"/>
              </a:xfrm>
              <a:custGeom>
                <a:avLst/>
                <a:gdLst/>
                <a:ahLst/>
                <a:cxnLst/>
                <a:pathLst>
                  <a:path w="25756" h="13990">
                    <a:moveTo>
                      <a:pt x="0" y="11290"/>
                    </a:moveTo>
                    <a:lnTo>
                      <a:pt x="6570" y="0"/>
                    </a:lnTo>
                    <a:lnTo>
                      <a:pt x="11433" y="614"/>
                    </a:lnTo>
                    <a:lnTo>
                      <a:pt x="16820" y="8099"/>
                    </a:lnTo>
                    <a:lnTo>
                      <a:pt x="20500" y="1473"/>
                    </a:lnTo>
                    <a:lnTo>
                      <a:pt x="25756" y="2209"/>
                    </a:lnTo>
                    <a:lnTo>
                      <a:pt x="20500" y="13990"/>
                    </a:lnTo>
                    <a:lnTo>
                      <a:pt x="14718" y="13499"/>
                    </a:lnTo>
                    <a:lnTo>
                      <a:pt x="9724" y="6872"/>
                    </a:lnTo>
                    <a:lnTo>
                      <a:pt x="6570" y="12272"/>
                    </a:lnTo>
                    <a:lnTo>
                      <a:pt x="0" y="1129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17" name=""/>
              <p:cNvSpPr/>
              <p:nvPr/>
            </p:nvSpPr>
            <p:spPr>
              <a:xfrm>
                <a:off x="7701984" y="3108545"/>
                <a:ext cx="17297" cy="13668"/>
              </a:xfrm>
              <a:custGeom>
                <a:avLst/>
                <a:gdLst/>
                <a:ahLst/>
                <a:cxnLst/>
                <a:pathLst>
                  <a:path w="17297" h="13668">
                    <a:moveTo>
                      <a:pt x="5125" y="15"/>
                    </a:moveTo>
                    <a:lnTo>
                      <a:pt x="0" y="11919"/>
                    </a:lnTo>
                    <a:lnTo>
                      <a:pt x="12878" y="13637"/>
                    </a:lnTo>
                    <a:lnTo>
                      <a:pt x="14193" y="10937"/>
                    </a:lnTo>
                    <a:lnTo>
                      <a:pt x="6571" y="9955"/>
                    </a:lnTo>
                    <a:lnTo>
                      <a:pt x="7359" y="7839"/>
                    </a:lnTo>
                    <a:lnTo>
                      <a:pt x="13339" y="8529"/>
                    </a:lnTo>
                    <a:lnTo>
                      <a:pt x="14374" y="6320"/>
                    </a:lnTo>
                    <a:lnTo>
                      <a:pt x="8017" y="5492"/>
                    </a:lnTo>
                    <a:lnTo>
                      <a:pt x="8936" y="3574"/>
                    </a:lnTo>
                    <a:lnTo>
                      <a:pt x="15901" y="4433"/>
                    </a:lnTo>
                    <a:lnTo>
                      <a:pt x="17346" y="1611"/>
                    </a:lnTo>
                    <a:lnTo>
                      <a:pt x="5125" y="15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20" name=""/>
              <p:cNvSpPr/>
              <p:nvPr/>
            </p:nvSpPr>
            <p:spPr>
              <a:xfrm>
                <a:off x="7720854" y="3111445"/>
                <a:ext cx="15670" cy="13253"/>
              </a:xfrm>
              <a:custGeom>
                <a:avLst/>
                <a:gdLst/>
                <a:ahLst/>
                <a:cxnLst/>
                <a:pathLst>
                  <a:path w="15670" h="13253">
                    <a:moveTo>
                      <a:pt x="2365" y="0"/>
                    </a:moveTo>
                    <a:lnTo>
                      <a:pt x="0" y="4556"/>
                    </a:lnTo>
                    <a:lnTo>
                      <a:pt x="3992" y="4970"/>
                    </a:lnTo>
                    <a:lnTo>
                      <a:pt x="739" y="12563"/>
                    </a:lnTo>
                    <a:lnTo>
                      <a:pt x="6653" y="13253"/>
                    </a:lnTo>
                    <a:lnTo>
                      <a:pt x="10201" y="5798"/>
                    </a:lnTo>
                    <a:lnTo>
                      <a:pt x="14192" y="6213"/>
                    </a:lnTo>
                    <a:lnTo>
                      <a:pt x="15670" y="1795"/>
                    </a:lnTo>
                    <a:lnTo>
                      <a:pt x="2365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23" name=""/>
              <p:cNvSpPr/>
              <p:nvPr/>
            </p:nvSpPr>
            <p:spPr>
              <a:xfrm>
                <a:off x="7736563" y="3115033"/>
                <a:ext cx="19958" cy="12606"/>
              </a:xfrm>
              <a:custGeom>
                <a:avLst/>
                <a:gdLst/>
                <a:ahLst/>
                <a:cxnLst/>
                <a:pathLst>
                  <a:path w="19958" h="12606">
                    <a:moveTo>
                      <a:pt x="13730" y="5247"/>
                    </a:moveTo>
                    <a:lnTo>
                      <a:pt x="19958" y="6075"/>
                    </a:lnTo>
                    <a:cubicBezTo>
                      <a:pt x="19958" y="6075"/>
                      <a:pt x="18166" y="139"/>
                      <a:pt x="10182" y="0"/>
                    </a:cubicBezTo>
                    <a:cubicBezTo>
                      <a:pt x="2200" y="-137"/>
                      <a:pt x="573" y="4971"/>
                      <a:pt x="573" y="4971"/>
                    </a:cubicBezTo>
                    <a:cubicBezTo>
                      <a:pt x="573" y="4971"/>
                      <a:pt x="-2679" y="11045"/>
                      <a:pt x="6191" y="12288"/>
                    </a:cubicBezTo>
                    <a:cubicBezTo>
                      <a:pt x="15061" y="13530"/>
                      <a:pt x="18757" y="10907"/>
                      <a:pt x="19958" y="7732"/>
                    </a:cubicBezTo>
                    <a:cubicBezTo>
                      <a:pt x="19958" y="7732"/>
                      <a:pt x="11661" y="6490"/>
                      <a:pt x="11365" y="6490"/>
                    </a:cubicBezTo>
                    <a:cubicBezTo>
                      <a:pt x="11070" y="6490"/>
                      <a:pt x="11070" y="7732"/>
                      <a:pt x="11070" y="7732"/>
                    </a:cubicBezTo>
                    <a:lnTo>
                      <a:pt x="12991" y="8008"/>
                    </a:lnTo>
                    <a:cubicBezTo>
                      <a:pt x="12991" y="8008"/>
                      <a:pt x="10922" y="10217"/>
                      <a:pt x="7817" y="8836"/>
                    </a:cubicBezTo>
                    <a:cubicBezTo>
                      <a:pt x="4713" y="7456"/>
                      <a:pt x="5748" y="5799"/>
                      <a:pt x="6339" y="4971"/>
                    </a:cubicBezTo>
                    <a:cubicBezTo>
                      <a:pt x="6930" y="4143"/>
                      <a:pt x="9000" y="2624"/>
                      <a:pt x="10774" y="3038"/>
                    </a:cubicBezTo>
                    <a:cubicBezTo>
                      <a:pt x="12548" y="3452"/>
                      <a:pt x="13730" y="5247"/>
                      <a:pt x="13730" y="5247"/>
                    </a:cubicBez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26" name=""/>
              <p:cNvSpPr/>
              <p:nvPr/>
            </p:nvSpPr>
            <p:spPr>
              <a:xfrm>
                <a:off x="7799546" y="3122300"/>
                <a:ext cx="17768" cy="14082"/>
              </a:xfrm>
              <a:custGeom>
                <a:avLst/>
                <a:gdLst/>
                <a:ahLst/>
                <a:cxnLst/>
                <a:pathLst>
                  <a:path w="17768" h="14082">
                    <a:moveTo>
                      <a:pt x="5470" y="0"/>
                    </a:moveTo>
                    <a:lnTo>
                      <a:pt x="0" y="11873"/>
                    </a:lnTo>
                    <a:lnTo>
                      <a:pt x="5175" y="12563"/>
                    </a:lnTo>
                    <a:lnTo>
                      <a:pt x="6801" y="8697"/>
                    </a:lnTo>
                    <a:lnTo>
                      <a:pt x="9610" y="9250"/>
                    </a:lnTo>
                    <a:lnTo>
                      <a:pt x="11088" y="11873"/>
                    </a:lnTo>
                    <a:lnTo>
                      <a:pt x="10645" y="13253"/>
                    </a:lnTo>
                    <a:lnTo>
                      <a:pt x="17002" y="14082"/>
                    </a:lnTo>
                    <a:cubicBezTo>
                      <a:pt x="17002" y="14082"/>
                      <a:pt x="16706" y="11597"/>
                      <a:pt x="16262" y="10492"/>
                    </a:cubicBezTo>
                    <a:cubicBezTo>
                      <a:pt x="15819" y="9388"/>
                      <a:pt x="13010" y="8007"/>
                      <a:pt x="13010" y="8007"/>
                    </a:cubicBezTo>
                    <a:cubicBezTo>
                      <a:pt x="13010" y="8007"/>
                      <a:pt x="16558" y="8145"/>
                      <a:pt x="17593" y="5384"/>
                    </a:cubicBezTo>
                    <a:cubicBezTo>
                      <a:pt x="18628" y="2623"/>
                      <a:pt x="14784" y="1243"/>
                      <a:pt x="14784" y="1243"/>
                    </a:cubicBezTo>
                    <a:lnTo>
                      <a:pt x="5470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29" name=""/>
              <p:cNvSpPr/>
              <p:nvPr/>
            </p:nvSpPr>
            <p:spPr>
              <a:xfrm>
                <a:off x="7774881" y="3120243"/>
                <a:ext cx="21436" cy="13530"/>
              </a:xfrm>
              <a:custGeom>
                <a:avLst/>
                <a:gdLst/>
                <a:ahLst/>
                <a:cxnLst/>
                <a:pathLst>
                  <a:path w="21436" h="13530">
                    <a:moveTo>
                      <a:pt x="11679" y="0"/>
                    </a:moveTo>
                    <a:lnTo>
                      <a:pt x="0" y="10906"/>
                    </a:lnTo>
                    <a:lnTo>
                      <a:pt x="5913" y="11597"/>
                    </a:lnTo>
                    <a:lnTo>
                      <a:pt x="8722" y="8974"/>
                    </a:lnTo>
                    <a:lnTo>
                      <a:pt x="14636" y="9802"/>
                    </a:lnTo>
                    <a:lnTo>
                      <a:pt x="15375" y="12839"/>
                    </a:lnTo>
                    <a:lnTo>
                      <a:pt x="21436" y="13530"/>
                    </a:lnTo>
                    <a:lnTo>
                      <a:pt x="17149" y="690"/>
                    </a:lnTo>
                    <a:lnTo>
                      <a:pt x="11679" y="0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32" name=""/>
              <p:cNvSpPr/>
              <p:nvPr/>
            </p:nvSpPr>
            <p:spPr>
              <a:xfrm>
                <a:off x="7757642" y="3117213"/>
                <a:ext cx="17444" cy="13530"/>
              </a:xfrm>
              <a:custGeom>
                <a:avLst/>
                <a:gdLst/>
                <a:ahLst/>
                <a:cxnLst/>
                <a:pathLst>
                  <a:path w="17444" h="13530">
                    <a:moveTo>
                      <a:pt x="17444" y="1381"/>
                    </a:moveTo>
                    <a:lnTo>
                      <a:pt x="5470" y="0"/>
                    </a:lnTo>
                    <a:lnTo>
                      <a:pt x="0" y="12011"/>
                    </a:lnTo>
                    <a:lnTo>
                      <a:pt x="12714" y="13530"/>
                    </a:lnTo>
                    <a:lnTo>
                      <a:pt x="14192" y="10768"/>
                    </a:lnTo>
                    <a:lnTo>
                      <a:pt x="6800" y="9802"/>
                    </a:lnTo>
                    <a:lnTo>
                      <a:pt x="7687" y="7869"/>
                    </a:lnTo>
                    <a:lnTo>
                      <a:pt x="12714" y="8283"/>
                    </a:lnTo>
                    <a:lnTo>
                      <a:pt x="14192" y="5798"/>
                    </a:lnTo>
                    <a:lnTo>
                      <a:pt x="8353" y="5315"/>
                    </a:lnTo>
                    <a:lnTo>
                      <a:pt x="9166" y="3451"/>
                    </a:lnTo>
                    <a:lnTo>
                      <a:pt x="16040" y="4073"/>
                    </a:lnTo>
                    <a:lnTo>
                      <a:pt x="17444" y="1381"/>
                    </a:lnTo>
                    <a:close/>
                  </a:path>
                </a:pathLst>
              </a:custGeom>
              <a:solidFill>
                <a:srgbClr val="DDDDDD"/>
              </a:solidFill>
              <a:ln w="6108" cap="flat">
                <a:noFill/>
                <a:miter lim="800000"/>
              </a:ln>
            </p:spPr>
          </p:sp>
          <p:sp>
            <p:nvSpPr>
              <p:cNvPr id="17235" name=""/>
              <p:cNvSpPr/>
              <p:nvPr/>
            </p:nvSpPr>
            <p:spPr>
              <a:xfrm>
                <a:off x="7666280" y="3001845"/>
                <a:ext cx="880118" cy="193061"/>
              </a:xfrm>
              <a:custGeom>
                <a:avLst/>
                <a:gdLst/>
                <a:ahLst/>
                <a:cxnLst/>
                <a:pathLst>
                  <a:path w="880118" h="193061">
                    <a:moveTo>
                      <a:pt x="234303" y="0"/>
                    </a:moveTo>
                    <a:lnTo>
                      <a:pt x="0" y="88257"/>
                    </a:lnTo>
                    <a:lnTo>
                      <a:pt x="824988" y="193061"/>
                    </a:lnTo>
                    <a:lnTo>
                      <a:pt x="880118" y="60676"/>
                    </a:lnTo>
                    <a:lnTo>
                      <a:pt x="2343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7238" name=""/>
              <p:cNvSpPr/>
              <p:nvPr/>
            </p:nvSpPr>
            <p:spPr>
              <a:xfrm>
                <a:off x="8489135" y="3062415"/>
                <a:ext cx="57313" cy="245506"/>
              </a:xfrm>
              <a:custGeom>
                <a:avLst/>
                <a:gdLst/>
                <a:ahLst/>
                <a:cxnLst/>
                <a:pathLst>
                  <a:path w="57313" h="245506">
                    <a:moveTo>
                      <a:pt x="69" y="132641"/>
                    </a:moveTo>
                    <a:lnTo>
                      <a:pt x="692" y="245506"/>
                    </a:lnTo>
                    <a:lnTo>
                      <a:pt x="57241" y="82609"/>
                    </a:lnTo>
                    <a:lnTo>
                      <a:pt x="57241" y="0"/>
                    </a:lnTo>
                    <a:lnTo>
                      <a:pt x="69" y="132641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7241" name=""/>
              <p:cNvSpPr/>
              <p:nvPr/>
            </p:nvSpPr>
            <p:spPr>
              <a:xfrm>
                <a:off x="7839520" y="3132011"/>
                <a:ext cx="78649" cy="16751"/>
              </a:xfrm>
              <a:custGeom>
                <a:avLst/>
                <a:gdLst/>
                <a:ahLst/>
                <a:cxnLst/>
                <a:pathLst>
                  <a:path w="78649" h="16751">
                    <a:moveTo>
                      <a:pt x="0" y="0"/>
                    </a:moveTo>
                    <a:lnTo>
                      <a:pt x="0" y="5706"/>
                    </a:lnTo>
                    <a:lnTo>
                      <a:pt x="78649" y="16751"/>
                    </a:lnTo>
                    <a:lnTo>
                      <a:pt x="78649" y="106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44" name=""/>
              <p:cNvSpPr/>
              <p:nvPr/>
            </p:nvSpPr>
            <p:spPr>
              <a:xfrm>
                <a:off x="7910132" y="3199171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47" name=""/>
              <p:cNvSpPr/>
              <p:nvPr/>
            </p:nvSpPr>
            <p:spPr>
              <a:xfrm>
                <a:off x="8161634" y="3212954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50" name=""/>
              <p:cNvSpPr/>
              <p:nvPr/>
            </p:nvSpPr>
            <p:spPr>
              <a:xfrm>
                <a:off x="7671230" y="3174563"/>
                <a:ext cx="560056" cy="89593"/>
              </a:xfrm>
              <a:custGeom>
                <a:avLst/>
                <a:gdLst/>
                <a:ahLst/>
                <a:cxnLst/>
                <a:pathLst>
                  <a:path w="560056" h="89593">
                    <a:moveTo>
                      <a:pt x="0" y="4072"/>
                    </a:moveTo>
                    <a:lnTo>
                      <a:pt x="0" y="0"/>
                    </a:lnTo>
                    <a:lnTo>
                      <a:pt x="560056" y="84938"/>
                    </a:lnTo>
                    <a:lnTo>
                      <a:pt x="560056" y="89593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1439" cap="flat">
                <a:noFill/>
                <a:miter lim="800000"/>
              </a:ln>
            </p:spPr>
          </p:sp>
          <p:sp>
            <p:nvSpPr>
              <p:cNvPr id="17253" name=""/>
              <p:cNvSpPr/>
              <p:nvPr/>
            </p:nvSpPr>
            <p:spPr>
              <a:xfrm>
                <a:off x="8459708" y="3257108"/>
                <a:ext cx="19935" cy="25598"/>
              </a:xfrm>
              <a:custGeom>
                <a:avLst/>
                <a:gdLst/>
                <a:ahLst/>
                <a:cxnLst/>
                <a:pathLst>
                  <a:path w="19935" h="25598">
                    <a:moveTo>
                      <a:pt x="0" y="0"/>
                    </a:moveTo>
                    <a:lnTo>
                      <a:pt x="0" y="23271"/>
                    </a:lnTo>
                    <a:lnTo>
                      <a:pt x="19935" y="25598"/>
                    </a:lnTo>
                    <a:lnTo>
                      <a:pt x="19935" y="23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1439" cap="flat">
                <a:noFill/>
                <a:miter lim="800000"/>
              </a:ln>
            </p:spPr>
          </p:sp>
          <p:sp>
            <p:nvSpPr>
              <p:cNvPr id="17256" name=""/>
              <p:cNvSpPr/>
              <p:nvPr/>
            </p:nvSpPr>
            <p:spPr>
              <a:xfrm>
                <a:off x="8372051" y="3191434"/>
                <a:ext cx="105490" cy="22495"/>
              </a:xfrm>
              <a:custGeom>
                <a:avLst/>
                <a:gdLst/>
                <a:ahLst/>
                <a:cxnLst/>
                <a:pathLst>
                  <a:path w="105490" h="22495">
                    <a:moveTo>
                      <a:pt x="-274" y="-29"/>
                    </a:moveTo>
                    <a:lnTo>
                      <a:pt x="105215" y="13934"/>
                    </a:lnTo>
                    <a:lnTo>
                      <a:pt x="105215" y="22466"/>
                    </a:lnTo>
                    <a:lnTo>
                      <a:pt x="-274" y="7728"/>
                    </a:lnTo>
                    <a:lnTo>
                      <a:pt x="-274" y="-29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7259" name=""/>
              <p:cNvSpPr/>
              <p:nvPr/>
            </p:nvSpPr>
            <p:spPr>
              <a:xfrm>
                <a:off x="7700156" y="3078884"/>
                <a:ext cx="790560" cy="101227"/>
              </a:xfrm>
              <a:custGeom>
                <a:avLst/>
                <a:gdLst/>
                <a:ahLst/>
                <a:cxnLst/>
                <a:pathLst>
                  <a:path w="790560" h="101227">
                    <a:moveTo>
                      <a:pt x="0" y="4072"/>
                    </a:moveTo>
                    <a:lnTo>
                      <a:pt x="13431" y="0"/>
                    </a:lnTo>
                    <a:lnTo>
                      <a:pt x="790560" y="97296"/>
                    </a:lnTo>
                    <a:lnTo>
                      <a:pt x="788553" y="101357"/>
                    </a:lnTo>
                    <a:lnTo>
                      <a:pt x="0" y="4072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1440" cap="flat">
                <a:noFill/>
                <a:miter lim="800000"/>
              </a:ln>
            </p:spPr>
          </p:sp>
          <p:sp>
            <p:nvSpPr>
              <p:cNvPr id="17262" name=""/>
              <p:cNvSpPr/>
              <p:nvPr/>
            </p:nvSpPr>
            <p:spPr>
              <a:xfrm>
                <a:off x="7929701" y="3135900"/>
                <a:ext cx="371909" cy="64576"/>
              </a:xfrm>
              <a:custGeom>
                <a:avLst/>
                <a:gdLst/>
                <a:ahLst/>
                <a:cxnLst/>
                <a:pathLst>
                  <a:path w="371909" h="64576">
                    <a:moveTo>
                      <a:pt x="0" y="-151"/>
                    </a:moveTo>
                    <a:lnTo>
                      <a:pt x="371909" y="48265"/>
                    </a:lnTo>
                    <a:lnTo>
                      <a:pt x="371909" y="64813"/>
                    </a:lnTo>
                    <a:lnTo>
                      <a:pt x="0" y="16548"/>
                    </a:lnTo>
                    <a:lnTo>
                      <a:pt x="0" y="-15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265" name=""/>
              <p:cNvSpPr/>
              <p:nvPr/>
            </p:nvSpPr>
            <p:spPr>
              <a:xfrm>
                <a:off x="7929238" y="3150369"/>
                <a:ext cx="371909" cy="61522"/>
              </a:xfrm>
              <a:custGeom>
                <a:avLst/>
                <a:gdLst/>
                <a:ahLst/>
                <a:cxnLst/>
                <a:pathLst>
                  <a:path w="371909" h="61522">
                    <a:moveTo>
                      <a:pt x="0" y="-84"/>
                    </a:moveTo>
                    <a:lnTo>
                      <a:pt x="371909" y="50658"/>
                    </a:lnTo>
                    <a:lnTo>
                      <a:pt x="371909" y="61380"/>
                    </a:lnTo>
                    <a:lnTo>
                      <a:pt x="0" y="8978"/>
                    </a:lnTo>
                    <a:lnTo>
                      <a:pt x="0" y="-84"/>
                    </a:lnTo>
                    <a:close/>
                  </a:path>
                </a:pathLst>
              </a:custGeom>
              <a:solidFill>
                <a:srgbClr val="CC0000"/>
              </a:solidFill>
              <a:ln w="8580" cap="flat">
                <a:noFill/>
                <a:miter lim="800000"/>
              </a:ln>
            </p:spPr>
          </p:sp>
          <p:sp>
            <p:nvSpPr>
              <p:cNvPr id="17268" name="Ellipse"/>
              <p:cNvSpPr/>
              <p:nvPr/>
            </p:nvSpPr>
            <p:spPr>
              <a:xfrm>
                <a:off x="7842756" y="3151467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521" cap="flat">
                <a:noFill/>
                <a:miter lim="800000"/>
              </a:ln>
            </p:spPr>
          </p:sp>
          <p:sp>
            <p:nvSpPr>
              <p:cNvPr id="17271" name=""/>
              <p:cNvSpPr/>
              <p:nvPr/>
            </p:nvSpPr>
            <p:spPr>
              <a:xfrm>
                <a:off x="7994332" y="3212814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74" name=""/>
              <p:cNvSpPr/>
              <p:nvPr/>
            </p:nvSpPr>
            <p:spPr>
              <a:xfrm>
                <a:off x="8080890" y="3225631"/>
                <a:ext cx="45788" cy="13090"/>
              </a:xfrm>
              <a:custGeom>
                <a:avLst/>
                <a:gdLst/>
                <a:ahLst/>
                <a:cxnLst/>
                <a:pathLst>
                  <a:path w="45788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6" y="13229"/>
                    </a:lnTo>
                    <a:lnTo>
                      <a:pt x="45503" y="6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77" name="Ellipse"/>
              <p:cNvSpPr/>
              <p:nvPr/>
            </p:nvSpPr>
            <p:spPr>
              <a:xfrm>
                <a:off x="8159255" y="320040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280" name="Ellipse"/>
              <p:cNvSpPr/>
              <p:nvPr/>
            </p:nvSpPr>
            <p:spPr>
              <a:xfrm>
                <a:off x="8159255" y="3230361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283" name=""/>
              <p:cNvSpPr/>
              <p:nvPr/>
            </p:nvSpPr>
            <p:spPr>
              <a:xfrm>
                <a:off x="8196678" y="3218457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86" name="Ellipse"/>
              <p:cNvSpPr/>
              <p:nvPr/>
            </p:nvSpPr>
            <p:spPr>
              <a:xfrm>
                <a:off x="8194299" y="3205908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289" name="Ellipse"/>
              <p:cNvSpPr/>
              <p:nvPr/>
            </p:nvSpPr>
            <p:spPr>
              <a:xfrm>
                <a:off x="8194299" y="323587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292" name=""/>
              <p:cNvSpPr/>
              <p:nvPr/>
            </p:nvSpPr>
            <p:spPr>
              <a:xfrm>
                <a:off x="8230485" y="3223265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295" name="Ellipse"/>
              <p:cNvSpPr/>
              <p:nvPr/>
            </p:nvSpPr>
            <p:spPr>
              <a:xfrm>
                <a:off x="8228106" y="3210711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298" name="Ellipse"/>
              <p:cNvSpPr/>
              <p:nvPr/>
            </p:nvSpPr>
            <p:spPr>
              <a:xfrm>
                <a:off x="8228106" y="324066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01" name=""/>
              <p:cNvSpPr/>
              <p:nvPr/>
            </p:nvSpPr>
            <p:spPr>
              <a:xfrm>
                <a:off x="8268203" y="3228594"/>
                <a:ext cx="9812" cy="12506"/>
              </a:xfrm>
              <a:custGeom>
                <a:avLst/>
                <a:gdLst/>
                <a:ahLst/>
                <a:cxnLst/>
                <a:pathLst>
                  <a:path w="9812" h="12506">
                    <a:moveTo>
                      <a:pt x="0" y="0"/>
                    </a:moveTo>
                    <a:lnTo>
                      <a:pt x="0" y="11333"/>
                    </a:lnTo>
                    <a:lnTo>
                      <a:pt x="9812" y="12506"/>
                    </a:lnTo>
                    <a:lnTo>
                      <a:pt x="9812" y="11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04" name="Ellipse"/>
              <p:cNvSpPr/>
              <p:nvPr/>
            </p:nvSpPr>
            <p:spPr>
              <a:xfrm>
                <a:off x="8265824" y="321603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07" name="Ellipse"/>
              <p:cNvSpPr/>
              <p:nvPr/>
            </p:nvSpPr>
            <p:spPr>
              <a:xfrm>
                <a:off x="8265824" y="324600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10" name=""/>
              <p:cNvSpPr/>
              <p:nvPr/>
            </p:nvSpPr>
            <p:spPr>
              <a:xfrm>
                <a:off x="8297310" y="3243605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13" name=""/>
              <p:cNvSpPr/>
              <p:nvPr/>
            </p:nvSpPr>
            <p:spPr>
              <a:xfrm>
                <a:off x="8297310" y="3225631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7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16" name=""/>
              <p:cNvSpPr/>
              <p:nvPr/>
            </p:nvSpPr>
            <p:spPr>
              <a:xfrm>
                <a:off x="8154066" y="3242614"/>
                <a:ext cx="188527" cy="29779"/>
              </a:xfrm>
              <a:custGeom>
                <a:avLst/>
                <a:gdLst/>
                <a:ahLst/>
                <a:cxnLst/>
                <a:pathLst>
                  <a:path w="188527" h="29779">
                    <a:moveTo>
                      <a:pt x="0" y="0"/>
                    </a:moveTo>
                    <a:lnTo>
                      <a:pt x="487" y="2942"/>
                    </a:lnTo>
                    <a:lnTo>
                      <a:pt x="188527" y="29847"/>
                    </a:lnTo>
                    <a:lnTo>
                      <a:pt x="188527" y="251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19" name="Ellipse"/>
              <p:cNvSpPr/>
              <p:nvPr/>
            </p:nvSpPr>
            <p:spPr>
              <a:xfrm>
                <a:off x="8385077" y="3255082"/>
                <a:ext cx="19426" cy="11050"/>
              </a:xfrm>
              <a:custGeom>
                <a:avLst/>
                <a:gdLst/>
                <a:ahLst/>
                <a:cxnLst/>
                <a:pathLst>
                  <a:path w="19426" h="11050">
                    <a:moveTo>
                      <a:pt x="0" y="5525"/>
                    </a:moveTo>
                    <a:cubicBezTo>
                      <a:pt x="0" y="2474"/>
                      <a:pt x="4349" y="0"/>
                      <a:pt x="9713" y="0"/>
                    </a:cubicBezTo>
                    <a:cubicBezTo>
                      <a:pt x="15078" y="0"/>
                      <a:pt x="19426" y="2474"/>
                      <a:pt x="19426" y="5525"/>
                    </a:cubicBezTo>
                    <a:cubicBezTo>
                      <a:pt x="19426" y="8576"/>
                      <a:pt x="15078" y="11050"/>
                      <a:pt x="9713" y="11050"/>
                    </a:cubicBezTo>
                    <a:cubicBezTo>
                      <a:pt x="4349" y="11050"/>
                      <a:pt x="0" y="8576"/>
                      <a:pt x="0" y="552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81" cap="flat">
                <a:noFill/>
                <a:miter lim="800000"/>
              </a:ln>
            </p:spPr>
          </p:sp>
          <p:sp>
            <p:nvSpPr>
              <p:cNvPr id="17322" name=""/>
              <p:cNvSpPr/>
              <p:nvPr/>
            </p:nvSpPr>
            <p:spPr>
              <a:xfrm>
                <a:off x="8371840" y="3270341"/>
                <a:ext cx="45905" cy="13090"/>
              </a:xfrm>
              <a:custGeom>
                <a:avLst/>
                <a:gdLst/>
                <a:ahLst/>
                <a:cxnLst/>
                <a:pathLst>
                  <a:path w="45905" h="13090">
                    <a:moveTo>
                      <a:pt x="0" y="0"/>
                    </a:moveTo>
                    <a:lnTo>
                      <a:pt x="0" y="6248"/>
                    </a:lnTo>
                    <a:lnTo>
                      <a:pt x="45965" y="13229"/>
                    </a:lnTo>
                    <a:lnTo>
                      <a:pt x="45965" y="57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25" name=""/>
              <p:cNvSpPr/>
              <p:nvPr/>
            </p:nvSpPr>
            <p:spPr>
              <a:xfrm>
                <a:off x="8371840" y="3204627"/>
                <a:ext cx="45905" cy="14072"/>
              </a:xfrm>
              <a:custGeom>
                <a:avLst/>
                <a:gdLst/>
                <a:ahLst/>
                <a:cxnLst/>
                <a:pathLst>
                  <a:path w="45905" h="14072">
                    <a:moveTo>
                      <a:pt x="0" y="29"/>
                    </a:moveTo>
                    <a:lnTo>
                      <a:pt x="0" y="7230"/>
                    </a:lnTo>
                    <a:lnTo>
                      <a:pt x="45965" y="14211"/>
                    </a:lnTo>
                    <a:lnTo>
                      <a:pt x="45965" y="6747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28" name=""/>
              <p:cNvSpPr/>
              <p:nvPr/>
            </p:nvSpPr>
            <p:spPr>
              <a:xfrm>
                <a:off x="8425778" y="3212985"/>
                <a:ext cx="45905" cy="13744"/>
              </a:xfrm>
              <a:custGeom>
                <a:avLst/>
                <a:gdLst/>
                <a:ahLst/>
                <a:cxnLst/>
                <a:pathLst>
                  <a:path w="45905" h="13744">
                    <a:moveTo>
                      <a:pt x="0" y="-154"/>
                    </a:moveTo>
                    <a:lnTo>
                      <a:pt x="0" y="6903"/>
                    </a:lnTo>
                    <a:lnTo>
                      <a:pt x="45965" y="13884"/>
                    </a:lnTo>
                    <a:lnTo>
                      <a:pt x="45965" y="6420"/>
                    </a:lnTo>
                    <a:lnTo>
                      <a:pt x="0" y="-154"/>
                    </a:lnTo>
                    <a:close/>
                  </a:path>
                </a:pathLst>
              </a:custGeom>
              <a:solidFill>
                <a:srgbClr val="FFC000"/>
              </a:solidFill>
              <a:ln w="11439" cap="flat">
                <a:noFill/>
                <a:miter lim="800000"/>
              </a:ln>
            </p:spPr>
          </p:sp>
          <p:sp>
            <p:nvSpPr>
              <p:cNvPr id="17331" name=""/>
              <p:cNvSpPr/>
              <p:nvPr/>
            </p:nvSpPr>
            <p:spPr>
              <a:xfrm>
                <a:off x="7932683" y="318305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34" name="Ellipse"/>
              <p:cNvSpPr/>
              <p:nvPr/>
            </p:nvSpPr>
            <p:spPr>
              <a:xfrm>
                <a:off x="7908111" y="318036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37" name=""/>
              <p:cNvSpPr/>
              <p:nvPr/>
            </p:nvSpPr>
            <p:spPr>
              <a:xfrm>
                <a:off x="7867328" y="3174068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40" name="Ellipse"/>
              <p:cNvSpPr/>
              <p:nvPr/>
            </p:nvSpPr>
            <p:spPr>
              <a:xfrm>
                <a:off x="7842750" y="3171382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43" name=""/>
              <p:cNvSpPr/>
              <p:nvPr/>
            </p:nvSpPr>
            <p:spPr>
              <a:xfrm>
                <a:off x="7809218" y="316665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46" name="Ellipse"/>
              <p:cNvSpPr/>
              <p:nvPr/>
            </p:nvSpPr>
            <p:spPr>
              <a:xfrm>
                <a:off x="7784639" y="316396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49" name=""/>
              <p:cNvSpPr/>
              <p:nvPr/>
            </p:nvSpPr>
            <p:spPr>
              <a:xfrm>
                <a:off x="7932683" y="316665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52" name="Ellipse"/>
              <p:cNvSpPr/>
              <p:nvPr/>
            </p:nvSpPr>
            <p:spPr>
              <a:xfrm>
                <a:off x="7908111" y="3163965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55" name=""/>
              <p:cNvSpPr/>
              <p:nvPr/>
            </p:nvSpPr>
            <p:spPr>
              <a:xfrm>
                <a:off x="8018011" y="3197274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58" name="Ellipse"/>
              <p:cNvSpPr/>
              <p:nvPr/>
            </p:nvSpPr>
            <p:spPr>
              <a:xfrm>
                <a:off x="7993434" y="3194583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61" name=""/>
              <p:cNvSpPr/>
              <p:nvPr/>
            </p:nvSpPr>
            <p:spPr>
              <a:xfrm>
                <a:off x="8018011" y="3180877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64" name="Ellipse"/>
              <p:cNvSpPr/>
              <p:nvPr/>
            </p:nvSpPr>
            <p:spPr>
              <a:xfrm>
                <a:off x="7993434" y="3178186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67" name=""/>
              <p:cNvSpPr/>
              <p:nvPr/>
            </p:nvSpPr>
            <p:spPr>
              <a:xfrm>
                <a:off x="8104566" y="3191900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70" name="Ellipse"/>
              <p:cNvSpPr/>
              <p:nvPr/>
            </p:nvSpPr>
            <p:spPr>
              <a:xfrm>
                <a:off x="8079993" y="3189209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  <p:sp>
            <p:nvSpPr>
              <p:cNvPr id="17373" name=""/>
              <p:cNvSpPr/>
              <p:nvPr/>
            </p:nvSpPr>
            <p:spPr>
              <a:xfrm>
                <a:off x="8104566" y="3208292"/>
                <a:ext cx="23032" cy="10623"/>
              </a:xfrm>
              <a:custGeom>
                <a:avLst/>
                <a:gdLst/>
                <a:ahLst/>
                <a:cxnLst/>
                <a:pathLst>
                  <a:path w="23032" h="10623">
                    <a:moveTo>
                      <a:pt x="0" y="0"/>
                    </a:moveTo>
                    <a:lnTo>
                      <a:pt x="0" y="7186"/>
                    </a:lnTo>
                    <a:lnTo>
                      <a:pt x="23032" y="10623"/>
                    </a:lnTo>
                    <a:lnTo>
                      <a:pt x="23032" y="3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1439" cap="flat">
                <a:noFill/>
                <a:miter lim="800000"/>
              </a:ln>
            </p:spPr>
          </p:sp>
          <p:sp>
            <p:nvSpPr>
              <p:cNvPr id="17376" name="Ellipse"/>
              <p:cNvSpPr/>
              <p:nvPr/>
            </p:nvSpPr>
            <p:spPr>
              <a:xfrm>
                <a:off x="8079993" y="3205600"/>
                <a:ext cx="14570" cy="8287"/>
              </a:xfrm>
              <a:custGeom>
                <a:avLst/>
                <a:gdLst/>
                <a:ahLst/>
                <a:cxnLst/>
                <a:pathLst>
                  <a:path w="14570" h="8287">
                    <a:moveTo>
                      <a:pt x="0" y="4144"/>
                    </a:moveTo>
                    <a:cubicBezTo>
                      <a:pt x="0" y="1855"/>
                      <a:pt x="3262" y="0"/>
                      <a:pt x="7285" y="0"/>
                    </a:cubicBezTo>
                    <a:cubicBezTo>
                      <a:pt x="11308" y="0"/>
                      <a:pt x="14570" y="1855"/>
                      <a:pt x="14570" y="4144"/>
                    </a:cubicBezTo>
                    <a:cubicBezTo>
                      <a:pt x="14570" y="6432"/>
                      <a:pt x="11308" y="8287"/>
                      <a:pt x="7285" y="8287"/>
                    </a:cubicBezTo>
                    <a:cubicBezTo>
                      <a:pt x="3262" y="8287"/>
                      <a:pt x="0" y="6432"/>
                      <a:pt x="0" y="414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521" cap="flat">
                <a:noFill/>
                <a:miter lim="800000"/>
              </a:ln>
            </p:spPr>
          </p:sp>
        </p:grpSp>
        <p:grpSp>
          <p:nvGrpSpPr>
            <p:cNvPr id="17381" name=""/>
            <p:cNvGrpSpPr/>
            <p:nvPr/>
          </p:nvGrpSpPr>
          <p:grpSpPr>
            <a:xfrm>
              <a:off x="7882303" y="3367082"/>
              <a:ext cx="446426" cy="713944"/>
              <a:chOff x="7882303" y="3367082"/>
              <a:chExt cx="446426" cy="713944"/>
            </a:xfrm>
          </p:grpSpPr>
          <p:grpSp>
            <p:nvGrpSpPr>
              <p:cNvPr id="17384" name=""/>
              <p:cNvGrpSpPr/>
              <p:nvPr/>
            </p:nvGrpSpPr>
            <p:grpSpPr>
              <a:xfrm>
                <a:off x="7880446" y="3366694"/>
                <a:ext cx="446363" cy="713318"/>
                <a:chOff x="7880446" y="3366694"/>
                <a:chExt cx="446363" cy="713318"/>
              </a:xfrm>
            </p:grpSpPr>
            <p:sp>
              <p:nvSpPr>
                <p:cNvPr id="17387" name=""/>
                <p:cNvSpPr/>
                <p:nvPr/>
              </p:nvSpPr>
              <p:spPr>
                <a:xfrm>
                  <a:off x="7879994" y="3366549"/>
                  <a:ext cx="446005" cy="712906"/>
                </a:xfrm>
                <a:custGeom>
                  <a:avLst/>
                  <a:gdLst/>
                  <a:ahLst/>
                  <a:cxnLst/>
                  <a:pathLst>
                    <a:path w="446005" h="712906">
                      <a:moveTo>
                        <a:pt x="22921" y="0"/>
                      </a:moveTo>
                      <a:cubicBezTo>
                        <a:pt x="31743" y="0"/>
                        <a:pt x="423634" y="0"/>
                        <a:pt x="423634" y="0"/>
                      </a:cubicBezTo>
                      <a:cubicBezTo>
                        <a:pt x="436767" y="1022"/>
                        <a:pt x="446005" y="13066"/>
                        <a:pt x="446005" y="30612"/>
                      </a:cubicBezTo>
                      <a:cubicBezTo>
                        <a:pt x="446005" y="30612"/>
                        <a:pt x="446005" y="678540"/>
                        <a:pt x="446005" y="678540"/>
                      </a:cubicBezTo>
                      <a:cubicBezTo>
                        <a:pt x="446005" y="699633"/>
                        <a:pt x="438091" y="712906"/>
                        <a:pt x="418246" y="712906"/>
                      </a:cubicBezTo>
                      <a:cubicBezTo>
                        <a:pt x="403597" y="712906"/>
                        <a:pt x="34706" y="712906"/>
                        <a:pt x="22921" y="712906"/>
                      </a:cubicBezTo>
                      <a:cubicBezTo>
                        <a:pt x="6724" y="711900"/>
                        <a:pt x="2754" y="699118"/>
                        <a:pt x="0" y="687699"/>
                      </a:cubicBezTo>
                      <a:cubicBezTo>
                        <a:pt x="1431" y="676503"/>
                        <a:pt x="3180" y="38023"/>
                        <a:pt x="0" y="27070"/>
                      </a:cubicBezTo>
                      <a:cubicBezTo>
                        <a:pt x="0" y="16117"/>
                        <a:pt x="5401" y="1022"/>
                        <a:pt x="229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CAD4D6"/>
                    </a:gs>
                  </a:gsLst>
                  <a:lin ang="16200000" scaled="0"/>
                </a:gradFill>
                <a:ln w="502" cap="flat">
                  <a:noFill/>
                  <a:miter lim="800000"/>
                </a:ln>
              </p:spPr>
            </p:sp>
            <p:sp>
              <p:nvSpPr>
                <p:cNvPr id="17390" name=""/>
                <p:cNvSpPr/>
                <p:nvPr/>
              </p:nvSpPr>
              <p:spPr>
                <a:xfrm>
                  <a:off x="7902418" y="3382349"/>
                  <a:ext cx="402586" cy="681496"/>
                </a:xfrm>
                <a:custGeom>
                  <a:avLst/>
                  <a:gdLst/>
                  <a:ahLst/>
                  <a:cxnLst/>
                  <a:pathLst>
                    <a:path w="402586" h="681496">
                      <a:moveTo>
                        <a:pt x="19488" y="0"/>
                      </a:moveTo>
                      <a:cubicBezTo>
                        <a:pt x="27478" y="0"/>
                        <a:pt x="382434" y="0"/>
                        <a:pt x="382434" y="0"/>
                      </a:cubicBezTo>
                      <a:cubicBezTo>
                        <a:pt x="398465" y="-1012"/>
                        <a:pt x="402586" y="12488"/>
                        <a:pt x="402586" y="29256"/>
                      </a:cubicBezTo>
                      <a:cubicBezTo>
                        <a:pt x="402586" y="29256"/>
                        <a:pt x="402586" y="648468"/>
                        <a:pt x="402586" y="648468"/>
                      </a:cubicBezTo>
                      <a:cubicBezTo>
                        <a:pt x="402586" y="668625"/>
                        <a:pt x="403758" y="681496"/>
                        <a:pt x="377555" y="681496"/>
                      </a:cubicBezTo>
                      <a:cubicBezTo>
                        <a:pt x="364286" y="681496"/>
                        <a:pt x="30163" y="681496"/>
                        <a:pt x="19488" y="681496"/>
                      </a:cubicBezTo>
                      <a:cubicBezTo>
                        <a:pt x="1502" y="681496"/>
                        <a:pt x="2408" y="667168"/>
                        <a:pt x="0" y="657221"/>
                      </a:cubicBezTo>
                      <a:cubicBezTo>
                        <a:pt x="2131" y="648468"/>
                        <a:pt x="1608" y="36338"/>
                        <a:pt x="0" y="25871"/>
                      </a:cubicBezTo>
                      <a:cubicBezTo>
                        <a:pt x="0" y="15404"/>
                        <a:pt x="1502" y="954"/>
                        <a:pt x="1948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11171C"/>
                    </a:gs>
                    <a:gs pos="100000">
                      <a:srgbClr val="A5A5A5"/>
                    </a:gs>
                  </a:gsLst>
                  <a:lin ang="5400000" scaled="0"/>
                </a:gradFill>
                <a:ln w="502" cap="flat">
                  <a:noFill/>
                  <a:miter lim="800000"/>
                </a:ln>
              </p:spPr>
            </p:sp>
            <p:sp>
              <p:nvSpPr>
                <p:cNvPr id="17393" name=""/>
                <p:cNvSpPr/>
                <p:nvPr/>
              </p:nvSpPr>
              <p:spPr>
                <a:xfrm>
                  <a:off x="7912665" y="3386985"/>
                  <a:ext cx="382093" cy="13704"/>
                </a:xfrm>
                <a:custGeom>
                  <a:avLst/>
                  <a:gdLst/>
                  <a:ahLst/>
                  <a:cxnLst/>
                  <a:pathLst>
                    <a:path w="382093" h="13704">
                      <a:moveTo>
                        <a:pt x="20452" y="615"/>
                      </a:moveTo>
                      <a:lnTo>
                        <a:pt x="360964" y="615"/>
                      </a:lnTo>
                      <a:cubicBezTo>
                        <a:pt x="360964" y="615"/>
                        <a:pt x="382093" y="-2684"/>
                        <a:pt x="382093" y="6914"/>
                      </a:cubicBezTo>
                      <a:cubicBezTo>
                        <a:pt x="381482" y="16511"/>
                        <a:pt x="360964" y="13212"/>
                        <a:pt x="360964" y="13212"/>
                      </a:cubicBezTo>
                      <a:lnTo>
                        <a:pt x="20452" y="13212"/>
                      </a:lnTo>
                      <a:cubicBezTo>
                        <a:pt x="20452" y="13212"/>
                        <a:pt x="-754" y="15998"/>
                        <a:pt x="0" y="6914"/>
                      </a:cubicBezTo>
                      <a:cubicBezTo>
                        <a:pt x="0" y="-2170"/>
                        <a:pt x="20452" y="615"/>
                        <a:pt x="20452" y="61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50000">
                      <a:srgbClr val="CAD4D6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502" cap="flat">
                  <a:noFill/>
                  <a:miter lim="800000"/>
                </a:ln>
              </p:spPr>
            </p:sp>
            <p:sp>
              <p:nvSpPr>
                <p:cNvPr id="17396" name="Rectangle"/>
                <p:cNvSpPr/>
                <p:nvPr/>
              </p:nvSpPr>
              <p:spPr>
                <a:xfrm>
                  <a:off x="7911509" y="3406280"/>
                  <a:ext cx="384405" cy="85649"/>
                </a:xfrm>
                <a:custGeom>
                  <a:avLst/>
                  <a:gdLst/>
                  <a:ahLst/>
                  <a:cxnLst/>
                  <a:pathLst>
                    <a:path w="384405" h="85649">
                      <a:moveTo>
                        <a:pt x="0" y="0"/>
                      </a:moveTo>
                      <a:lnTo>
                        <a:pt x="384405" y="0"/>
                      </a:lnTo>
                      <a:lnTo>
                        <a:pt x="384405" y="85649"/>
                      </a:lnTo>
                      <a:lnTo>
                        <a:pt x="0" y="856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95C5F"/>
                    </a:gs>
                    <a:gs pos="100000">
                      <a:srgbClr val="262626"/>
                    </a:gs>
                  </a:gsLst>
                  <a:lin ang="0" scaled="0"/>
                </a:gradFill>
                <a:ln w="8580" cap="flat">
                  <a:solidFill>
                    <a:srgbClr val="000000"/>
                  </a:solidFill>
                  <a:miter lim="800000"/>
                </a:ln>
              </p:spPr>
            </p:sp>
            <p:sp>
              <p:nvSpPr>
                <p:cNvPr id="17401" name="Rectangle"/>
                <p:cNvSpPr/>
                <p:nvPr/>
              </p:nvSpPr>
              <p:spPr>
                <a:xfrm>
                  <a:off x="7947073" y="3460202"/>
                  <a:ext cx="262046" cy="19881"/>
                </a:xfrm>
                <a:custGeom>
                  <a:avLst/>
                  <a:gdLst/>
                  <a:ahLst/>
                  <a:cxnLst/>
                  <a:pathLst>
                    <a:path w="262046" h="19881">
                      <a:moveTo>
                        <a:pt x="0" y="0"/>
                      </a:moveTo>
                      <a:lnTo>
                        <a:pt x="262046" y="0"/>
                      </a:lnTo>
                      <a:lnTo>
                        <a:pt x="262046" y="19881"/>
                      </a:lnTo>
                      <a:lnTo>
                        <a:pt x="0" y="19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406" name="Rectangle"/>
                <p:cNvSpPr/>
                <p:nvPr/>
              </p:nvSpPr>
              <p:spPr>
                <a:xfrm>
                  <a:off x="7956504" y="3466336"/>
                  <a:ext cx="243183" cy="7612"/>
                </a:xfrm>
                <a:custGeom>
                  <a:avLst/>
                  <a:gdLst/>
                  <a:ahLst/>
                  <a:cxnLst/>
                  <a:pathLst>
                    <a:path w="243183" h="7612">
                      <a:moveTo>
                        <a:pt x="0" y="0"/>
                      </a:moveTo>
                      <a:lnTo>
                        <a:pt x="243183" y="0"/>
                      </a:lnTo>
                      <a:lnTo>
                        <a:pt x="243183" y="7612"/>
                      </a:lnTo>
                      <a:lnTo>
                        <a:pt x="0" y="7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2B1A8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412" name="Rectangle"/>
                <p:cNvSpPr/>
                <p:nvPr/>
              </p:nvSpPr>
              <p:spPr>
                <a:xfrm>
                  <a:off x="8228963" y="3463687"/>
                  <a:ext cx="31738" cy="10887"/>
                </a:xfrm>
                <a:custGeom>
                  <a:avLst/>
                  <a:gdLst/>
                  <a:ahLst/>
                  <a:cxnLst/>
                  <a:pathLst>
                    <a:path w="31738" h="10887">
                      <a:moveTo>
                        <a:pt x="0" y="0"/>
                      </a:moveTo>
                      <a:lnTo>
                        <a:pt x="31738" y="0"/>
                      </a:lnTo>
                      <a:lnTo>
                        <a:pt x="31738" y="10887"/>
                      </a:lnTo>
                      <a:lnTo>
                        <a:pt x="0" y="10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417" name=""/>
                <p:cNvSpPr/>
                <p:nvPr/>
              </p:nvSpPr>
              <p:spPr>
                <a:xfrm rot="-5400000">
                  <a:off x="7896899" y="3598093"/>
                  <a:ext cx="414924" cy="400934"/>
                </a:xfrm>
                <a:custGeom>
                  <a:avLst/>
                  <a:gdLst/>
                  <a:ahLst/>
                  <a:cxnLst/>
                  <a:pathLst>
                    <a:path w="414924" h="400934">
                      <a:moveTo>
                        <a:pt x="346401" y="1000"/>
                      </a:moveTo>
                      <a:cubicBezTo>
                        <a:pt x="151132" y="1000"/>
                        <a:pt x="-501" y="71044"/>
                        <a:pt x="0" y="201232"/>
                      </a:cubicBezTo>
                      <a:cubicBezTo>
                        <a:pt x="-501" y="330393"/>
                        <a:pt x="154369" y="400934"/>
                        <a:pt x="346400" y="400934"/>
                      </a:cubicBezTo>
                      <a:cubicBezTo>
                        <a:pt x="362597" y="400934"/>
                        <a:pt x="414924" y="400934"/>
                        <a:pt x="414924" y="400934"/>
                      </a:cubicBezTo>
                      <a:lnTo>
                        <a:pt x="414924" y="0"/>
                      </a:lnTo>
                      <a:cubicBezTo>
                        <a:pt x="414924" y="0"/>
                        <a:pt x="376040" y="1000"/>
                        <a:pt x="346401" y="100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1ECEE"/>
                    </a:gs>
                    <a:gs pos="0">
                      <a:srgbClr val="383B3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435" cap="flat">
                  <a:noFill/>
                  <a:miter lim="800000"/>
                </a:ln>
              </p:spPr>
            </p:sp>
            <p:sp>
              <p:nvSpPr>
                <p:cNvPr id="17420" name=""/>
                <p:cNvSpPr/>
                <p:nvPr/>
              </p:nvSpPr>
              <p:spPr>
                <a:xfrm rot="-5400000">
                  <a:off x="7968786" y="3531184"/>
                  <a:ext cx="268423" cy="385468"/>
                </a:xfrm>
                <a:custGeom>
                  <a:avLst/>
                  <a:gdLst/>
                  <a:ahLst/>
                  <a:cxnLst/>
                  <a:pathLst>
                    <a:path w="268423" h="385468">
                      <a:moveTo>
                        <a:pt x="225248" y="958"/>
                      </a:moveTo>
                      <a:cubicBezTo>
                        <a:pt x="98274" y="958"/>
                        <a:pt x="-563" y="69634"/>
                        <a:pt x="0" y="194865"/>
                      </a:cubicBezTo>
                      <a:cubicBezTo>
                        <a:pt x="-563" y="319108"/>
                        <a:pt x="100379" y="385468"/>
                        <a:pt x="225247" y="385468"/>
                      </a:cubicBezTo>
                      <a:cubicBezTo>
                        <a:pt x="235779" y="385468"/>
                        <a:pt x="268423" y="385468"/>
                        <a:pt x="268423" y="385468"/>
                      </a:cubicBezTo>
                      <a:lnTo>
                        <a:pt x="268423" y="0"/>
                      </a:lnTo>
                      <a:cubicBezTo>
                        <a:pt x="268423" y="0"/>
                        <a:pt x="244521" y="958"/>
                        <a:pt x="225248" y="95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83B3B"/>
                    </a:gs>
                    <a:gs pos="100000">
                      <a:srgbClr val="DBDCF2"/>
                    </a:gs>
                  </a:gsLst>
                  <a:lin ang="10800000" scaled="0"/>
                </a:gradFill>
                <a:ln w="6435" cap="flat">
                  <a:noFill/>
                  <a:miter lim="800000"/>
                </a:ln>
              </p:spPr>
            </p:sp>
            <p:grpSp>
              <p:nvGrpSpPr>
                <p:cNvPr id="17423" name=""/>
                <p:cNvGrpSpPr/>
                <p:nvPr/>
              </p:nvGrpSpPr>
              <p:grpSpPr>
                <a:xfrm>
                  <a:off x="7920920" y="3600028"/>
                  <a:ext cx="259821" cy="52304"/>
                  <a:chOff x="7920920" y="3600028"/>
                  <a:chExt cx="259821" cy="52304"/>
                </a:xfrm>
              </p:grpSpPr>
              <p:sp>
                <p:nvSpPr>
                  <p:cNvPr id="17426" name="Rectangle"/>
                  <p:cNvSpPr/>
                  <p:nvPr/>
                </p:nvSpPr>
                <p:spPr>
                  <a:xfrm>
                    <a:off x="7921068" y="3600417"/>
                    <a:ext cx="259586" cy="51884"/>
                  </a:xfrm>
                  <a:custGeom>
                    <a:avLst/>
                    <a:gdLst/>
                    <a:ahLst/>
                    <a:cxnLst/>
                    <a:pathLst>
                      <a:path w="259586" h="51884">
                        <a:moveTo>
                          <a:pt x="0" y="0"/>
                        </a:moveTo>
                        <a:lnTo>
                          <a:pt x="259586" y="0"/>
                        </a:lnTo>
                        <a:lnTo>
                          <a:pt x="259586" y="51884"/>
                        </a:lnTo>
                        <a:lnTo>
                          <a:pt x="0" y="518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1ECEE"/>
                      </a:gs>
                      <a:gs pos="100000">
                        <a:srgbClr val="A8B1B2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7431" name="Rectangle"/>
                  <p:cNvSpPr/>
                  <p:nvPr/>
                </p:nvSpPr>
                <p:spPr>
                  <a:xfrm>
                    <a:off x="7932577" y="3607140"/>
                    <a:ext cx="236569" cy="38437"/>
                  </a:xfrm>
                  <a:custGeom>
                    <a:avLst/>
                    <a:gdLst/>
                    <a:ahLst/>
                    <a:cxnLst/>
                    <a:pathLst>
                      <a:path w="236569" h="38437">
                        <a:moveTo>
                          <a:pt x="0" y="8331"/>
                        </a:moveTo>
                        <a:lnTo>
                          <a:pt x="83234" y="8331"/>
                        </a:lnTo>
                        <a:lnTo>
                          <a:pt x="83234" y="-222"/>
                        </a:lnTo>
                        <a:lnTo>
                          <a:pt x="165439" y="-222"/>
                        </a:lnTo>
                        <a:lnTo>
                          <a:pt x="166134" y="8331"/>
                        </a:lnTo>
                        <a:lnTo>
                          <a:pt x="236569" y="8331"/>
                        </a:lnTo>
                        <a:lnTo>
                          <a:pt x="236569" y="31075"/>
                        </a:lnTo>
                        <a:lnTo>
                          <a:pt x="166134" y="31075"/>
                        </a:lnTo>
                        <a:lnTo>
                          <a:pt x="166134" y="38585"/>
                        </a:lnTo>
                        <a:lnTo>
                          <a:pt x="82223" y="38585"/>
                        </a:lnTo>
                        <a:lnTo>
                          <a:pt x="82223" y="31075"/>
                        </a:lnTo>
                        <a:lnTo>
                          <a:pt x="0" y="31075"/>
                        </a:lnTo>
                        <a:lnTo>
                          <a:pt x="0" y="83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595959"/>
                      </a:gs>
                      <a:gs pos="100000">
                        <a:srgbClr val="3F3F3F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  <p:sp>
                <p:nvSpPr>
                  <p:cNvPr id="17436" name="Rectangle"/>
                  <p:cNvSpPr/>
                  <p:nvPr/>
                </p:nvSpPr>
                <p:spPr>
                  <a:xfrm>
                    <a:off x="7941578" y="3622004"/>
                    <a:ext cx="218566" cy="8709"/>
                  </a:xfrm>
                  <a:custGeom>
                    <a:avLst/>
                    <a:gdLst/>
                    <a:ahLst/>
                    <a:cxnLst/>
                    <a:pathLst>
                      <a:path w="218566" h="8709">
                        <a:moveTo>
                          <a:pt x="0" y="0"/>
                        </a:moveTo>
                        <a:lnTo>
                          <a:pt x="218566" y="0"/>
                        </a:lnTo>
                        <a:lnTo>
                          <a:pt x="218566" y="8709"/>
                        </a:lnTo>
                        <a:lnTo>
                          <a:pt x="0" y="87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BFBFBF"/>
                      </a:gs>
                      <a:gs pos="50000">
                        <a:srgbClr val="0C0C0C"/>
                      </a:gs>
                      <a:gs pos="100000">
                        <a:srgbClr val="BFBFBF"/>
                      </a:gs>
                    </a:gsLst>
                    <a:lin ang="5400000" scaled="0"/>
                  </a:gradFill>
                  <a:ln w="8580" cap="flat">
                    <a:noFill/>
                    <a:miter lim="800000"/>
                  </a:ln>
                </p:spPr>
              </p:sp>
            </p:grpSp>
            <p:sp>
              <p:nvSpPr>
                <p:cNvPr id="17441" name="Rectangle"/>
                <p:cNvSpPr/>
                <p:nvPr/>
              </p:nvSpPr>
              <p:spPr>
                <a:xfrm>
                  <a:off x="7911615" y="3498227"/>
                  <a:ext cx="384401" cy="85649"/>
                </a:xfrm>
                <a:custGeom>
                  <a:avLst/>
                  <a:gdLst/>
                  <a:ahLst/>
                  <a:cxnLst/>
                  <a:pathLst>
                    <a:path w="384401" h="85649">
                      <a:moveTo>
                        <a:pt x="0" y="0"/>
                      </a:moveTo>
                      <a:lnTo>
                        <a:pt x="384401" y="0"/>
                      </a:lnTo>
                      <a:lnTo>
                        <a:pt x="384401" y="85649"/>
                      </a:lnTo>
                      <a:lnTo>
                        <a:pt x="0" y="856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95C5F"/>
                    </a:gs>
                    <a:gs pos="100000">
                      <a:srgbClr val="262626"/>
                    </a:gs>
                  </a:gsLst>
                  <a:lin ang="0" scaled="0"/>
                </a:gradFill>
                <a:ln w="8580" cap="flat">
                  <a:solidFill>
                    <a:srgbClr val="000000"/>
                  </a:solidFill>
                  <a:miter lim="800000"/>
                </a:ln>
              </p:spPr>
            </p:sp>
            <p:sp>
              <p:nvSpPr>
                <p:cNvPr id="17446" name="Rectangle"/>
                <p:cNvSpPr/>
                <p:nvPr/>
              </p:nvSpPr>
              <p:spPr>
                <a:xfrm>
                  <a:off x="7947188" y="3552150"/>
                  <a:ext cx="262049" cy="19881"/>
                </a:xfrm>
                <a:custGeom>
                  <a:avLst/>
                  <a:gdLst/>
                  <a:ahLst/>
                  <a:cxnLst/>
                  <a:pathLst>
                    <a:path w="262049" h="19881">
                      <a:moveTo>
                        <a:pt x="0" y="0"/>
                      </a:moveTo>
                      <a:lnTo>
                        <a:pt x="262049" y="0"/>
                      </a:lnTo>
                      <a:lnTo>
                        <a:pt x="262049" y="19881"/>
                      </a:lnTo>
                      <a:lnTo>
                        <a:pt x="0" y="19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F7F7F"/>
                    </a:gs>
                    <a:gs pos="100000">
                      <a:srgbClr val="3F3F3F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451" name="Rectangle"/>
                <p:cNvSpPr/>
                <p:nvPr/>
              </p:nvSpPr>
              <p:spPr>
                <a:xfrm>
                  <a:off x="7956620" y="3558285"/>
                  <a:ext cx="243186" cy="7612"/>
                </a:xfrm>
                <a:custGeom>
                  <a:avLst/>
                  <a:gdLst/>
                  <a:ahLst/>
                  <a:cxnLst/>
                  <a:pathLst>
                    <a:path w="243186" h="7612">
                      <a:moveTo>
                        <a:pt x="0" y="0"/>
                      </a:moveTo>
                      <a:lnTo>
                        <a:pt x="243186" y="0"/>
                      </a:lnTo>
                      <a:lnTo>
                        <a:pt x="243186" y="7612"/>
                      </a:lnTo>
                      <a:lnTo>
                        <a:pt x="0" y="7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2B1A8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456" name="Rectangle"/>
                <p:cNvSpPr/>
                <p:nvPr/>
              </p:nvSpPr>
              <p:spPr>
                <a:xfrm>
                  <a:off x="8229070" y="3555633"/>
                  <a:ext cx="31738" cy="10887"/>
                </a:xfrm>
                <a:custGeom>
                  <a:avLst/>
                  <a:gdLst/>
                  <a:ahLst/>
                  <a:cxnLst/>
                  <a:pathLst>
                    <a:path w="31738" h="10887">
                      <a:moveTo>
                        <a:pt x="0" y="0"/>
                      </a:moveTo>
                      <a:lnTo>
                        <a:pt x="31738" y="0"/>
                      </a:lnTo>
                      <a:lnTo>
                        <a:pt x="31738" y="10887"/>
                      </a:lnTo>
                      <a:lnTo>
                        <a:pt x="0" y="10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8580" cap="flat">
                  <a:noFill/>
                  <a:miter lim="800000"/>
                </a:ln>
              </p:spPr>
            </p:sp>
            <p:grpSp>
              <p:nvGrpSpPr>
                <p:cNvPr id="17461" name=""/>
                <p:cNvGrpSpPr/>
                <p:nvPr/>
              </p:nvGrpSpPr>
              <p:grpSpPr>
                <a:xfrm>
                  <a:off x="8021603" y="3842469"/>
                  <a:ext cx="165484" cy="123888"/>
                  <a:chOff x="8021603" y="3842469"/>
                  <a:chExt cx="165484" cy="123888"/>
                </a:xfrm>
              </p:grpSpPr>
              <p:grpSp>
                <p:nvGrpSpPr>
                  <p:cNvPr id="17464" name=""/>
                  <p:cNvGrpSpPr/>
                  <p:nvPr/>
                </p:nvGrpSpPr>
                <p:grpSpPr>
                  <a:xfrm>
                    <a:off x="8021614" y="3841933"/>
                    <a:ext cx="165276" cy="124776"/>
                    <a:chOff x="8021614" y="3841933"/>
                    <a:chExt cx="165276" cy="124776"/>
                  </a:xfrm>
                </p:grpSpPr>
                <p:sp>
                  <p:nvSpPr>
                    <p:cNvPr id="17467" name=""/>
                    <p:cNvSpPr/>
                    <p:nvPr/>
                  </p:nvSpPr>
                  <p:spPr>
                    <a:xfrm rot="-5400000">
                      <a:off x="8044655" y="3824358"/>
                      <a:ext cx="124361" cy="160208"/>
                    </a:xfrm>
                    <a:custGeom>
                      <a:avLst/>
                      <a:gdLst/>
                      <a:ahLst/>
                      <a:cxnLst/>
                      <a:pathLst>
                        <a:path w="124361" h="160208">
                          <a:moveTo>
                            <a:pt x="100714" y="0"/>
                          </a:moveTo>
                          <a:cubicBezTo>
                            <a:pt x="43941" y="0"/>
                            <a:pt x="846" y="26278"/>
                            <a:pt x="0" y="80797"/>
                          </a:cubicBezTo>
                          <a:cubicBezTo>
                            <a:pt x="200" y="138001"/>
                            <a:pt x="38924" y="159752"/>
                            <a:pt x="100714" y="160208"/>
                          </a:cubicBezTo>
                          <a:cubicBezTo>
                            <a:pt x="105423" y="160208"/>
                            <a:pt x="122728" y="160208"/>
                            <a:pt x="122728" y="160208"/>
                          </a:cubicBezTo>
                          <a:lnTo>
                            <a:pt x="124361" y="157704"/>
                          </a:lnTo>
                          <a:cubicBezTo>
                            <a:pt x="124361" y="157703"/>
                            <a:pt x="115439" y="150702"/>
                            <a:pt x="100465" y="149386"/>
                          </a:cubicBezTo>
                          <a:cubicBezTo>
                            <a:pt x="67951" y="146522"/>
                            <a:pt x="12597" y="136392"/>
                            <a:pt x="12301" y="81239"/>
                          </a:cubicBezTo>
                          <a:cubicBezTo>
                            <a:pt x="11986" y="22459"/>
                            <a:pt x="68544" y="12610"/>
                            <a:pt x="100398" y="10174"/>
                          </a:cubicBezTo>
                          <a:cubicBezTo>
                            <a:pt x="112197" y="9272"/>
                            <a:pt x="120301" y="10501"/>
                            <a:pt x="120209" y="10502"/>
                          </a:cubicBezTo>
                          <a:lnTo>
                            <a:pt x="121780" y="7863"/>
                          </a:lnTo>
                          <a:cubicBezTo>
                            <a:pt x="121780" y="7863"/>
                            <a:pt x="109331" y="0"/>
                            <a:pt x="10071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262626"/>
                        </a:gs>
                        <a:gs pos="100000">
                          <a:srgbClr val="7F7F7F"/>
                        </a:gs>
                      </a:gsLst>
                      <a:lin ang="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470" name=""/>
                    <p:cNvSpPr/>
                    <p:nvPr/>
                  </p:nvSpPr>
                  <p:spPr>
                    <a:xfrm rot="-5400000">
                      <a:off x="8040970" y="3822795"/>
                      <a:ext cx="123954" cy="162984"/>
                    </a:xfrm>
                    <a:custGeom>
                      <a:avLst/>
                      <a:gdLst/>
                      <a:ahLst/>
                      <a:cxnLst/>
                      <a:pathLst>
                        <a:path w="123954" h="162984">
                          <a:moveTo>
                            <a:pt x="100714" y="0"/>
                          </a:moveTo>
                          <a:cubicBezTo>
                            <a:pt x="43941" y="0"/>
                            <a:pt x="846" y="26276"/>
                            <a:pt x="0" y="80795"/>
                          </a:cubicBezTo>
                          <a:cubicBezTo>
                            <a:pt x="200" y="137998"/>
                            <a:pt x="38924" y="159749"/>
                            <a:pt x="100714" y="160204"/>
                          </a:cubicBezTo>
                          <a:cubicBezTo>
                            <a:pt x="105423" y="160204"/>
                            <a:pt x="123954" y="162984"/>
                            <a:pt x="123954" y="162984"/>
                          </a:cubicBezTo>
                          <a:lnTo>
                            <a:pt x="121205" y="152344"/>
                          </a:lnTo>
                          <a:lnTo>
                            <a:pt x="118958" y="149842"/>
                          </a:lnTo>
                          <a:cubicBezTo>
                            <a:pt x="118958" y="149841"/>
                            <a:pt x="115439" y="150699"/>
                            <a:pt x="100466" y="149383"/>
                          </a:cubicBezTo>
                          <a:cubicBezTo>
                            <a:pt x="67952" y="146520"/>
                            <a:pt x="12597" y="136390"/>
                            <a:pt x="12301" y="81237"/>
                          </a:cubicBezTo>
                          <a:cubicBezTo>
                            <a:pt x="11986" y="22456"/>
                            <a:pt x="68545" y="12606"/>
                            <a:pt x="100399" y="10171"/>
                          </a:cubicBezTo>
                          <a:cubicBezTo>
                            <a:pt x="112197" y="9269"/>
                            <a:pt x="121501" y="13140"/>
                            <a:pt x="121409" y="13142"/>
                          </a:cubicBezTo>
                          <a:lnTo>
                            <a:pt x="123954" y="3123"/>
                          </a:lnTo>
                          <a:lnTo>
                            <a:pt x="122225" y="0"/>
                          </a:lnTo>
                          <a:cubicBezTo>
                            <a:pt x="122225" y="0"/>
                            <a:pt x="109331" y="0"/>
                            <a:pt x="10071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/>
                        </a:gs>
                        <a:gs pos="100000">
                          <a:srgbClr val="BFBFBF"/>
                        </a:gs>
                      </a:gsLst>
                      <a:lin ang="108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473" name=""/>
                    <p:cNvSpPr/>
                    <p:nvPr/>
                  </p:nvSpPr>
                  <p:spPr>
                    <a:xfrm rot="-5400000">
                      <a:off x="8042603" y="3824484"/>
                      <a:ext cx="123271" cy="160292"/>
                    </a:xfrm>
                    <a:custGeom>
                      <a:avLst/>
                      <a:gdLst/>
                      <a:ahLst/>
                      <a:cxnLst/>
                      <a:pathLst>
                        <a:path w="123271" h="160292">
                          <a:moveTo>
                            <a:pt x="100714" y="0"/>
                          </a:moveTo>
                          <a:cubicBezTo>
                            <a:pt x="43941" y="0"/>
                            <a:pt x="845" y="26281"/>
                            <a:pt x="0" y="80800"/>
                          </a:cubicBezTo>
                          <a:cubicBezTo>
                            <a:pt x="200" y="138004"/>
                            <a:pt x="38924" y="159754"/>
                            <a:pt x="100714" y="160292"/>
                          </a:cubicBezTo>
                          <a:cubicBezTo>
                            <a:pt x="105423" y="160292"/>
                            <a:pt x="122731" y="160292"/>
                            <a:pt x="122731" y="160292"/>
                          </a:cubicBezTo>
                          <a:lnTo>
                            <a:pt x="119799" y="149700"/>
                          </a:lnTo>
                          <a:cubicBezTo>
                            <a:pt x="119799" y="149699"/>
                            <a:pt x="115439" y="150705"/>
                            <a:pt x="100466" y="149388"/>
                          </a:cubicBezTo>
                          <a:cubicBezTo>
                            <a:pt x="67951" y="146525"/>
                            <a:pt x="12597" y="136395"/>
                            <a:pt x="12301" y="81242"/>
                          </a:cubicBezTo>
                          <a:cubicBezTo>
                            <a:pt x="11986" y="22462"/>
                            <a:pt x="68545" y="12613"/>
                            <a:pt x="100399" y="10178"/>
                          </a:cubicBezTo>
                          <a:cubicBezTo>
                            <a:pt x="112197" y="9275"/>
                            <a:pt x="120301" y="10504"/>
                            <a:pt x="120209" y="10505"/>
                          </a:cubicBezTo>
                          <a:lnTo>
                            <a:pt x="123140" y="0"/>
                          </a:lnTo>
                          <a:cubicBezTo>
                            <a:pt x="123140" y="0"/>
                            <a:pt x="109331" y="0"/>
                            <a:pt x="100714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EAEAEA"/>
                        </a:gs>
                        <a:gs pos="0">
                          <a:srgbClr val="262626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7476" name=""/>
                  <p:cNvGrpSpPr/>
                  <p:nvPr/>
                </p:nvGrpSpPr>
                <p:grpSpPr>
                  <a:xfrm>
                    <a:off x="8087348" y="3862102"/>
                    <a:ext cx="33808" cy="24941"/>
                    <a:chOff x="8087348" y="3862102"/>
                    <a:chExt cx="33808" cy="24941"/>
                  </a:xfrm>
                </p:grpSpPr>
                <p:sp>
                  <p:nvSpPr>
                    <p:cNvPr id="17479" name=""/>
                    <p:cNvSpPr/>
                    <p:nvPr/>
                  </p:nvSpPr>
                  <p:spPr>
                    <a:xfrm>
                      <a:off x="8087395" y="3862079"/>
                      <a:ext cx="33652" cy="25006"/>
                    </a:xfrm>
                    <a:custGeom>
                      <a:avLst/>
                      <a:gdLst/>
                      <a:ahLst/>
                      <a:cxnLst/>
                      <a:pathLst>
                        <a:path w="33652" h="25006">
                          <a:moveTo>
                            <a:pt x="16790" y="0"/>
                          </a:moveTo>
                          <a:cubicBezTo>
                            <a:pt x="7345" y="0"/>
                            <a:pt x="86" y="5577"/>
                            <a:pt x="41" y="12528"/>
                          </a:cubicBezTo>
                          <a:cubicBezTo>
                            <a:pt x="0" y="19478"/>
                            <a:pt x="7502" y="25006"/>
                            <a:pt x="16790" y="25006"/>
                          </a:cubicBezTo>
                          <a:cubicBezTo>
                            <a:pt x="26077" y="25006"/>
                            <a:pt x="33652" y="19478"/>
                            <a:pt x="33652" y="12515"/>
                          </a:cubicBezTo>
                          <a:cubicBezTo>
                            <a:pt x="33652" y="5552"/>
                            <a:pt x="26234" y="0"/>
                            <a:pt x="1679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DBDCF2"/>
                        </a:gs>
                        <a:gs pos="100000">
                          <a:srgbClr val="595959"/>
                        </a:gs>
                      </a:gsLst>
                      <a:lin ang="54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482" name=""/>
                    <p:cNvSpPr/>
                    <p:nvPr/>
                  </p:nvSpPr>
                  <p:spPr>
                    <a:xfrm>
                      <a:off x="8090418" y="3864325"/>
                      <a:ext cx="27606" cy="20513"/>
                    </a:xfrm>
                    <a:custGeom>
                      <a:avLst/>
                      <a:gdLst/>
                      <a:ahLst/>
                      <a:cxnLst/>
                      <a:pathLst>
                        <a:path w="27606" h="20513">
                          <a:moveTo>
                            <a:pt x="13773" y="0"/>
                          </a:moveTo>
                          <a:cubicBezTo>
                            <a:pt x="6026" y="0"/>
                            <a:pt x="70" y="4575"/>
                            <a:pt x="34" y="10277"/>
                          </a:cubicBezTo>
                          <a:cubicBezTo>
                            <a:pt x="0" y="15978"/>
                            <a:pt x="6154" y="20513"/>
                            <a:pt x="13773" y="20513"/>
                          </a:cubicBezTo>
                          <a:cubicBezTo>
                            <a:pt x="21392" y="20513"/>
                            <a:pt x="27606" y="15978"/>
                            <a:pt x="27606" y="10266"/>
                          </a:cubicBezTo>
                          <a:cubicBezTo>
                            <a:pt x="27606" y="4555"/>
                            <a:pt x="21520" y="0"/>
                            <a:pt x="13773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CAD4D6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485" name=""/>
                    <p:cNvSpPr/>
                    <p:nvPr/>
                  </p:nvSpPr>
                  <p:spPr>
                    <a:xfrm>
                      <a:off x="8092504" y="3865787"/>
                      <a:ext cx="23672" cy="17590"/>
                    </a:xfrm>
                    <a:custGeom>
                      <a:avLst/>
                      <a:gdLst/>
                      <a:ahLst/>
                      <a:cxnLst/>
                      <a:pathLst>
                        <a:path w="23672" h="17590">
                          <a:moveTo>
                            <a:pt x="11810" y="0"/>
                          </a:moveTo>
                          <a:cubicBezTo>
                            <a:pt x="5167" y="0"/>
                            <a:pt x="60" y="3923"/>
                            <a:pt x="29" y="8812"/>
                          </a:cubicBezTo>
                          <a:cubicBezTo>
                            <a:pt x="0" y="13701"/>
                            <a:pt x="5277" y="17590"/>
                            <a:pt x="11810" y="17590"/>
                          </a:cubicBezTo>
                          <a:cubicBezTo>
                            <a:pt x="18343" y="17590"/>
                            <a:pt x="23672" y="13701"/>
                            <a:pt x="23672" y="8803"/>
                          </a:cubicBezTo>
                          <a:cubicBezTo>
                            <a:pt x="23672" y="3906"/>
                            <a:pt x="18453" y="0"/>
                            <a:pt x="1181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C0C0C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488" name=""/>
                    <p:cNvSpPr/>
                    <p:nvPr/>
                  </p:nvSpPr>
                  <p:spPr>
                    <a:xfrm>
                      <a:off x="8093816" y="3866762"/>
                      <a:ext cx="21048" cy="15640"/>
                    </a:xfrm>
                    <a:custGeom>
                      <a:avLst/>
                      <a:gdLst/>
                      <a:ahLst/>
                      <a:cxnLst/>
                      <a:pathLst>
                        <a:path w="21048" h="15640">
                          <a:moveTo>
                            <a:pt x="10501" y="0"/>
                          </a:moveTo>
                          <a:cubicBezTo>
                            <a:pt x="4594" y="0"/>
                            <a:pt x="53" y="3488"/>
                            <a:pt x="26" y="7835"/>
                          </a:cubicBezTo>
                          <a:cubicBezTo>
                            <a:pt x="0" y="12182"/>
                            <a:pt x="4692" y="15640"/>
                            <a:pt x="10501" y="15640"/>
                          </a:cubicBezTo>
                          <a:cubicBezTo>
                            <a:pt x="16310" y="15640"/>
                            <a:pt x="21048" y="12182"/>
                            <a:pt x="21048" y="7827"/>
                          </a:cubicBezTo>
                          <a:cubicBezTo>
                            <a:pt x="21048" y="3473"/>
                            <a:pt x="16408" y="0"/>
                            <a:pt x="10501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3F3F3F"/>
                        </a:gs>
                        <a:gs pos="0">
                          <a:srgbClr val="FFFFFF"/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7493" name=""/>
                  <p:cNvGrpSpPr/>
                  <p:nvPr/>
                </p:nvGrpSpPr>
                <p:grpSpPr>
                  <a:xfrm>
                    <a:off x="8136012" y="3866433"/>
                    <a:ext cx="21908" cy="16279"/>
                    <a:chOff x="8136012" y="3866433"/>
                    <a:chExt cx="21908" cy="16279"/>
                  </a:xfrm>
                </p:grpSpPr>
                <p:sp>
                  <p:nvSpPr>
                    <p:cNvPr id="17496" name=""/>
                    <p:cNvSpPr/>
                    <p:nvPr/>
                  </p:nvSpPr>
                  <p:spPr>
                    <a:xfrm>
                      <a:off x="8135898" y="3866429"/>
                      <a:ext cx="21999" cy="16347"/>
                    </a:xfrm>
                    <a:custGeom>
                      <a:avLst/>
                      <a:gdLst/>
                      <a:ahLst/>
                      <a:cxnLst/>
                      <a:pathLst>
                        <a:path w="21999" h="16347">
                          <a:moveTo>
                            <a:pt x="10976" y="0"/>
                          </a:moveTo>
                          <a:cubicBezTo>
                            <a:pt x="4802" y="0"/>
                            <a:pt x="56" y="3646"/>
                            <a:pt x="27" y="8190"/>
                          </a:cubicBezTo>
                          <a:cubicBezTo>
                            <a:pt x="0" y="12733"/>
                            <a:pt x="4904" y="16347"/>
                            <a:pt x="10976" y="16347"/>
                          </a:cubicBezTo>
                          <a:cubicBezTo>
                            <a:pt x="17047" y="16347"/>
                            <a:pt x="21999" y="12733"/>
                            <a:pt x="21999" y="8181"/>
                          </a:cubicBezTo>
                          <a:cubicBezTo>
                            <a:pt x="21999" y="3630"/>
                            <a:pt x="17150" y="0"/>
                            <a:pt x="1097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DBDCF2"/>
                        </a:gs>
                        <a:gs pos="100000">
                          <a:srgbClr val="595959"/>
                        </a:gs>
                      </a:gsLst>
                      <a:lin ang="54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499" name=""/>
                    <p:cNvSpPr/>
                    <p:nvPr/>
                  </p:nvSpPr>
                  <p:spPr>
                    <a:xfrm>
                      <a:off x="8137438" y="3867632"/>
                      <a:ext cx="18761" cy="13940"/>
                    </a:xfrm>
                    <a:custGeom>
                      <a:avLst/>
                      <a:gdLst/>
                      <a:ahLst/>
                      <a:cxnLst/>
                      <a:pathLst>
                        <a:path w="18761" h="13940">
                          <a:moveTo>
                            <a:pt x="9360" y="0"/>
                          </a:moveTo>
                          <a:cubicBezTo>
                            <a:pt x="4095" y="0"/>
                            <a:pt x="48" y="3109"/>
                            <a:pt x="23" y="6984"/>
                          </a:cubicBezTo>
                          <a:cubicBezTo>
                            <a:pt x="0" y="10859"/>
                            <a:pt x="4182" y="13940"/>
                            <a:pt x="9360" y="13940"/>
                          </a:cubicBezTo>
                          <a:cubicBezTo>
                            <a:pt x="14538" y="13940"/>
                            <a:pt x="18761" y="10859"/>
                            <a:pt x="18761" y="6977"/>
                          </a:cubicBezTo>
                          <a:cubicBezTo>
                            <a:pt x="18761" y="3095"/>
                            <a:pt x="14625" y="0"/>
                            <a:pt x="936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CAD4D6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502" name=""/>
                    <p:cNvSpPr/>
                    <p:nvPr/>
                  </p:nvSpPr>
                  <p:spPr>
                    <a:xfrm>
                      <a:off x="8138775" y="3868625"/>
                      <a:ext cx="16087" cy="11954"/>
                    </a:xfrm>
                    <a:custGeom>
                      <a:avLst/>
                      <a:gdLst/>
                      <a:ahLst/>
                      <a:cxnLst/>
                      <a:pathLst>
                        <a:path w="16087" h="11954">
                          <a:moveTo>
                            <a:pt x="8026" y="0"/>
                          </a:moveTo>
                          <a:cubicBezTo>
                            <a:pt x="3511" y="0"/>
                            <a:pt x="41" y="2666"/>
                            <a:pt x="20" y="5989"/>
                          </a:cubicBezTo>
                          <a:cubicBezTo>
                            <a:pt x="0" y="9311"/>
                            <a:pt x="3586" y="11954"/>
                            <a:pt x="8026" y="11954"/>
                          </a:cubicBezTo>
                          <a:cubicBezTo>
                            <a:pt x="12466" y="11954"/>
                            <a:pt x="16087" y="9311"/>
                            <a:pt x="16087" y="5983"/>
                          </a:cubicBezTo>
                          <a:cubicBezTo>
                            <a:pt x="16087" y="2654"/>
                            <a:pt x="12541" y="0"/>
                            <a:pt x="802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800000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505" name=""/>
                    <p:cNvSpPr/>
                    <p:nvPr/>
                  </p:nvSpPr>
                  <p:spPr>
                    <a:xfrm>
                      <a:off x="8139747" y="3869288"/>
                      <a:ext cx="14304" cy="10629"/>
                    </a:xfrm>
                    <a:custGeom>
                      <a:avLst/>
                      <a:gdLst/>
                      <a:ahLst/>
                      <a:cxnLst/>
                      <a:pathLst>
                        <a:path w="14304" h="10629">
                          <a:moveTo>
                            <a:pt x="7136" y="0"/>
                          </a:moveTo>
                          <a:cubicBezTo>
                            <a:pt x="3122" y="0"/>
                            <a:pt x="36" y="2371"/>
                            <a:pt x="17" y="5325"/>
                          </a:cubicBezTo>
                          <a:cubicBezTo>
                            <a:pt x="0" y="8279"/>
                            <a:pt x="3189" y="10629"/>
                            <a:pt x="7136" y="10629"/>
                          </a:cubicBezTo>
                          <a:cubicBezTo>
                            <a:pt x="11084" y="10629"/>
                            <a:pt x="14304" y="8279"/>
                            <a:pt x="14304" y="5319"/>
                          </a:cubicBezTo>
                          <a:cubicBezTo>
                            <a:pt x="14304" y="2360"/>
                            <a:pt x="11150" y="0"/>
                            <a:pt x="713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FF0000"/>
                        </a:gs>
                        <a:gs pos="0">
                          <a:srgbClr val="FFFFFF"/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  <p:grpSp>
                <p:nvGrpSpPr>
                  <p:cNvPr id="17508" name=""/>
                  <p:cNvGrpSpPr/>
                  <p:nvPr/>
                </p:nvGrpSpPr>
                <p:grpSpPr>
                  <a:xfrm>
                    <a:off x="8050294" y="3866433"/>
                    <a:ext cx="21908" cy="16279"/>
                    <a:chOff x="8050294" y="3866433"/>
                    <a:chExt cx="21908" cy="16279"/>
                  </a:xfrm>
                </p:grpSpPr>
                <p:sp>
                  <p:nvSpPr>
                    <p:cNvPr id="17511" name=""/>
                    <p:cNvSpPr/>
                    <p:nvPr/>
                  </p:nvSpPr>
                  <p:spPr>
                    <a:xfrm>
                      <a:off x="8050343" y="3866384"/>
                      <a:ext cx="21999" cy="16347"/>
                    </a:xfrm>
                    <a:custGeom>
                      <a:avLst/>
                      <a:gdLst/>
                      <a:ahLst/>
                      <a:cxnLst/>
                      <a:pathLst>
                        <a:path w="21999" h="16347">
                          <a:moveTo>
                            <a:pt x="10976" y="0"/>
                          </a:moveTo>
                          <a:cubicBezTo>
                            <a:pt x="4802" y="0"/>
                            <a:pt x="56" y="3646"/>
                            <a:pt x="27" y="8190"/>
                          </a:cubicBezTo>
                          <a:cubicBezTo>
                            <a:pt x="0" y="12733"/>
                            <a:pt x="4904" y="16347"/>
                            <a:pt x="10976" y="16347"/>
                          </a:cubicBezTo>
                          <a:cubicBezTo>
                            <a:pt x="17047" y="16347"/>
                            <a:pt x="21999" y="12733"/>
                            <a:pt x="21999" y="8181"/>
                          </a:cubicBezTo>
                          <a:cubicBezTo>
                            <a:pt x="21999" y="3630"/>
                            <a:pt x="17150" y="0"/>
                            <a:pt x="1097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DBDCF2"/>
                        </a:gs>
                        <a:gs pos="100000">
                          <a:srgbClr val="595959"/>
                        </a:gs>
                      </a:gsLst>
                      <a:lin ang="54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514" name=""/>
                    <p:cNvSpPr/>
                    <p:nvPr/>
                  </p:nvSpPr>
                  <p:spPr>
                    <a:xfrm>
                      <a:off x="8051883" y="3867588"/>
                      <a:ext cx="18761" cy="13940"/>
                    </a:xfrm>
                    <a:custGeom>
                      <a:avLst/>
                      <a:gdLst/>
                      <a:ahLst/>
                      <a:cxnLst/>
                      <a:pathLst>
                        <a:path w="18761" h="13940">
                          <a:moveTo>
                            <a:pt x="9360" y="0"/>
                          </a:moveTo>
                          <a:cubicBezTo>
                            <a:pt x="4095" y="0"/>
                            <a:pt x="48" y="3109"/>
                            <a:pt x="23" y="6984"/>
                          </a:cubicBezTo>
                          <a:cubicBezTo>
                            <a:pt x="0" y="10859"/>
                            <a:pt x="4182" y="13940"/>
                            <a:pt x="9360" y="13940"/>
                          </a:cubicBezTo>
                          <a:cubicBezTo>
                            <a:pt x="14538" y="13940"/>
                            <a:pt x="18761" y="10859"/>
                            <a:pt x="18761" y="6977"/>
                          </a:cubicBezTo>
                          <a:cubicBezTo>
                            <a:pt x="18761" y="3095"/>
                            <a:pt x="14625" y="0"/>
                            <a:pt x="936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CAD4D6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517" name=""/>
                    <p:cNvSpPr/>
                    <p:nvPr/>
                  </p:nvSpPr>
                  <p:spPr>
                    <a:xfrm>
                      <a:off x="8053299" y="3868581"/>
                      <a:ext cx="16087" cy="11954"/>
                    </a:xfrm>
                    <a:custGeom>
                      <a:avLst/>
                      <a:gdLst/>
                      <a:ahLst/>
                      <a:cxnLst/>
                      <a:pathLst>
                        <a:path w="16087" h="11954">
                          <a:moveTo>
                            <a:pt x="8026" y="0"/>
                          </a:moveTo>
                          <a:cubicBezTo>
                            <a:pt x="3511" y="0"/>
                            <a:pt x="41" y="2666"/>
                            <a:pt x="20" y="5989"/>
                          </a:cubicBezTo>
                          <a:cubicBezTo>
                            <a:pt x="0" y="9311"/>
                            <a:pt x="3586" y="11954"/>
                            <a:pt x="8026" y="11954"/>
                          </a:cubicBezTo>
                          <a:cubicBezTo>
                            <a:pt x="12466" y="11954"/>
                            <a:pt x="16087" y="9311"/>
                            <a:pt x="16087" y="5983"/>
                          </a:cubicBezTo>
                          <a:cubicBezTo>
                            <a:pt x="16087" y="2654"/>
                            <a:pt x="12541" y="0"/>
                            <a:pt x="802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B608D"/>
                        </a:gs>
                        <a:gs pos="100000">
                          <a:srgbClr val="4D4D4D"/>
                        </a:gs>
                      </a:gsLst>
                      <a:lin ang="16200000" scaled="0"/>
                    </a:gradFill>
                    <a:ln w="1191" cap="flat">
                      <a:noFill/>
                      <a:miter lim="800000"/>
                    </a:ln>
                  </p:spPr>
                </p:sp>
                <p:sp>
                  <p:nvSpPr>
                    <p:cNvPr id="17520" name=""/>
                    <p:cNvSpPr/>
                    <p:nvPr/>
                  </p:nvSpPr>
                  <p:spPr>
                    <a:xfrm>
                      <a:off x="8054191" y="3869244"/>
                      <a:ext cx="14304" cy="10629"/>
                    </a:xfrm>
                    <a:custGeom>
                      <a:avLst/>
                      <a:gdLst/>
                      <a:ahLst/>
                      <a:cxnLst/>
                      <a:pathLst>
                        <a:path w="14304" h="10629">
                          <a:moveTo>
                            <a:pt x="7136" y="0"/>
                          </a:moveTo>
                          <a:cubicBezTo>
                            <a:pt x="3122" y="0"/>
                            <a:pt x="36" y="2371"/>
                            <a:pt x="17" y="5325"/>
                          </a:cubicBezTo>
                          <a:cubicBezTo>
                            <a:pt x="0" y="8279"/>
                            <a:pt x="3189" y="10629"/>
                            <a:pt x="7136" y="10629"/>
                          </a:cubicBezTo>
                          <a:cubicBezTo>
                            <a:pt x="11084" y="10629"/>
                            <a:pt x="14304" y="8279"/>
                            <a:pt x="14304" y="5319"/>
                          </a:cubicBezTo>
                          <a:cubicBezTo>
                            <a:pt x="14304" y="2360"/>
                            <a:pt x="11150" y="0"/>
                            <a:pt x="713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00FF00"/>
                        </a:gs>
                        <a:gs pos="0">
                          <a:srgbClr val="FFFFFF"/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 w="1191" cap="flat">
                      <a:noFill/>
                      <a:miter lim="800000"/>
                    </a:ln>
                  </p:spPr>
                </p:sp>
              </p:grpSp>
            </p:grpSp>
          </p:grpSp>
          <p:grpSp>
            <p:nvGrpSpPr>
              <p:cNvPr id="17523" name=""/>
              <p:cNvGrpSpPr/>
              <p:nvPr/>
            </p:nvGrpSpPr>
            <p:grpSpPr>
              <a:xfrm>
                <a:off x="8063889" y="3891106"/>
                <a:ext cx="80384" cy="59731"/>
                <a:chOff x="8063889" y="3891106"/>
                <a:chExt cx="80384" cy="59731"/>
              </a:xfrm>
            </p:grpSpPr>
            <p:sp>
              <p:nvSpPr>
                <p:cNvPr id="17526" name=""/>
                <p:cNvSpPr/>
                <p:nvPr/>
              </p:nvSpPr>
              <p:spPr>
                <a:xfrm>
                  <a:off x="8063495" y="3890905"/>
                  <a:ext cx="80929" cy="60137"/>
                </a:xfrm>
                <a:custGeom>
                  <a:avLst/>
                  <a:gdLst/>
                  <a:ahLst/>
                  <a:cxnLst/>
                  <a:pathLst>
                    <a:path w="80929" h="60137">
                      <a:moveTo>
                        <a:pt x="40377" y="0"/>
                      </a:moveTo>
                      <a:cubicBezTo>
                        <a:pt x="17664" y="0"/>
                        <a:pt x="206" y="13413"/>
                        <a:pt x="98" y="30128"/>
                      </a:cubicBezTo>
                      <a:cubicBezTo>
                        <a:pt x="0" y="46842"/>
                        <a:pt x="18041" y="60137"/>
                        <a:pt x="40377" y="60137"/>
                      </a:cubicBezTo>
                      <a:cubicBezTo>
                        <a:pt x="62712" y="60137"/>
                        <a:pt x="80929" y="46842"/>
                        <a:pt x="80929" y="30097"/>
                      </a:cubicBezTo>
                      <a:cubicBezTo>
                        <a:pt x="80929" y="13352"/>
                        <a:pt x="63089" y="0"/>
                        <a:pt x="4037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595959"/>
                    </a:gs>
                  </a:gsLst>
                  <a:lin ang="54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7529" name=""/>
                <p:cNvSpPr/>
                <p:nvPr/>
              </p:nvSpPr>
              <p:spPr>
                <a:xfrm>
                  <a:off x="8070765" y="3896308"/>
                  <a:ext cx="66390" cy="49332"/>
                </a:xfrm>
                <a:custGeom>
                  <a:avLst/>
                  <a:gdLst/>
                  <a:ahLst/>
                  <a:cxnLst/>
                  <a:pathLst>
                    <a:path w="66390" h="49332">
                      <a:moveTo>
                        <a:pt x="33123" y="0"/>
                      </a:moveTo>
                      <a:cubicBezTo>
                        <a:pt x="14491" y="0"/>
                        <a:pt x="169" y="11003"/>
                        <a:pt x="81" y="24715"/>
                      </a:cubicBezTo>
                      <a:cubicBezTo>
                        <a:pt x="0" y="38426"/>
                        <a:pt x="14800" y="49332"/>
                        <a:pt x="33123" y="49332"/>
                      </a:cubicBezTo>
                      <a:cubicBezTo>
                        <a:pt x="51445" y="49332"/>
                        <a:pt x="66390" y="38426"/>
                        <a:pt x="66390" y="24690"/>
                      </a:cubicBezTo>
                      <a:cubicBezTo>
                        <a:pt x="66390" y="10953"/>
                        <a:pt x="51754" y="0"/>
                        <a:pt x="3312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EC5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7532" name=""/>
                <p:cNvSpPr/>
                <p:nvPr/>
              </p:nvSpPr>
              <p:spPr>
                <a:xfrm>
                  <a:off x="8075857" y="3900091"/>
                  <a:ext cx="56205" cy="41764"/>
                </a:xfrm>
                <a:custGeom>
                  <a:avLst/>
                  <a:gdLst/>
                  <a:ahLst/>
                  <a:cxnLst/>
                  <a:pathLst>
                    <a:path w="56205" h="41764">
                      <a:moveTo>
                        <a:pt x="28041" y="0"/>
                      </a:moveTo>
                      <a:cubicBezTo>
                        <a:pt x="12268" y="0"/>
                        <a:pt x="143" y="9315"/>
                        <a:pt x="68" y="20923"/>
                      </a:cubicBezTo>
                      <a:cubicBezTo>
                        <a:pt x="0" y="32531"/>
                        <a:pt x="12529" y="41764"/>
                        <a:pt x="28041" y="41764"/>
                      </a:cubicBezTo>
                      <a:cubicBezTo>
                        <a:pt x="43553" y="41764"/>
                        <a:pt x="56205" y="32531"/>
                        <a:pt x="56205" y="20902"/>
                      </a:cubicBezTo>
                      <a:cubicBezTo>
                        <a:pt x="56205" y="9273"/>
                        <a:pt x="43815" y="0"/>
                        <a:pt x="2804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7535" name=""/>
                <p:cNvSpPr/>
                <p:nvPr/>
              </p:nvSpPr>
              <p:spPr>
                <a:xfrm>
                  <a:off x="8078972" y="3902406"/>
                  <a:ext cx="49975" cy="37135"/>
                </a:xfrm>
                <a:custGeom>
                  <a:avLst/>
                  <a:gdLst/>
                  <a:ahLst/>
                  <a:cxnLst/>
                  <a:pathLst>
                    <a:path w="49975" h="37135">
                      <a:moveTo>
                        <a:pt x="24933" y="0"/>
                      </a:moveTo>
                      <a:cubicBezTo>
                        <a:pt x="10908" y="0"/>
                        <a:pt x="127" y="8283"/>
                        <a:pt x="61" y="18604"/>
                      </a:cubicBezTo>
                      <a:cubicBezTo>
                        <a:pt x="0" y="28925"/>
                        <a:pt x="11141" y="37135"/>
                        <a:pt x="24933" y="37135"/>
                      </a:cubicBezTo>
                      <a:cubicBezTo>
                        <a:pt x="38726" y="37135"/>
                        <a:pt x="49975" y="28925"/>
                        <a:pt x="49975" y="18585"/>
                      </a:cubicBezTo>
                      <a:cubicBezTo>
                        <a:pt x="49975" y="8245"/>
                        <a:pt x="38958" y="0"/>
                        <a:pt x="2493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7F7F7F"/>
                    </a:gs>
                  </a:gsLst>
                  <a:lin ang="5400000" scaled="0"/>
                </a:gradFill>
                <a:ln w="1191" cap="flat">
                  <a:noFill/>
                  <a:miter lim="800000"/>
                </a:ln>
              </p:spPr>
            </p:sp>
            <p:sp>
              <p:nvSpPr>
                <p:cNvPr id="17538" name=""/>
                <p:cNvSpPr/>
                <p:nvPr/>
              </p:nvSpPr>
              <p:spPr>
                <a:xfrm>
                  <a:off x="8085238" y="3907062"/>
                  <a:ext cx="37443" cy="27823"/>
                </a:xfrm>
                <a:custGeom>
                  <a:avLst/>
                  <a:gdLst/>
                  <a:ahLst/>
                  <a:cxnLst/>
                  <a:pathLst>
                    <a:path w="37443" h="27823">
                      <a:moveTo>
                        <a:pt x="18681" y="0"/>
                      </a:moveTo>
                      <a:cubicBezTo>
                        <a:pt x="8173" y="0"/>
                        <a:pt x="95" y="6206"/>
                        <a:pt x="46" y="13939"/>
                      </a:cubicBezTo>
                      <a:cubicBezTo>
                        <a:pt x="0" y="21672"/>
                        <a:pt x="8347" y="27823"/>
                        <a:pt x="18681" y="27823"/>
                      </a:cubicBezTo>
                      <a:cubicBezTo>
                        <a:pt x="29015" y="27823"/>
                        <a:pt x="37443" y="21672"/>
                        <a:pt x="37443" y="13925"/>
                      </a:cubicBezTo>
                      <a:cubicBezTo>
                        <a:pt x="37443" y="6178"/>
                        <a:pt x="29189" y="0"/>
                        <a:pt x="1868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4D4D4D"/>
                    </a:gs>
                  </a:gsLst>
                  <a:lin ang="16200000" scaled="0"/>
                </a:gradFill>
                <a:ln w="1191" cap="flat">
                  <a:noFill/>
                  <a:miter lim="800000"/>
                </a:ln>
              </p:spPr>
            </p:sp>
          </p:grpSp>
        </p:grpSp>
        <p:cxnSp>
          <p:nvCxnSpPr>
            <p:cNvPr id="17558" name="Line"/>
            <p:cNvCxnSpPr/>
            <p:nvPr/>
          </p:nvCxnSpPr>
          <p:spPr>
            <a:xfrm rot="-9387420">
              <a:off x="1357199" y="2305105"/>
              <a:ext cx="6073213" cy="492370"/>
            </a:xfrm>
            <a:prstGeom prst="line">
              <a:avLst/>
            </a:prstGeom>
            <a:ln w="25739" cap="flat">
              <a:solidFill>
                <a:srgbClr val="0070F0"/>
              </a:solidFill>
              <a:custDash>
                <a:ds d="200000" sp="500000"/>
              </a:custDash>
              <a:miter lim="800000"/>
            </a:ln>
          </p:spPr>
        </p:cxnSp>
        <p:grpSp>
          <p:nvGrpSpPr>
            <p:cNvPr id="17561" name=""/>
            <p:cNvGrpSpPr/>
            <p:nvPr/>
          </p:nvGrpSpPr>
          <p:grpSpPr>
            <a:xfrm>
              <a:off x="3892963" y="2992495"/>
              <a:ext cx="412562" cy="399011"/>
              <a:chOff x="3892963" y="2992495"/>
              <a:chExt cx="412562" cy="399011"/>
            </a:xfrm>
          </p:grpSpPr>
          <p:sp>
            <p:nvSpPr>
              <p:cNvPr id="17564" name=""/>
              <p:cNvSpPr/>
              <p:nvPr/>
            </p:nvSpPr>
            <p:spPr>
              <a:xfrm>
                <a:off x="3892861" y="3060185"/>
                <a:ext cx="364773" cy="331212"/>
              </a:xfrm>
              <a:custGeom>
                <a:avLst/>
                <a:gdLst/>
                <a:ahLst/>
                <a:cxnLst/>
                <a:pathLst>
                  <a:path w="364773" h="331212">
                    <a:moveTo>
                      <a:pt x="0" y="331212"/>
                    </a:moveTo>
                    <a:lnTo>
                      <a:pt x="364773" y="331212"/>
                    </a:lnTo>
                    <a:lnTo>
                      <a:pt x="364773" y="0"/>
                    </a:lnTo>
                    <a:lnTo>
                      <a:pt x="1366" y="0"/>
                    </a:lnTo>
                    <a:lnTo>
                      <a:pt x="0" y="331212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567" name=""/>
              <p:cNvSpPr/>
              <p:nvPr/>
            </p:nvSpPr>
            <p:spPr>
              <a:xfrm>
                <a:off x="4256775" y="2992634"/>
                <a:ext cx="48977" cy="398796"/>
              </a:xfrm>
              <a:custGeom>
                <a:avLst/>
                <a:gdLst/>
                <a:ahLst/>
                <a:cxnLst/>
                <a:pathLst>
                  <a:path w="48977" h="398796">
                    <a:moveTo>
                      <a:pt x="0" y="68419"/>
                    </a:moveTo>
                    <a:lnTo>
                      <a:pt x="48446" y="0"/>
                    </a:lnTo>
                    <a:lnTo>
                      <a:pt x="48913" y="363632"/>
                    </a:lnTo>
                    <a:lnTo>
                      <a:pt x="291" y="398796"/>
                    </a:lnTo>
                    <a:lnTo>
                      <a:pt x="0" y="68419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570" name=""/>
              <p:cNvSpPr/>
              <p:nvPr/>
            </p:nvSpPr>
            <p:spPr>
              <a:xfrm>
                <a:off x="3894273" y="2993179"/>
                <a:ext cx="410949" cy="67512"/>
              </a:xfrm>
              <a:custGeom>
                <a:avLst/>
                <a:gdLst/>
                <a:ahLst/>
                <a:cxnLst/>
                <a:pathLst>
                  <a:path w="410949" h="67512">
                    <a:moveTo>
                      <a:pt x="0" y="67008"/>
                    </a:moveTo>
                    <a:lnTo>
                      <a:pt x="362533" y="67874"/>
                    </a:lnTo>
                    <a:lnTo>
                      <a:pt x="410949" y="0"/>
                    </a:lnTo>
                    <a:lnTo>
                      <a:pt x="80596" y="0"/>
                    </a:lnTo>
                    <a:lnTo>
                      <a:pt x="0" y="67008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573" name=""/>
              <p:cNvSpPr/>
              <p:nvPr/>
            </p:nvSpPr>
            <p:spPr>
              <a:xfrm>
                <a:off x="3938804" y="3095203"/>
                <a:ext cx="280074" cy="265894"/>
              </a:xfrm>
              <a:custGeom>
                <a:avLst/>
                <a:gdLst/>
                <a:ahLst/>
                <a:cxnLst/>
                <a:pathLst>
                  <a:path w="280074" h="265894">
                    <a:moveTo>
                      <a:pt x="0" y="51431"/>
                    </a:moveTo>
                    <a:lnTo>
                      <a:pt x="40457" y="-314"/>
                    </a:lnTo>
                    <a:lnTo>
                      <a:pt x="40457" y="32528"/>
                    </a:lnTo>
                    <a:lnTo>
                      <a:pt x="103151" y="32528"/>
                    </a:lnTo>
                    <a:lnTo>
                      <a:pt x="141823" y="106878"/>
                    </a:lnTo>
                    <a:lnTo>
                      <a:pt x="179908" y="33789"/>
                    </a:lnTo>
                    <a:lnTo>
                      <a:pt x="236743" y="33789"/>
                    </a:lnTo>
                    <a:cubicBezTo>
                      <a:pt x="236743" y="33788"/>
                      <a:pt x="237915" y="-314"/>
                      <a:pt x="237915" y="-314"/>
                    </a:cubicBezTo>
                    <a:cubicBezTo>
                      <a:pt x="237915" y="-314"/>
                      <a:pt x="278930" y="51431"/>
                      <a:pt x="278930" y="51431"/>
                    </a:cubicBezTo>
                    <a:lnTo>
                      <a:pt x="237915" y="103098"/>
                    </a:lnTo>
                    <a:lnTo>
                      <a:pt x="237915" y="67813"/>
                    </a:lnTo>
                    <a:lnTo>
                      <a:pt x="186354" y="67813"/>
                    </a:lnTo>
                    <a:lnTo>
                      <a:pt x="152955" y="128300"/>
                    </a:lnTo>
                    <a:lnTo>
                      <a:pt x="187525" y="196349"/>
                    </a:lnTo>
                    <a:lnTo>
                      <a:pt x="237915" y="196349"/>
                    </a:lnTo>
                    <a:lnTo>
                      <a:pt x="239087" y="158544"/>
                    </a:lnTo>
                    <a:cubicBezTo>
                      <a:pt x="239087" y="158544"/>
                      <a:pt x="280074" y="211471"/>
                      <a:pt x="280074" y="213992"/>
                    </a:cubicBezTo>
                    <a:cubicBezTo>
                      <a:pt x="280074" y="216512"/>
                      <a:pt x="239087" y="265583"/>
                      <a:pt x="239087" y="265583"/>
                    </a:cubicBezTo>
                    <a:lnTo>
                      <a:pt x="239087" y="234154"/>
                    </a:lnTo>
                    <a:lnTo>
                      <a:pt x="180494" y="234154"/>
                    </a:lnTo>
                    <a:lnTo>
                      <a:pt x="141823" y="158544"/>
                    </a:lnTo>
                    <a:lnTo>
                      <a:pt x="104909" y="231634"/>
                    </a:lnTo>
                    <a:lnTo>
                      <a:pt x="41629" y="231634"/>
                    </a:lnTo>
                    <a:lnTo>
                      <a:pt x="41629" y="263138"/>
                    </a:lnTo>
                    <a:lnTo>
                      <a:pt x="0" y="217772"/>
                    </a:lnTo>
                    <a:lnTo>
                      <a:pt x="41629" y="158544"/>
                    </a:lnTo>
                    <a:lnTo>
                      <a:pt x="41629" y="198870"/>
                    </a:lnTo>
                    <a:lnTo>
                      <a:pt x="96706" y="198869"/>
                    </a:lnTo>
                    <a:lnTo>
                      <a:pt x="130983" y="135231"/>
                    </a:lnTo>
                    <a:lnTo>
                      <a:pt x="96706" y="67813"/>
                    </a:lnTo>
                    <a:lnTo>
                      <a:pt x="41629" y="67813"/>
                    </a:lnTo>
                    <a:lnTo>
                      <a:pt x="41629" y="103098"/>
                    </a:lnTo>
                    <a:lnTo>
                      <a:pt x="0" y="5143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2157" name="Text 2157"/>
              <p:cNvSpPr txBox="1"/>
              <p:nvPr/>
            </p:nvSpPr>
            <p:spPr>
              <a:xfrm>
                <a:off x="3863564" y="3463601"/>
                <a:ext cx="413164" cy="71252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Site 2</a:t>
                </a:r>
              </a:p>
            </p:txBody>
          </p:sp>
        </p:grpSp>
        <p:grpSp>
          <p:nvGrpSpPr>
            <p:cNvPr id="17578" name=""/>
            <p:cNvGrpSpPr/>
            <p:nvPr/>
          </p:nvGrpSpPr>
          <p:grpSpPr>
            <a:xfrm>
              <a:off x="5238916" y="3818110"/>
              <a:ext cx="412562" cy="396813"/>
              <a:chOff x="5238916" y="3818110"/>
              <a:chExt cx="412562" cy="396813"/>
            </a:xfrm>
          </p:grpSpPr>
          <p:sp>
            <p:nvSpPr>
              <p:cNvPr id="17581" name=""/>
              <p:cNvSpPr/>
              <p:nvPr/>
            </p:nvSpPr>
            <p:spPr>
              <a:xfrm>
                <a:off x="5238814" y="3885428"/>
                <a:ext cx="364773" cy="329388"/>
              </a:xfrm>
              <a:custGeom>
                <a:avLst/>
                <a:gdLst/>
                <a:ahLst/>
                <a:cxnLst/>
                <a:pathLst>
                  <a:path w="364773" h="329388">
                    <a:moveTo>
                      <a:pt x="0" y="329388"/>
                    </a:moveTo>
                    <a:lnTo>
                      <a:pt x="364773" y="329388"/>
                    </a:lnTo>
                    <a:lnTo>
                      <a:pt x="364773" y="0"/>
                    </a:lnTo>
                    <a:lnTo>
                      <a:pt x="1366" y="0"/>
                    </a:lnTo>
                    <a:lnTo>
                      <a:pt x="0" y="329388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584" name=""/>
              <p:cNvSpPr/>
              <p:nvPr/>
            </p:nvSpPr>
            <p:spPr>
              <a:xfrm>
                <a:off x="5602727" y="3818249"/>
                <a:ext cx="48977" cy="396601"/>
              </a:xfrm>
              <a:custGeom>
                <a:avLst/>
                <a:gdLst/>
                <a:ahLst/>
                <a:cxnLst/>
                <a:pathLst>
                  <a:path w="48977" h="396601">
                    <a:moveTo>
                      <a:pt x="0" y="68042"/>
                    </a:moveTo>
                    <a:lnTo>
                      <a:pt x="48446" y="0"/>
                    </a:lnTo>
                    <a:lnTo>
                      <a:pt x="48913" y="361629"/>
                    </a:lnTo>
                    <a:lnTo>
                      <a:pt x="291" y="396601"/>
                    </a:lnTo>
                    <a:lnTo>
                      <a:pt x="0" y="68042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587" name=""/>
              <p:cNvSpPr/>
              <p:nvPr/>
            </p:nvSpPr>
            <p:spPr>
              <a:xfrm>
                <a:off x="5240225" y="3818790"/>
                <a:ext cx="410949" cy="67140"/>
              </a:xfrm>
              <a:custGeom>
                <a:avLst/>
                <a:gdLst/>
                <a:ahLst/>
                <a:cxnLst/>
                <a:pathLst>
                  <a:path w="410949" h="67140">
                    <a:moveTo>
                      <a:pt x="0" y="66639"/>
                    </a:moveTo>
                    <a:lnTo>
                      <a:pt x="362533" y="67500"/>
                    </a:lnTo>
                    <a:lnTo>
                      <a:pt x="410949" y="0"/>
                    </a:lnTo>
                    <a:lnTo>
                      <a:pt x="80596" y="0"/>
                    </a:lnTo>
                    <a:lnTo>
                      <a:pt x="0" y="66639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590" name=""/>
              <p:cNvSpPr/>
              <p:nvPr/>
            </p:nvSpPr>
            <p:spPr>
              <a:xfrm>
                <a:off x="5284756" y="3920253"/>
                <a:ext cx="280074" cy="264430"/>
              </a:xfrm>
              <a:custGeom>
                <a:avLst/>
                <a:gdLst/>
                <a:ahLst/>
                <a:cxnLst/>
                <a:pathLst>
                  <a:path w="280074" h="264430">
                    <a:moveTo>
                      <a:pt x="0" y="51148"/>
                    </a:moveTo>
                    <a:lnTo>
                      <a:pt x="40457" y="-312"/>
                    </a:lnTo>
                    <a:lnTo>
                      <a:pt x="40457" y="32349"/>
                    </a:lnTo>
                    <a:lnTo>
                      <a:pt x="103151" y="32349"/>
                    </a:lnTo>
                    <a:lnTo>
                      <a:pt x="141823" y="106289"/>
                    </a:lnTo>
                    <a:lnTo>
                      <a:pt x="179908" y="33603"/>
                    </a:lnTo>
                    <a:lnTo>
                      <a:pt x="236743" y="33603"/>
                    </a:lnTo>
                    <a:cubicBezTo>
                      <a:pt x="236743" y="33602"/>
                      <a:pt x="237915" y="-312"/>
                      <a:pt x="237915" y="-312"/>
                    </a:cubicBezTo>
                    <a:cubicBezTo>
                      <a:pt x="237915" y="-312"/>
                      <a:pt x="278930" y="51148"/>
                      <a:pt x="278930" y="51148"/>
                    </a:cubicBezTo>
                    <a:lnTo>
                      <a:pt x="237915" y="102530"/>
                    </a:lnTo>
                    <a:lnTo>
                      <a:pt x="237915" y="67440"/>
                    </a:lnTo>
                    <a:lnTo>
                      <a:pt x="186354" y="67440"/>
                    </a:lnTo>
                    <a:lnTo>
                      <a:pt x="152955" y="127594"/>
                    </a:lnTo>
                    <a:lnTo>
                      <a:pt x="187525" y="195268"/>
                    </a:lnTo>
                    <a:lnTo>
                      <a:pt x="237915" y="195268"/>
                    </a:lnTo>
                    <a:lnTo>
                      <a:pt x="239087" y="157671"/>
                    </a:lnTo>
                    <a:cubicBezTo>
                      <a:pt x="239087" y="157671"/>
                      <a:pt x="280074" y="210306"/>
                      <a:pt x="280074" y="212813"/>
                    </a:cubicBezTo>
                    <a:cubicBezTo>
                      <a:pt x="280074" y="215319"/>
                      <a:pt x="239087" y="264121"/>
                      <a:pt x="239087" y="264121"/>
                    </a:cubicBezTo>
                    <a:lnTo>
                      <a:pt x="239087" y="232865"/>
                    </a:lnTo>
                    <a:lnTo>
                      <a:pt x="180494" y="232865"/>
                    </a:lnTo>
                    <a:lnTo>
                      <a:pt x="141823" y="157671"/>
                    </a:lnTo>
                    <a:lnTo>
                      <a:pt x="104909" y="230358"/>
                    </a:lnTo>
                    <a:lnTo>
                      <a:pt x="41629" y="230358"/>
                    </a:lnTo>
                    <a:lnTo>
                      <a:pt x="41629" y="261689"/>
                    </a:lnTo>
                    <a:lnTo>
                      <a:pt x="0" y="216573"/>
                    </a:lnTo>
                    <a:lnTo>
                      <a:pt x="41629" y="157671"/>
                    </a:lnTo>
                    <a:lnTo>
                      <a:pt x="41629" y="197775"/>
                    </a:lnTo>
                    <a:lnTo>
                      <a:pt x="96706" y="197774"/>
                    </a:lnTo>
                    <a:lnTo>
                      <a:pt x="130983" y="134487"/>
                    </a:lnTo>
                    <a:lnTo>
                      <a:pt x="96706" y="67440"/>
                    </a:lnTo>
                    <a:lnTo>
                      <a:pt x="41629" y="67440"/>
                    </a:lnTo>
                    <a:lnTo>
                      <a:pt x="41629" y="102530"/>
                    </a:lnTo>
                    <a:lnTo>
                      <a:pt x="0" y="5114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2158" name="Text 2158"/>
              <p:cNvSpPr txBox="1"/>
              <p:nvPr/>
            </p:nvSpPr>
            <p:spPr>
              <a:xfrm>
                <a:off x="5231564" y="4284594"/>
                <a:ext cx="413164" cy="7085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Site 3</a:t>
                </a:r>
              </a:p>
            </p:txBody>
          </p:sp>
        </p:grpSp>
        <p:grpSp>
          <p:nvGrpSpPr>
            <p:cNvPr id="17595" name=""/>
            <p:cNvGrpSpPr/>
            <p:nvPr/>
          </p:nvGrpSpPr>
          <p:grpSpPr>
            <a:xfrm>
              <a:off x="6136088" y="4111892"/>
              <a:ext cx="412562" cy="399011"/>
              <a:chOff x="6136088" y="4111892"/>
              <a:chExt cx="412562" cy="399011"/>
            </a:xfrm>
          </p:grpSpPr>
          <p:sp>
            <p:nvSpPr>
              <p:cNvPr id="17598" name=""/>
              <p:cNvSpPr/>
              <p:nvPr/>
            </p:nvSpPr>
            <p:spPr>
              <a:xfrm>
                <a:off x="6135986" y="4179582"/>
                <a:ext cx="364773" cy="331212"/>
              </a:xfrm>
              <a:custGeom>
                <a:avLst/>
                <a:gdLst/>
                <a:ahLst/>
                <a:cxnLst/>
                <a:pathLst>
                  <a:path w="364773" h="331212">
                    <a:moveTo>
                      <a:pt x="0" y="331212"/>
                    </a:moveTo>
                    <a:lnTo>
                      <a:pt x="364773" y="331212"/>
                    </a:lnTo>
                    <a:lnTo>
                      <a:pt x="364773" y="0"/>
                    </a:lnTo>
                    <a:lnTo>
                      <a:pt x="1366" y="0"/>
                    </a:lnTo>
                    <a:lnTo>
                      <a:pt x="0" y="331212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601" name=""/>
              <p:cNvSpPr/>
              <p:nvPr/>
            </p:nvSpPr>
            <p:spPr>
              <a:xfrm>
                <a:off x="6499900" y="4112031"/>
                <a:ext cx="48977" cy="398796"/>
              </a:xfrm>
              <a:custGeom>
                <a:avLst/>
                <a:gdLst/>
                <a:ahLst/>
                <a:cxnLst/>
                <a:pathLst>
                  <a:path w="48977" h="398796">
                    <a:moveTo>
                      <a:pt x="0" y="68419"/>
                    </a:moveTo>
                    <a:lnTo>
                      <a:pt x="48446" y="0"/>
                    </a:lnTo>
                    <a:lnTo>
                      <a:pt x="48913" y="363632"/>
                    </a:lnTo>
                    <a:lnTo>
                      <a:pt x="291" y="398796"/>
                    </a:lnTo>
                    <a:lnTo>
                      <a:pt x="0" y="68419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604" name=""/>
              <p:cNvSpPr/>
              <p:nvPr/>
            </p:nvSpPr>
            <p:spPr>
              <a:xfrm>
                <a:off x="6137398" y="4112576"/>
                <a:ext cx="410949" cy="67512"/>
              </a:xfrm>
              <a:custGeom>
                <a:avLst/>
                <a:gdLst/>
                <a:ahLst/>
                <a:cxnLst/>
                <a:pathLst>
                  <a:path w="410949" h="67512">
                    <a:moveTo>
                      <a:pt x="0" y="67008"/>
                    </a:moveTo>
                    <a:lnTo>
                      <a:pt x="362533" y="67874"/>
                    </a:lnTo>
                    <a:lnTo>
                      <a:pt x="410949" y="0"/>
                    </a:lnTo>
                    <a:lnTo>
                      <a:pt x="80596" y="0"/>
                    </a:lnTo>
                    <a:lnTo>
                      <a:pt x="0" y="67008"/>
                    </a:lnTo>
                    <a:close/>
                  </a:path>
                </a:pathLst>
              </a:custGeom>
              <a:solidFill>
                <a:srgbClr val="808080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7607" name=""/>
              <p:cNvSpPr/>
              <p:nvPr/>
            </p:nvSpPr>
            <p:spPr>
              <a:xfrm>
                <a:off x="6181929" y="4214600"/>
                <a:ext cx="280074" cy="265894"/>
              </a:xfrm>
              <a:custGeom>
                <a:avLst/>
                <a:gdLst/>
                <a:ahLst/>
                <a:cxnLst/>
                <a:pathLst>
                  <a:path w="280074" h="265894">
                    <a:moveTo>
                      <a:pt x="0" y="51431"/>
                    </a:moveTo>
                    <a:lnTo>
                      <a:pt x="40457" y="-314"/>
                    </a:lnTo>
                    <a:lnTo>
                      <a:pt x="40457" y="32528"/>
                    </a:lnTo>
                    <a:lnTo>
                      <a:pt x="103151" y="32528"/>
                    </a:lnTo>
                    <a:lnTo>
                      <a:pt x="141823" y="106878"/>
                    </a:lnTo>
                    <a:lnTo>
                      <a:pt x="179908" y="33789"/>
                    </a:lnTo>
                    <a:lnTo>
                      <a:pt x="236743" y="33789"/>
                    </a:lnTo>
                    <a:cubicBezTo>
                      <a:pt x="236743" y="33788"/>
                      <a:pt x="237915" y="-314"/>
                      <a:pt x="237915" y="-314"/>
                    </a:cubicBezTo>
                    <a:cubicBezTo>
                      <a:pt x="237915" y="-314"/>
                      <a:pt x="278930" y="51431"/>
                      <a:pt x="278930" y="51431"/>
                    </a:cubicBezTo>
                    <a:lnTo>
                      <a:pt x="237915" y="103098"/>
                    </a:lnTo>
                    <a:lnTo>
                      <a:pt x="237915" y="67813"/>
                    </a:lnTo>
                    <a:lnTo>
                      <a:pt x="186354" y="67813"/>
                    </a:lnTo>
                    <a:lnTo>
                      <a:pt x="152955" y="128300"/>
                    </a:lnTo>
                    <a:lnTo>
                      <a:pt x="187525" y="196349"/>
                    </a:lnTo>
                    <a:lnTo>
                      <a:pt x="237915" y="196349"/>
                    </a:lnTo>
                    <a:lnTo>
                      <a:pt x="239087" y="158544"/>
                    </a:lnTo>
                    <a:cubicBezTo>
                      <a:pt x="239087" y="158544"/>
                      <a:pt x="280074" y="211471"/>
                      <a:pt x="280074" y="213992"/>
                    </a:cubicBezTo>
                    <a:cubicBezTo>
                      <a:pt x="280074" y="216512"/>
                      <a:pt x="239087" y="265583"/>
                      <a:pt x="239087" y="265583"/>
                    </a:cubicBezTo>
                    <a:lnTo>
                      <a:pt x="239087" y="234154"/>
                    </a:lnTo>
                    <a:lnTo>
                      <a:pt x="180494" y="234154"/>
                    </a:lnTo>
                    <a:lnTo>
                      <a:pt x="141823" y="158544"/>
                    </a:lnTo>
                    <a:lnTo>
                      <a:pt x="104909" y="231634"/>
                    </a:lnTo>
                    <a:lnTo>
                      <a:pt x="41629" y="231634"/>
                    </a:lnTo>
                    <a:lnTo>
                      <a:pt x="41629" y="263138"/>
                    </a:lnTo>
                    <a:lnTo>
                      <a:pt x="0" y="217772"/>
                    </a:lnTo>
                    <a:lnTo>
                      <a:pt x="41629" y="158544"/>
                    </a:lnTo>
                    <a:lnTo>
                      <a:pt x="41629" y="198870"/>
                    </a:lnTo>
                    <a:lnTo>
                      <a:pt x="96706" y="198869"/>
                    </a:lnTo>
                    <a:lnTo>
                      <a:pt x="130983" y="135231"/>
                    </a:lnTo>
                    <a:lnTo>
                      <a:pt x="96706" y="67813"/>
                    </a:lnTo>
                    <a:lnTo>
                      <a:pt x="41629" y="67813"/>
                    </a:lnTo>
                    <a:lnTo>
                      <a:pt x="41629" y="103098"/>
                    </a:lnTo>
                    <a:lnTo>
                      <a:pt x="0" y="5143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2159" name="Text 2159"/>
              <p:cNvSpPr txBox="1"/>
              <p:nvPr/>
            </p:nvSpPr>
            <p:spPr>
              <a:xfrm>
                <a:off x="6113163" y="4588396"/>
                <a:ext cx="413164" cy="71252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Site 4</a:t>
                </a:r>
              </a:p>
            </p:txBody>
          </p:sp>
        </p:grpSp>
        <p:grpSp>
          <p:nvGrpSpPr>
            <p:cNvPr id="17612" name=""/>
            <p:cNvGrpSpPr/>
            <p:nvPr/>
          </p:nvGrpSpPr>
          <p:grpSpPr>
            <a:xfrm>
              <a:off x="2735893" y="2834377"/>
              <a:ext cx="376813" cy="609819"/>
              <a:chOff x="2735893" y="2834377"/>
              <a:chExt cx="376813" cy="609819"/>
            </a:xfrm>
          </p:grpSpPr>
          <p:sp>
            <p:nvSpPr>
              <p:cNvPr id="17615" name=""/>
              <p:cNvSpPr/>
              <p:nvPr/>
            </p:nvSpPr>
            <p:spPr>
              <a:xfrm>
                <a:off x="2736412" y="2877317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618" name=""/>
              <p:cNvSpPr/>
              <p:nvPr/>
            </p:nvSpPr>
            <p:spPr>
              <a:xfrm>
                <a:off x="2905504" y="2942698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621" name=""/>
              <p:cNvSpPr/>
              <p:nvPr/>
            </p:nvSpPr>
            <p:spPr>
              <a:xfrm>
                <a:off x="2922659" y="2904303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7624" name=""/>
              <p:cNvSpPr/>
              <p:nvPr/>
            </p:nvSpPr>
            <p:spPr>
              <a:xfrm>
                <a:off x="2915308" y="2878980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627" name=""/>
              <p:cNvSpPr/>
              <p:nvPr/>
            </p:nvSpPr>
            <p:spPr>
              <a:xfrm flipH="true">
                <a:off x="2751115" y="3151002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30" name=""/>
              <p:cNvSpPr/>
              <p:nvPr/>
            </p:nvSpPr>
            <p:spPr>
              <a:xfrm flipH="true">
                <a:off x="2793787" y="3149373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33" name=""/>
              <p:cNvSpPr/>
              <p:nvPr/>
            </p:nvSpPr>
            <p:spPr>
              <a:xfrm flipH="true">
                <a:off x="2796297" y="3096273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36" name=""/>
              <p:cNvSpPr/>
              <p:nvPr/>
            </p:nvSpPr>
            <p:spPr>
              <a:xfrm flipH="true">
                <a:off x="2826418" y="3144468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39" name=""/>
              <p:cNvSpPr/>
              <p:nvPr/>
            </p:nvSpPr>
            <p:spPr>
              <a:xfrm flipH="true">
                <a:off x="2828928" y="3096270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42" name=""/>
              <p:cNvSpPr/>
              <p:nvPr/>
            </p:nvSpPr>
            <p:spPr>
              <a:xfrm flipH="true">
                <a:off x="2831439" y="3055425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645" name=""/>
              <p:cNvSpPr/>
              <p:nvPr/>
            </p:nvSpPr>
            <p:spPr>
              <a:xfrm flipH="true">
                <a:off x="2851521" y="3093007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48" name=""/>
              <p:cNvSpPr/>
              <p:nvPr/>
            </p:nvSpPr>
            <p:spPr>
              <a:xfrm flipH="true">
                <a:off x="2854031" y="3052979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51" name=""/>
              <p:cNvSpPr/>
              <p:nvPr/>
            </p:nvSpPr>
            <p:spPr>
              <a:xfrm>
                <a:off x="2912860" y="2891232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654" name=""/>
              <p:cNvSpPr/>
              <p:nvPr/>
            </p:nvSpPr>
            <p:spPr>
              <a:xfrm>
                <a:off x="2929197" y="2946780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7657" name=""/>
              <p:cNvSpPr/>
              <p:nvPr/>
            </p:nvSpPr>
            <p:spPr>
              <a:xfrm>
                <a:off x="2930038" y="3151002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60" name=""/>
              <p:cNvSpPr/>
              <p:nvPr/>
            </p:nvSpPr>
            <p:spPr>
              <a:xfrm>
                <a:off x="2929208" y="3149373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63" name=""/>
              <p:cNvSpPr/>
              <p:nvPr/>
            </p:nvSpPr>
            <p:spPr>
              <a:xfrm>
                <a:off x="2930040" y="3096273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66" name=""/>
              <p:cNvSpPr/>
              <p:nvPr/>
            </p:nvSpPr>
            <p:spPr>
              <a:xfrm>
                <a:off x="2928377" y="3144468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69" name=""/>
              <p:cNvSpPr/>
              <p:nvPr/>
            </p:nvSpPr>
            <p:spPr>
              <a:xfrm>
                <a:off x="2930863" y="3096270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72" name=""/>
              <p:cNvSpPr/>
              <p:nvPr/>
            </p:nvSpPr>
            <p:spPr>
              <a:xfrm>
                <a:off x="2930038" y="3055425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75" name=""/>
              <p:cNvSpPr/>
              <p:nvPr/>
            </p:nvSpPr>
            <p:spPr>
              <a:xfrm>
                <a:off x="2930037" y="3093007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678" name=""/>
              <p:cNvSpPr/>
              <p:nvPr/>
            </p:nvSpPr>
            <p:spPr>
              <a:xfrm>
                <a:off x="2929209" y="3052979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681" name=""/>
              <p:cNvSpPr/>
              <p:nvPr/>
            </p:nvSpPr>
            <p:spPr>
              <a:xfrm>
                <a:off x="2796045" y="3214723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84" name=""/>
              <p:cNvSpPr/>
              <p:nvPr/>
            </p:nvSpPr>
            <p:spPr>
              <a:xfrm>
                <a:off x="2827904" y="3143652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687" name=""/>
              <p:cNvSpPr/>
              <p:nvPr/>
            </p:nvSpPr>
            <p:spPr>
              <a:xfrm>
                <a:off x="2853224" y="3090556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690" name=""/>
              <p:cNvSpPr/>
              <p:nvPr/>
            </p:nvSpPr>
            <p:spPr>
              <a:xfrm>
                <a:off x="2871196" y="305134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693" name=""/>
              <p:cNvSpPr/>
              <p:nvPr/>
            </p:nvSpPr>
            <p:spPr>
              <a:xfrm>
                <a:off x="2886306" y="3020712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696" name=""/>
              <p:cNvSpPr/>
              <p:nvPr/>
            </p:nvSpPr>
            <p:spPr>
              <a:xfrm>
                <a:off x="2894484" y="3000526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699" name=""/>
              <p:cNvSpPr/>
              <p:nvPr/>
            </p:nvSpPr>
            <p:spPr>
              <a:xfrm>
                <a:off x="2755199" y="3292326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02" name=""/>
              <p:cNvSpPr/>
              <p:nvPr/>
            </p:nvSpPr>
            <p:spPr>
              <a:xfrm>
                <a:off x="2799312" y="3208188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05" name=""/>
              <p:cNvSpPr/>
              <p:nvPr/>
            </p:nvSpPr>
            <p:spPr>
              <a:xfrm>
                <a:off x="2832804" y="3135485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08" name=""/>
              <p:cNvSpPr/>
              <p:nvPr/>
            </p:nvSpPr>
            <p:spPr>
              <a:xfrm>
                <a:off x="2855680" y="308401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11" name=""/>
              <p:cNvSpPr/>
              <p:nvPr/>
            </p:nvSpPr>
            <p:spPr>
              <a:xfrm>
                <a:off x="2874467" y="3047588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714" name=""/>
              <p:cNvSpPr/>
              <p:nvPr/>
            </p:nvSpPr>
            <p:spPr>
              <a:xfrm>
                <a:off x="2888349" y="3017420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7717" name=""/>
              <p:cNvSpPr/>
              <p:nvPr/>
            </p:nvSpPr>
            <p:spPr>
              <a:xfrm>
                <a:off x="2796045" y="3216353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20" name=""/>
              <p:cNvSpPr/>
              <p:nvPr/>
            </p:nvSpPr>
            <p:spPr>
              <a:xfrm>
                <a:off x="2826267" y="3147730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23" name=""/>
              <p:cNvSpPr/>
              <p:nvPr/>
            </p:nvSpPr>
            <p:spPr>
              <a:xfrm>
                <a:off x="2852407" y="3094638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26" name=""/>
              <p:cNvSpPr/>
              <p:nvPr/>
            </p:nvSpPr>
            <p:spPr>
              <a:xfrm>
                <a:off x="2868745" y="3052161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29" name=""/>
              <p:cNvSpPr/>
              <p:nvPr/>
            </p:nvSpPr>
            <p:spPr>
              <a:xfrm>
                <a:off x="2883769" y="302395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32" name=""/>
              <p:cNvSpPr/>
              <p:nvPr/>
            </p:nvSpPr>
            <p:spPr>
              <a:xfrm>
                <a:off x="2894628" y="300149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35" name=""/>
              <p:cNvSpPr/>
              <p:nvPr/>
            </p:nvSpPr>
            <p:spPr>
              <a:xfrm flipH="true">
                <a:off x="2928533" y="3213581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738" name=""/>
              <p:cNvSpPr/>
              <p:nvPr/>
            </p:nvSpPr>
            <p:spPr>
              <a:xfrm flipH="true">
                <a:off x="2929357" y="314251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741" name=""/>
              <p:cNvSpPr/>
              <p:nvPr/>
            </p:nvSpPr>
            <p:spPr>
              <a:xfrm flipH="true">
                <a:off x="2929353" y="3089413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744" name=""/>
              <p:cNvSpPr/>
              <p:nvPr/>
            </p:nvSpPr>
            <p:spPr>
              <a:xfrm flipH="true">
                <a:off x="2927555" y="305020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747" name=""/>
              <p:cNvSpPr/>
              <p:nvPr/>
            </p:nvSpPr>
            <p:spPr>
              <a:xfrm flipH="true">
                <a:off x="2928127" y="301956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50" name=""/>
              <p:cNvSpPr/>
              <p:nvPr/>
            </p:nvSpPr>
            <p:spPr>
              <a:xfrm flipH="true">
                <a:off x="2929356" y="2999384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753" name=""/>
              <p:cNvSpPr/>
              <p:nvPr/>
            </p:nvSpPr>
            <p:spPr>
              <a:xfrm flipH="true">
                <a:off x="2929355" y="3291188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56" name=""/>
              <p:cNvSpPr/>
              <p:nvPr/>
            </p:nvSpPr>
            <p:spPr>
              <a:xfrm flipH="true">
                <a:off x="2928537" y="320704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59" name=""/>
              <p:cNvSpPr/>
              <p:nvPr/>
            </p:nvSpPr>
            <p:spPr>
              <a:xfrm flipH="true">
                <a:off x="2928538" y="3134343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762" name=""/>
              <p:cNvSpPr/>
              <p:nvPr/>
            </p:nvSpPr>
            <p:spPr>
              <a:xfrm flipH="true">
                <a:off x="2927722" y="308287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765" name=""/>
              <p:cNvSpPr/>
              <p:nvPr/>
            </p:nvSpPr>
            <p:spPr>
              <a:xfrm flipH="true">
                <a:off x="2927406" y="304644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768" name=""/>
              <p:cNvSpPr/>
              <p:nvPr/>
            </p:nvSpPr>
            <p:spPr>
              <a:xfrm flipH="true">
                <a:off x="2929071" y="3016277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7771" name=""/>
              <p:cNvSpPr/>
              <p:nvPr/>
            </p:nvSpPr>
            <p:spPr>
              <a:xfrm flipH="true">
                <a:off x="2928534" y="3215217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774" name=""/>
              <p:cNvSpPr/>
              <p:nvPr/>
            </p:nvSpPr>
            <p:spPr>
              <a:xfrm flipH="true">
                <a:off x="2929355" y="3146594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77" name=""/>
              <p:cNvSpPr/>
              <p:nvPr/>
            </p:nvSpPr>
            <p:spPr>
              <a:xfrm flipH="true">
                <a:off x="2928536" y="309349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80" name=""/>
              <p:cNvSpPr/>
              <p:nvPr/>
            </p:nvSpPr>
            <p:spPr>
              <a:xfrm flipH="true">
                <a:off x="2927720" y="305102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83" name=""/>
              <p:cNvSpPr/>
              <p:nvPr/>
            </p:nvSpPr>
            <p:spPr>
              <a:xfrm flipH="true">
                <a:off x="2927985" y="302281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786" name=""/>
              <p:cNvSpPr/>
              <p:nvPr/>
            </p:nvSpPr>
            <p:spPr>
              <a:xfrm flipH="true">
                <a:off x="2929462" y="300035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789" name=""/>
              <p:cNvSpPr/>
              <p:nvPr/>
            </p:nvSpPr>
            <p:spPr>
              <a:xfrm>
                <a:off x="2920209" y="2973740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7792" name=""/>
              <p:cNvGrpSpPr/>
              <p:nvPr/>
            </p:nvGrpSpPr>
            <p:grpSpPr>
              <a:xfrm>
                <a:off x="2833278" y="2834397"/>
                <a:ext cx="182041" cy="106772"/>
                <a:chOff x="2833278" y="2834397"/>
                <a:chExt cx="182041" cy="106772"/>
              </a:xfrm>
            </p:grpSpPr>
            <p:sp>
              <p:nvSpPr>
                <p:cNvPr id="17795" name=""/>
                <p:cNvSpPr/>
                <p:nvPr/>
              </p:nvSpPr>
              <p:spPr>
                <a:xfrm>
                  <a:off x="2833278" y="283439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798" name=""/>
                <p:cNvSpPr/>
                <p:nvPr/>
              </p:nvSpPr>
              <p:spPr>
                <a:xfrm>
                  <a:off x="2865874" y="284731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801" name=""/>
                <p:cNvSpPr/>
                <p:nvPr/>
              </p:nvSpPr>
              <p:spPr>
                <a:xfrm>
                  <a:off x="2891241" y="286180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804" name=""/>
                <p:cNvSpPr/>
                <p:nvPr/>
              </p:nvSpPr>
              <p:spPr>
                <a:xfrm flipH="true">
                  <a:off x="2965877" y="284731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807" name=""/>
                <p:cNvSpPr/>
                <p:nvPr/>
              </p:nvSpPr>
              <p:spPr>
                <a:xfrm flipH="true">
                  <a:off x="2945502" y="286180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7810" name=""/>
                <p:cNvSpPr/>
                <p:nvPr/>
              </p:nvSpPr>
              <p:spPr>
                <a:xfrm flipH="true">
                  <a:off x="2988536" y="283439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7813" name="Ellipse"/>
              <p:cNvSpPr/>
              <p:nvPr/>
            </p:nvSpPr>
            <p:spPr>
              <a:xfrm>
                <a:off x="2911870" y="2875821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7816" name="Ellipse"/>
              <p:cNvSpPr/>
              <p:nvPr/>
            </p:nvSpPr>
            <p:spPr>
              <a:xfrm>
                <a:off x="2914026" y="2876517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19" name="Ellipse"/>
              <p:cNvSpPr/>
              <p:nvPr/>
            </p:nvSpPr>
            <p:spPr>
              <a:xfrm>
                <a:off x="2915452" y="2878191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2160" name="Text 2160"/>
              <p:cNvSpPr txBox="1"/>
              <p:nvPr/>
            </p:nvSpPr>
            <p:spPr>
              <a:xfrm>
                <a:off x="2721139" y="3504800"/>
                <a:ext cx="406321" cy="6174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M1</a:t>
                </a:r>
              </a:p>
            </p:txBody>
          </p:sp>
        </p:grpSp>
        <p:grpSp>
          <p:nvGrpSpPr>
            <p:cNvPr id="17824" name=""/>
            <p:cNvGrpSpPr/>
            <p:nvPr/>
          </p:nvGrpSpPr>
          <p:grpSpPr>
            <a:xfrm>
              <a:off x="3213690" y="3419174"/>
              <a:ext cx="376813" cy="609819"/>
              <a:chOff x="3213690" y="3419174"/>
              <a:chExt cx="376813" cy="609819"/>
            </a:xfrm>
          </p:grpSpPr>
          <p:sp>
            <p:nvSpPr>
              <p:cNvPr id="17827" name=""/>
              <p:cNvSpPr/>
              <p:nvPr/>
            </p:nvSpPr>
            <p:spPr>
              <a:xfrm>
                <a:off x="3214209" y="3462114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830" name=""/>
              <p:cNvSpPr/>
              <p:nvPr/>
            </p:nvSpPr>
            <p:spPr>
              <a:xfrm>
                <a:off x="3383301" y="3527495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7833" name=""/>
              <p:cNvSpPr/>
              <p:nvPr/>
            </p:nvSpPr>
            <p:spPr>
              <a:xfrm>
                <a:off x="3400455" y="3489100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7836" name=""/>
              <p:cNvSpPr/>
              <p:nvPr/>
            </p:nvSpPr>
            <p:spPr>
              <a:xfrm>
                <a:off x="3393105" y="3463777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839" name=""/>
              <p:cNvSpPr/>
              <p:nvPr/>
            </p:nvSpPr>
            <p:spPr>
              <a:xfrm flipH="true">
                <a:off x="3228912" y="3735799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42" name=""/>
              <p:cNvSpPr/>
              <p:nvPr/>
            </p:nvSpPr>
            <p:spPr>
              <a:xfrm flipH="true">
                <a:off x="3271584" y="3734170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45" name=""/>
              <p:cNvSpPr/>
              <p:nvPr/>
            </p:nvSpPr>
            <p:spPr>
              <a:xfrm flipH="true">
                <a:off x="3274094" y="3681070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48" name=""/>
              <p:cNvSpPr/>
              <p:nvPr/>
            </p:nvSpPr>
            <p:spPr>
              <a:xfrm flipH="true">
                <a:off x="3304215" y="3729265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51" name=""/>
              <p:cNvSpPr/>
              <p:nvPr/>
            </p:nvSpPr>
            <p:spPr>
              <a:xfrm flipH="true">
                <a:off x="3306725" y="3681067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54" name=""/>
              <p:cNvSpPr/>
              <p:nvPr/>
            </p:nvSpPr>
            <p:spPr>
              <a:xfrm flipH="true">
                <a:off x="3309236" y="3640222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857" name=""/>
              <p:cNvSpPr/>
              <p:nvPr/>
            </p:nvSpPr>
            <p:spPr>
              <a:xfrm flipH="true">
                <a:off x="3329318" y="3677804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60" name=""/>
              <p:cNvSpPr/>
              <p:nvPr/>
            </p:nvSpPr>
            <p:spPr>
              <a:xfrm flipH="true">
                <a:off x="3331827" y="3637776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63" name=""/>
              <p:cNvSpPr/>
              <p:nvPr/>
            </p:nvSpPr>
            <p:spPr>
              <a:xfrm>
                <a:off x="3390657" y="3476030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866" name=""/>
              <p:cNvSpPr/>
              <p:nvPr/>
            </p:nvSpPr>
            <p:spPr>
              <a:xfrm>
                <a:off x="3406994" y="3531577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7869" name=""/>
              <p:cNvSpPr/>
              <p:nvPr/>
            </p:nvSpPr>
            <p:spPr>
              <a:xfrm>
                <a:off x="3407835" y="3735799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72" name=""/>
              <p:cNvSpPr/>
              <p:nvPr/>
            </p:nvSpPr>
            <p:spPr>
              <a:xfrm>
                <a:off x="3407005" y="3734170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75" name=""/>
              <p:cNvSpPr/>
              <p:nvPr/>
            </p:nvSpPr>
            <p:spPr>
              <a:xfrm>
                <a:off x="3407837" y="3681070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78" name=""/>
              <p:cNvSpPr/>
              <p:nvPr/>
            </p:nvSpPr>
            <p:spPr>
              <a:xfrm>
                <a:off x="3406174" y="3729265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81" name=""/>
              <p:cNvSpPr/>
              <p:nvPr/>
            </p:nvSpPr>
            <p:spPr>
              <a:xfrm>
                <a:off x="3408660" y="3681067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84" name=""/>
              <p:cNvSpPr/>
              <p:nvPr/>
            </p:nvSpPr>
            <p:spPr>
              <a:xfrm>
                <a:off x="3407835" y="3640222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87" name=""/>
              <p:cNvSpPr/>
              <p:nvPr/>
            </p:nvSpPr>
            <p:spPr>
              <a:xfrm>
                <a:off x="3407833" y="3677804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7890" name=""/>
              <p:cNvSpPr/>
              <p:nvPr/>
            </p:nvSpPr>
            <p:spPr>
              <a:xfrm>
                <a:off x="3407006" y="3637776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893" name=""/>
              <p:cNvSpPr/>
              <p:nvPr/>
            </p:nvSpPr>
            <p:spPr>
              <a:xfrm>
                <a:off x="3273842" y="3799520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896" name=""/>
              <p:cNvSpPr/>
              <p:nvPr/>
            </p:nvSpPr>
            <p:spPr>
              <a:xfrm>
                <a:off x="3305701" y="3728449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899" name=""/>
              <p:cNvSpPr/>
              <p:nvPr/>
            </p:nvSpPr>
            <p:spPr>
              <a:xfrm>
                <a:off x="3331021" y="3675354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902" name=""/>
              <p:cNvSpPr/>
              <p:nvPr/>
            </p:nvSpPr>
            <p:spPr>
              <a:xfrm>
                <a:off x="3348993" y="3636140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905" name=""/>
              <p:cNvSpPr/>
              <p:nvPr/>
            </p:nvSpPr>
            <p:spPr>
              <a:xfrm>
                <a:off x="3364103" y="360550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08" name=""/>
              <p:cNvSpPr/>
              <p:nvPr/>
            </p:nvSpPr>
            <p:spPr>
              <a:xfrm>
                <a:off x="3372281" y="3585323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911" name=""/>
              <p:cNvSpPr/>
              <p:nvPr/>
            </p:nvSpPr>
            <p:spPr>
              <a:xfrm>
                <a:off x="3232996" y="3877123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14" name=""/>
              <p:cNvSpPr/>
              <p:nvPr/>
            </p:nvSpPr>
            <p:spPr>
              <a:xfrm>
                <a:off x="3277109" y="3792985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17" name=""/>
              <p:cNvSpPr/>
              <p:nvPr/>
            </p:nvSpPr>
            <p:spPr>
              <a:xfrm>
                <a:off x="3310600" y="3720282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20" name=""/>
              <p:cNvSpPr/>
              <p:nvPr/>
            </p:nvSpPr>
            <p:spPr>
              <a:xfrm>
                <a:off x="3333477" y="3668816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23" name=""/>
              <p:cNvSpPr/>
              <p:nvPr/>
            </p:nvSpPr>
            <p:spPr>
              <a:xfrm>
                <a:off x="3352264" y="3632386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926" name=""/>
              <p:cNvSpPr/>
              <p:nvPr/>
            </p:nvSpPr>
            <p:spPr>
              <a:xfrm>
                <a:off x="3366146" y="3602217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7929" name=""/>
              <p:cNvSpPr/>
              <p:nvPr/>
            </p:nvSpPr>
            <p:spPr>
              <a:xfrm>
                <a:off x="3273842" y="3801149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32" name=""/>
              <p:cNvSpPr/>
              <p:nvPr/>
            </p:nvSpPr>
            <p:spPr>
              <a:xfrm>
                <a:off x="3304064" y="3732528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35" name=""/>
              <p:cNvSpPr/>
              <p:nvPr/>
            </p:nvSpPr>
            <p:spPr>
              <a:xfrm>
                <a:off x="3330204" y="3679436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38" name=""/>
              <p:cNvSpPr/>
              <p:nvPr/>
            </p:nvSpPr>
            <p:spPr>
              <a:xfrm>
                <a:off x="3346542" y="3636958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41" name=""/>
              <p:cNvSpPr/>
              <p:nvPr/>
            </p:nvSpPr>
            <p:spPr>
              <a:xfrm>
                <a:off x="3361565" y="3608753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44" name=""/>
              <p:cNvSpPr/>
              <p:nvPr/>
            </p:nvSpPr>
            <p:spPr>
              <a:xfrm>
                <a:off x="3372425" y="3586290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47" name=""/>
              <p:cNvSpPr/>
              <p:nvPr/>
            </p:nvSpPr>
            <p:spPr>
              <a:xfrm flipH="true">
                <a:off x="3406330" y="3798378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950" name=""/>
              <p:cNvSpPr/>
              <p:nvPr/>
            </p:nvSpPr>
            <p:spPr>
              <a:xfrm flipH="true">
                <a:off x="3407154" y="3727310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953" name=""/>
              <p:cNvSpPr/>
              <p:nvPr/>
            </p:nvSpPr>
            <p:spPr>
              <a:xfrm flipH="true">
                <a:off x="3407150" y="3674211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956" name=""/>
              <p:cNvSpPr/>
              <p:nvPr/>
            </p:nvSpPr>
            <p:spPr>
              <a:xfrm flipH="true">
                <a:off x="3405352" y="3635000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7959" name=""/>
              <p:cNvSpPr/>
              <p:nvPr/>
            </p:nvSpPr>
            <p:spPr>
              <a:xfrm flipH="true">
                <a:off x="3405924" y="3604366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62" name=""/>
              <p:cNvSpPr/>
              <p:nvPr/>
            </p:nvSpPr>
            <p:spPr>
              <a:xfrm flipH="true">
                <a:off x="3407153" y="3584182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7965" name=""/>
              <p:cNvSpPr/>
              <p:nvPr/>
            </p:nvSpPr>
            <p:spPr>
              <a:xfrm flipH="true">
                <a:off x="3407152" y="3875986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68" name=""/>
              <p:cNvSpPr/>
              <p:nvPr/>
            </p:nvSpPr>
            <p:spPr>
              <a:xfrm flipH="true">
                <a:off x="3406334" y="3791846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7971" name=""/>
              <p:cNvSpPr/>
              <p:nvPr/>
            </p:nvSpPr>
            <p:spPr>
              <a:xfrm flipH="true">
                <a:off x="3406334" y="3719141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974" name=""/>
              <p:cNvSpPr/>
              <p:nvPr/>
            </p:nvSpPr>
            <p:spPr>
              <a:xfrm flipH="true">
                <a:off x="3405519" y="3667677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977" name=""/>
              <p:cNvSpPr/>
              <p:nvPr/>
            </p:nvSpPr>
            <p:spPr>
              <a:xfrm flipH="true">
                <a:off x="3405203" y="3631246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980" name=""/>
              <p:cNvSpPr/>
              <p:nvPr/>
            </p:nvSpPr>
            <p:spPr>
              <a:xfrm flipH="true">
                <a:off x="3406867" y="3601074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7983" name=""/>
              <p:cNvSpPr/>
              <p:nvPr/>
            </p:nvSpPr>
            <p:spPr>
              <a:xfrm flipH="true">
                <a:off x="3406331" y="3800014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7986" name=""/>
              <p:cNvSpPr/>
              <p:nvPr/>
            </p:nvSpPr>
            <p:spPr>
              <a:xfrm flipH="true">
                <a:off x="3407152" y="3731391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89" name=""/>
              <p:cNvSpPr/>
              <p:nvPr/>
            </p:nvSpPr>
            <p:spPr>
              <a:xfrm flipH="true">
                <a:off x="3406333" y="3678296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92" name=""/>
              <p:cNvSpPr/>
              <p:nvPr/>
            </p:nvSpPr>
            <p:spPr>
              <a:xfrm flipH="true">
                <a:off x="3405517" y="3635819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95" name=""/>
              <p:cNvSpPr/>
              <p:nvPr/>
            </p:nvSpPr>
            <p:spPr>
              <a:xfrm flipH="true">
                <a:off x="3405782" y="3607613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7998" name=""/>
              <p:cNvSpPr/>
              <p:nvPr/>
            </p:nvSpPr>
            <p:spPr>
              <a:xfrm flipH="true">
                <a:off x="3407259" y="3585150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01" name=""/>
              <p:cNvSpPr/>
              <p:nvPr/>
            </p:nvSpPr>
            <p:spPr>
              <a:xfrm>
                <a:off x="3398006" y="3558537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8004" name=""/>
              <p:cNvGrpSpPr/>
              <p:nvPr/>
            </p:nvGrpSpPr>
            <p:grpSpPr>
              <a:xfrm>
                <a:off x="3311075" y="3419194"/>
                <a:ext cx="182041" cy="106772"/>
                <a:chOff x="3311075" y="3419194"/>
                <a:chExt cx="182041" cy="106772"/>
              </a:xfrm>
            </p:grpSpPr>
            <p:sp>
              <p:nvSpPr>
                <p:cNvPr id="18007" name=""/>
                <p:cNvSpPr/>
                <p:nvPr/>
              </p:nvSpPr>
              <p:spPr>
                <a:xfrm>
                  <a:off x="3311075" y="3419194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010" name=""/>
                <p:cNvSpPr/>
                <p:nvPr/>
              </p:nvSpPr>
              <p:spPr>
                <a:xfrm>
                  <a:off x="3343671" y="3432115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013" name=""/>
                <p:cNvSpPr/>
                <p:nvPr/>
              </p:nvSpPr>
              <p:spPr>
                <a:xfrm>
                  <a:off x="3369038" y="3446598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016" name=""/>
                <p:cNvSpPr/>
                <p:nvPr/>
              </p:nvSpPr>
              <p:spPr>
                <a:xfrm flipH="true">
                  <a:off x="3443673" y="3432115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019" name=""/>
                <p:cNvSpPr/>
                <p:nvPr/>
              </p:nvSpPr>
              <p:spPr>
                <a:xfrm flipH="true">
                  <a:off x="3423299" y="3446598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022" name=""/>
                <p:cNvSpPr/>
                <p:nvPr/>
              </p:nvSpPr>
              <p:spPr>
                <a:xfrm flipH="true">
                  <a:off x="3466333" y="3419194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8025" name="Ellipse"/>
              <p:cNvSpPr/>
              <p:nvPr/>
            </p:nvSpPr>
            <p:spPr>
              <a:xfrm>
                <a:off x="3389667" y="3460618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8028" name="Ellipse"/>
              <p:cNvSpPr/>
              <p:nvPr/>
            </p:nvSpPr>
            <p:spPr>
              <a:xfrm>
                <a:off x="3391823" y="3461314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31" name="Ellipse"/>
              <p:cNvSpPr/>
              <p:nvPr/>
            </p:nvSpPr>
            <p:spPr>
              <a:xfrm>
                <a:off x="3393249" y="3462988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2161" name="Text 2161"/>
              <p:cNvSpPr txBox="1"/>
              <p:nvPr/>
            </p:nvSpPr>
            <p:spPr>
              <a:xfrm>
                <a:off x="3198936" y="4089597"/>
                <a:ext cx="406321" cy="6174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M2</a:t>
                </a:r>
              </a:p>
            </p:txBody>
          </p:sp>
        </p:grpSp>
        <p:grpSp>
          <p:nvGrpSpPr>
            <p:cNvPr id="18036" name=""/>
            <p:cNvGrpSpPr/>
            <p:nvPr/>
          </p:nvGrpSpPr>
          <p:grpSpPr>
            <a:xfrm>
              <a:off x="3213690" y="4333561"/>
              <a:ext cx="376813" cy="609819"/>
              <a:chOff x="3213690" y="4333561"/>
              <a:chExt cx="376813" cy="609819"/>
            </a:xfrm>
          </p:grpSpPr>
          <p:sp>
            <p:nvSpPr>
              <p:cNvPr id="18039" name=""/>
              <p:cNvSpPr/>
              <p:nvPr/>
            </p:nvSpPr>
            <p:spPr>
              <a:xfrm>
                <a:off x="3214209" y="4376501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042" name=""/>
              <p:cNvSpPr/>
              <p:nvPr/>
            </p:nvSpPr>
            <p:spPr>
              <a:xfrm>
                <a:off x="3383301" y="4441881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045" name=""/>
              <p:cNvSpPr/>
              <p:nvPr/>
            </p:nvSpPr>
            <p:spPr>
              <a:xfrm>
                <a:off x="3400455" y="4403487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048" name=""/>
              <p:cNvSpPr/>
              <p:nvPr/>
            </p:nvSpPr>
            <p:spPr>
              <a:xfrm>
                <a:off x="3393105" y="4378164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051" name=""/>
              <p:cNvSpPr/>
              <p:nvPr/>
            </p:nvSpPr>
            <p:spPr>
              <a:xfrm flipH="true">
                <a:off x="3228912" y="4650186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54" name=""/>
              <p:cNvSpPr/>
              <p:nvPr/>
            </p:nvSpPr>
            <p:spPr>
              <a:xfrm flipH="true">
                <a:off x="3271584" y="4648556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57" name=""/>
              <p:cNvSpPr/>
              <p:nvPr/>
            </p:nvSpPr>
            <p:spPr>
              <a:xfrm flipH="true">
                <a:off x="3274094" y="4595456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60" name=""/>
              <p:cNvSpPr/>
              <p:nvPr/>
            </p:nvSpPr>
            <p:spPr>
              <a:xfrm flipH="true">
                <a:off x="3304215" y="4643652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63" name=""/>
              <p:cNvSpPr/>
              <p:nvPr/>
            </p:nvSpPr>
            <p:spPr>
              <a:xfrm flipH="true">
                <a:off x="3306725" y="4595453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66" name=""/>
              <p:cNvSpPr/>
              <p:nvPr/>
            </p:nvSpPr>
            <p:spPr>
              <a:xfrm flipH="true">
                <a:off x="3309236" y="4554609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069" name=""/>
              <p:cNvSpPr/>
              <p:nvPr/>
            </p:nvSpPr>
            <p:spPr>
              <a:xfrm flipH="true">
                <a:off x="3329318" y="4592191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72" name=""/>
              <p:cNvSpPr/>
              <p:nvPr/>
            </p:nvSpPr>
            <p:spPr>
              <a:xfrm flipH="true">
                <a:off x="3331827" y="4552163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075" name=""/>
              <p:cNvSpPr/>
              <p:nvPr/>
            </p:nvSpPr>
            <p:spPr>
              <a:xfrm>
                <a:off x="3390657" y="4390416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078" name=""/>
              <p:cNvSpPr/>
              <p:nvPr/>
            </p:nvSpPr>
            <p:spPr>
              <a:xfrm>
                <a:off x="3406994" y="4445964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081" name=""/>
              <p:cNvSpPr/>
              <p:nvPr/>
            </p:nvSpPr>
            <p:spPr>
              <a:xfrm>
                <a:off x="3407835" y="4650186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084" name=""/>
              <p:cNvSpPr/>
              <p:nvPr/>
            </p:nvSpPr>
            <p:spPr>
              <a:xfrm>
                <a:off x="3407005" y="4648556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087" name=""/>
              <p:cNvSpPr/>
              <p:nvPr/>
            </p:nvSpPr>
            <p:spPr>
              <a:xfrm>
                <a:off x="3407837" y="4595456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090" name=""/>
              <p:cNvSpPr/>
              <p:nvPr/>
            </p:nvSpPr>
            <p:spPr>
              <a:xfrm>
                <a:off x="3406174" y="4643652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093" name=""/>
              <p:cNvSpPr/>
              <p:nvPr/>
            </p:nvSpPr>
            <p:spPr>
              <a:xfrm>
                <a:off x="3408660" y="4595453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096" name=""/>
              <p:cNvSpPr/>
              <p:nvPr/>
            </p:nvSpPr>
            <p:spPr>
              <a:xfrm>
                <a:off x="3407835" y="4554609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099" name=""/>
              <p:cNvSpPr/>
              <p:nvPr/>
            </p:nvSpPr>
            <p:spPr>
              <a:xfrm>
                <a:off x="3407833" y="4592191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102" name=""/>
              <p:cNvSpPr/>
              <p:nvPr/>
            </p:nvSpPr>
            <p:spPr>
              <a:xfrm>
                <a:off x="3407006" y="4552163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105" name=""/>
              <p:cNvSpPr/>
              <p:nvPr/>
            </p:nvSpPr>
            <p:spPr>
              <a:xfrm>
                <a:off x="3273842" y="4713906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08" name=""/>
              <p:cNvSpPr/>
              <p:nvPr/>
            </p:nvSpPr>
            <p:spPr>
              <a:xfrm>
                <a:off x="3305701" y="4642836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11" name=""/>
              <p:cNvSpPr/>
              <p:nvPr/>
            </p:nvSpPr>
            <p:spPr>
              <a:xfrm>
                <a:off x="3331021" y="4589740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14" name=""/>
              <p:cNvSpPr/>
              <p:nvPr/>
            </p:nvSpPr>
            <p:spPr>
              <a:xfrm>
                <a:off x="3348993" y="4550526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17" name=""/>
              <p:cNvSpPr/>
              <p:nvPr/>
            </p:nvSpPr>
            <p:spPr>
              <a:xfrm>
                <a:off x="3364103" y="4519896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20" name=""/>
              <p:cNvSpPr/>
              <p:nvPr/>
            </p:nvSpPr>
            <p:spPr>
              <a:xfrm>
                <a:off x="3372281" y="4499710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123" name=""/>
              <p:cNvSpPr/>
              <p:nvPr/>
            </p:nvSpPr>
            <p:spPr>
              <a:xfrm>
                <a:off x="3232996" y="4791510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26" name=""/>
              <p:cNvSpPr/>
              <p:nvPr/>
            </p:nvSpPr>
            <p:spPr>
              <a:xfrm>
                <a:off x="3277109" y="4707372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29" name=""/>
              <p:cNvSpPr/>
              <p:nvPr/>
            </p:nvSpPr>
            <p:spPr>
              <a:xfrm>
                <a:off x="3310600" y="4634669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32" name=""/>
              <p:cNvSpPr/>
              <p:nvPr/>
            </p:nvSpPr>
            <p:spPr>
              <a:xfrm>
                <a:off x="3333477" y="4583202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35" name=""/>
              <p:cNvSpPr/>
              <p:nvPr/>
            </p:nvSpPr>
            <p:spPr>
              <a:xfrm>
                <a:off x="3352264" y="4546772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138" name=""/>
              <p:cNvSpPr/>
              <p:nvPr/>
            </p:nvSpPr>
            <p:spPr>
              <a:xfrm>
                <a:off x="3366146" y="4516604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141" name=""/>
              <p:cNvSpPr/>
              <p:nvPr/>
            </p:nvSpPr>
            <p:spPr>
              <a:xfrm>
                <a:off x="3273842" y="4715536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44" name=""/>
              <p:cNvSpPr/>
              <p:nvPr/>
            </p:nvSpPr>
            <p:spPr>
              <a:xfrm>
                <a:off x="3304064" y="4646914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147" name=""/>
              <p:cNvSpPr/>
              <p:nvPr/>
            </p:nvSpPr>
            <p:spPr>
              <a:xfrm>
                <a:off x="3330204" y="4593822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150" name=""/>
              <p:cNvSpPr/>
              <p:nvPr/>
            </p:nvSpPr>
            <p:spPr>
              <a:xfrm>
                <a:off x="3346542" y="4551345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153" name=""/>
              <p:cNvSpPr/>
              <p:nvPr/>
            </p:nvSpPr>
            <p:spPr>
              <a:xfrm>
                <a:off x="3361565" y="4523140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156" name=""/>
              <p:cNvSpPr/>
              <p:nvPr/>
            </p:nvSpPr>
            <p:spPr>
              <a:xfrm>
                <a:off x="3372425" y="4500677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59" name=""/>
              <p:cNvSpPr/>
              <p:nvPr/>
            </p:nvSpPr>
            <p:spPr>
              <a:xfrm flipH="true">
                <a:off x="3406330" y="4712765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62" name=""/>
              <p:cNvSpPr/>
              <p:nvPr/>
            </p:nvSpPr>
            <p:spPr>
              <a:xfrm flipH="true">
                <a:off x="3407154" y="4641696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65" name=""/>
              <p:cNvSpPr/>
              <p:nvPr/>
            </p:nvSpPr>
            <p:spPr>
              <a:xfrm flipH="true">
                <a:off x="3407150" y="4588597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68" name=""/>
              <p:cNvSpPr/>
              <p:nvPr/>
            </p:nvSpPr>
            <p:spPr>
              <a:xfrm flipH="true">
                <a:off x="3405352" y="4549386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171" name=""/>
              <p:cNvSpPr/>
              <p:nvPr/>
            </p:nvSpPr>
            <p:spPr>
              <a:xfrm flipH="true">
                <a:off x="3405924" y="4518752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74" name=""/>
              <p:cNvSpPr/>
              <p:nvPr/>
            </p:nvSpPr>
            <p:spPr>
              <a:xfrm flipH="true">
                <a:off x="3407153" y="4498568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177" name=""/>
              <p:cNvSpPr/>
              <p:nvPr/>
            </p:nvSpPr>
            <p:spPr>
              <a:xfrm flipH="true">
                <a:off x="3407152" y="4790372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80" name=""/>
              <p:cNvSpPr/>
              <p:nvPr/>
            </p:nvSpPr>
            <p:spPr>
              <a:xfrm flipH="true">
                <a:off x="3406334" y="4706233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183" name=""/>
              <p:cNvSpPr/>
              <p:nvPr/>
            </p:nvSpPr>
            <p:spPr>
              <a:xfrm flipH="true">
                <a:off x="3406334" y="4633527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186" name=""/>
              <p:cNvSpPr/>
              <p:nvPr/>
            </p:nvSpPr>
            <p:spPr>
              <a:xfrm flipH="true">
                <a:off x="3405519" y="4582063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189" name=""/>
              <p:cNvSpPr/>
              <p:nvPr/>
            </p:nvSpPr>
            <p:spPr>
              <a:xfrm flipH="true">
                <a:off x="3405203" y="4545633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192" name=""/>
              <p:cNvSpPr/>
              <p:nvPr/>
            </p:nvSpPr>
            <p:spPr>
              <a:xfrm flipH="true">
                <a:off x="3406867" y="4515461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195" name=""/>
              <p:cNvSpPr/>
              <p:nvPr/>
            </p:nvSpPr>
            <p:spPr>
              <a:xfrm flipH="true">
                <a:off x="3406331" y="4714401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198" name=""/>
              <p:cNvSpPr/>
              <p:nvPr/>
            </p:nvSpPr>
            <p:spPr>
              <a:xfrm flipH="true">
                <a:off x="3407152" y="4645778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201" name=""/>
              <p:cNvSpPr/>
              <p:nvPr/>
            </p:nvSpPr>
            <p:spPr>
              <a:xfrm flipH="true">
                <a:off x="3406333" y="4592683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204" name=""/>
              <p:cNvSpPr/>
              <p:nvPr/>
            </p:nvSpPr>
            <p:spPr>
              <a:xfrm flipH="true">
                <a:off x="3405517" y="4550205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207" name=""/>
              <p:cNvSpPr/>
              <p:nvPr/>
            </p:nvSpPr>
            <p:spPr>
              <a:xfrm flipH="true">
                <a:off x="3405782" y="4521999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210" name=""/>
              <p:cNvSpPr/>
              <p:nvPr/>
            </p:nvSpPr>
            <p:spPr>
              <a:xfrm flipH="true">
                <a:off x="3407259" y="4499537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13" name=""/>
              <p:cNvSpPr/>
              <p:nvPr/>
            </p:nvSpPr>
            <p:spPr>
              <a:xfrm>
                <a:off x="3398006" y="4472924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8216" name=""/>
              <p:cNvGrpSpPr/>
              <p:nvPr/>
            </p:nvGrpSpPr>
            <p:grpSpPr>
              <a:xfrm>
                <a:off x="3311075" y="4333581"/>
                <a:ext cx="182041" cy="106772"/>
                <a:chOff x="3311075" y="4333581"/>
                <a:chExt cx="182041" cy="106772"/>
              </a:xfrm>
            </p:grpSpPr>
            <p:sp>
              <p:nvSpPr>
                <p:cNvPr id="18219" name=""/>
                <p:cNvSpPr/>
                <p:nvPr/>
              </p:nvSpPr>
              <p:spPr>
                <a:xfrm>
                  <a:off x="3311075" y="4333581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222" name=""/>
                <p:cNvSpPr/>
                <p:nvPr/>
              </p:nvSpPr>
              <p:spPr>
                <a:xfrm>
                  <a:off x="3343671" y="4346502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225" name=""/>
                <p:cNvSpPr/>
                <p:nvPr/>
              </p:nvSpPr>
              <p:spPr>
                <a:xfrm>
                  <a:off x="3369038" y="4360985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228" name=""/>
                <p:cNvSpPr/>
                <p:nvPr/>
              </p:nvSpPr>
              <p:spPr>
                <a:xfrm flipH="true">
                  <a:off x="3443673" y="4346502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231" name=""/>
                <p:cNvSpPr/>
                <p:nvPr/>
              </p:nvSpPr>
              <p:spPr>
                <a:xfrm flipH="true">
                  <a:off x="3423299" y="4360985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234" name=""/>
                <p:cNvSpPr/>
                <p:nvPr/>
              </p:nvSpPr>
              <p:spPr>
                <a:xfrm flipH="true">
                  <a:off x="3466333" y="4333581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8237" name="Ellipse"/>
              <p:cNvSpPr/>
              <p:nvPr/>
            </p:nvSpPr>
            <p:spPr>
              <a:xfrm>
                <a:off x="3389667" y="4375005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8240" name="Ellipse"/>
              <p:cNvSpPr/>
              <p:nvPr/>
            </p:nvSpPr>
            <p:spPr>
              <a:xfrm>
                <a:off x="3391823" y="4375701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43" name="Ellipse"/>
              <p:cNvSpPr/>
              <p:nvPr/>
            </p:nvSpPr>
            <p:spPr>
              <a:xfrm>
                <a:off x="3393249" y="4377375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2162" name="Text 2162"/>
              <p:cNvSpPr txBox="1"/>
              <p:nvPr/>
            </p:nvSpPr>
            <p:spPr>
              <a:xfrm>
                <a:off x="3198936" y="5003984"/>
                <a:ext cx="406321" cy="6174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M3</a:t>
                </a:r>
              </a:p>
            </p:txBody>
          </p:sp>
        </p:grpSp>
        <p:grpSp>
          <p:nvGrpSpPr>
            <p:cNvPr id="18248" name=""/>
            <p:cNvGrpSpPr/>
            <p:nvPr/>
          </p:nvGrpSpPr>
          <p:grpSpPr>
            <a:xfrm>
              <a:off x="4489745" y="3684597"/>
              <a:ext cx="376813" cy="609819"/>
              <a:chOff x="4489745" y="3684597"/>
              <a:chExt cx="376813" cy="609819"/>
            </a:xfrm>
          </p:grpSpPr>
          <p:sp>
            <p:nvSpPr>
              <p:cNvPr id="18251" name=""/>
              <p:cNvSpPr/>
              <p:nvPr/>
            </p:nvSpPr>
            <p:spPr>
              <a:xfrm>
                <a:off x="4490264" y="3727537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254" name=""/>
              <p:cNvSpPr/>
              <p:nvPr/>
            </p:nvSpPr>
            <p:spPr>
              <a:xfrm>
                <a:off x="4659356" y="3792917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257" name=""/>
              <p:cNvSpPr/>
              <p:nvPr/>
            </p:nvSpPr>
            <p:spPr>
              <a:xfrm>
                <a:off x="4676510" y="3754522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260" name=""/>
              <p:cNvSpPr/>
              <p:nvPr/>
            </p:nvSpPr>
            <p:spPr>
              <a:xfrm>
                <a:off x="4669160" y="3729199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263" name=""/>
              <p:cNvSpPr/>
              <p:nvPr/>
            </p:nvSpPr>
            <p:spPr>
              <a:xfrm flipH="true">
                <a:off x="4504967" y="4001222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66" name=""/>
              <p:cNvSpPr/>
              <p:nvPr/>
            </p:nvSpPr>
            <p:spPr>
              <a:xfrm flipH="true">
                <a:off x="4547639" y="3999592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69" name=""/>
              <p:cNvSpPr/>
              <p:nvPr/>
            </p:nvSpPr>
            <p:spPr>
              <a:xfrm flipH="true">
                <a:off x="4550150" y="3946492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72" name=""/>
              <p:cNvSpPr/>
              <p:nvPr/>
            </p:nvSpPr>
            <p:spPr>
              <a:xfrm flipH="true">
                <a:off x="4580270" y="3994687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75" name=""/>
              <p:cNvSpPr/>
              <p:nvPr/>
            </p:nvSpPr>
            <p:spPr>
              <a:xfrm flipH="true">
                <a:off x="4582781" y="3946489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78" name=""/>
              <p:cNvSpPr/>
              <p:nvPr/>
            </p:nvSpPr>
            <p:spPr>
              <a:xfrm flipH="true">
                <a:off x="4585291" y="3905645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281" name=""/>
              <p:cNvSpPr/>
              <p:nvPr/>
            </p:nvSpPr>
            <p:spPr>
              <a:xfrm flipH="true">
                <a:off x="4605373" y="3943226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84" name=""/>
              <p:cNvSpPr/>
              <p:nvPr/>
            </p:nvSpPr>
            <p:spPr>
              <a:xfrm flipH="true">
                <a:off x="4607883" y="3903198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287" name=""/>
              <p:cNvSpPr/>
              <p:nvPr/>
            </p:nvSpPr>
            <p:spPr>
              <a:xfrm>
                <a:off x="4666713" y="3741452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290" name=""/>
              <p:cNvSpPr/>
              <p:nvPr/>
            </p:nvSpPr>
            <p:spPr>
              <a:xfrm>
                <a:off x="4683049" y="3797000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293" name=""/>
              <p:cNvSpPr/>
              <p:nvPr/>
            </p:nvSpPr>
            <p:spPr>
              <a:xfrm>
                <a:off x="4683890" y="4001222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296" name=""/>
              <p:cNvSpPr/>
              <p:nvPr/>
            </p:nvSpPr>
            <p:spPr>
              <a:xfrm>
                <a:off x="4683060" y="3999592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299" name=""/>
              <p:cNvSpPr/>
              <p:nvPr/>
            </p:nvSpPr>
            <p:spPr>
              <a:xfrm>
                <a:off x="4683892" y="3946492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302" name=""/>
              <p:cNvSpPr/>
              <p:nvPr/>
            </p:nvSpPr>
            <p:spPr>
              <a:xfrm>
                <a:off x="4682229" y="3994687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305" name=""/>
              <p:cNvSpPr/>
              <p:nvPr/>
            </p:nvSpPr>
            <p:spPr>
              <a:xfrm>
                <a:off x="4684715" y="3946489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308" name=""/>
              <p:cNvSpPr/>
              <p:nvPr/>
            </p:nvSpPr>
            <p:spPr>
              <a:xfrm>
                <a:off x="4683890" y="3905645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311" name=""/>
              <p:cNvSpPr/>
              <p:nvPr/>
            </p:nvSpPr>
            <p:spPr>
              <a:xfrm>
                <a:off x="4683889" y="3943226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314" name=""/>
              <p:cNvSpPr/>
              <p:nvPr/>
            </p:nvSpPr>
            <p:spPr>
              <a:xfrm>
                <a:off x="4683061" y="3903198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317" name=""/>
              <p:cNvSpPr/>
              <p:nvPr/>
            </p:nvSpPr>
            <p:spPr>
              <a:xfrm>
                <a:off x="4549897" y="4064942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20" name=""/>
              <p:cNvSpPr/>
              <p:nvPr/>
            </p:nvSpPr>
            <p:spPr>
              <a:xfrm>
                <a:off x="4581756" y="3993871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23" name=""/>
              <p:cNvSpPr/>
              <p:nvPr/>
            </p:nvSpPr>
            <p:spPr>
              <a:xfrm>
                <a:off x="4607076" y="3940776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26" name=""/>
              <p:cNvSpPr/>
              <p:nvPr/>
            </p:nvSpPr>
            <p:spPr>
              <a:xfrm>
                <a:off x="4625048" y="3901562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29" name=""/>
              <p:cNvSpPr/>
              <p:nvPr/>
            </p:nvSpPr>
            <p:spPr>
              <a:xfrm>
                <a:off x="4640159" y="3870931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32" name=""/>
              <p:cNvSpPr/>
              <p:nvPr/>
            </p:nvSpPr>
            <p:spPr>
              <a:xfrm>
                <a:off x="4648336" y="3850745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335" name=""/>
              <p:cNvSpPr/>
              <p:nvPr/>
            </p:nvSpPr>
            <p:spPr>
              <a:xfrm>
                <a:off x="4509051" y="4142546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38" name=""/>
              <p:cNvSpPr/>
              <p:nvPr/>
            </p:nvSpPr>
            <p:spPr>
              <a:xfrm>
                <a:off x="4553164" y="4058407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41" name=""/>
              <p:cNvSpPr/>
              <p:nvPr/>
            </p:nvSpPr>
            <p:spPr>
              <a:xfrm>
                <a:off x="4586656" y="3985705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44" name=""/>
              <p:cNvSpPr/>
              <p:nvPr/>
            </p:nvSpPr>
            <p:spPr>
              <a:xfrm>
                <a:off x="4609533" y="3934238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47" name=""/>
              <p:cNvSpPr/>
              <p:nvPr/>
            </p:nvSpPr>
            <p:spPr>
              <a:xfrm>
                <a:off x="4628319" y="3897808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350" name=""/>
              <p:cNvSpPr/>
              <p:nvPr/>
            </p:nvSpPr>
            <p:spPr>
              <a:xfrm>
                <a:off x="4642201" y="3867639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353" name=""/>
              <p:cNvSpPr/>
              <p:nvPr/>
            </p:nvSpPr>
            <p:spPr>
              <a:xfrm>
                <a:off x="4549897" y="4066572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56" name=""/>
              <p:cNvSpPr/>
              <p:nvPr/>
            </p:nvSpPr>
            <p:spPr>
              <a:xfrm>
                <a:off x="4580119" y="3997950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359" name=""/>
              <p:cNvSpPr/>
              <p:nvPr/>
            </p:nvSpPr>
            <p:spPr>
              <a:xfrm>
                <a:off x="4606259" y="3944858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362" name=""/>
              <p:cNvSpPr/>
              <p:nvPr/>
            </p:nvSpPr>
            <p:spPr>
              <a:xfrm>
                <a:off x="4622597" y="3902381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365" name=""/>
              <p:cNvSpPr/>
              <p:nvPr/>
            </p:nvSpPr>
            <p:spPr>
              <a:xfrm>
                <a:off x="4637621" y="387417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368" name=""/>
              <p:cNvSpPr/>
              <p:nvPr/>
            </p:nvSpPr>
            <p:spPr>
              <a:xfrm>
                <a:off x="4648480" y="3851712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71" name=""/>
              <p:cNvSpPr/>
              <p:nvPr/>
            </p:nvSpPr>
            <p:spPr>
              <a:xfrm flipH="true">
                <a:off x="4682385" y="4063800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74" name=""/>
              <p:cNvSpPr/>
              <p:nvPr/>
            </p:nvSpPr>
            <p:spPr>
              <a:xfrm flipH="true">
                <a:off x="4683209" y="3992732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77" name=""/>
              <p:cNvSpPr/>
              <p:nvPr/>
            </p:nvSpPr>
            <p:spPr>
              <a:xfrm flipH="true">
                <a:off x="4683205" y="3939633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80" name=""/>
              <p:cNvSpPr/>
              <p:nvPr/>
            </p:nvSpPr>
            <p:spPr>
              <a:xfrm flipH="true">
                <a:off x="4681407" y="3900422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383" name=""/>
              <p:cNvSpPr/>
              <p:nvPr/>
            </p:nvSpPr>
            <p:spPr>
              <a:xfrm flipH="true">
                <a:off x="4681979" y="3869788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86" name=""/>
              <p:cNvSpPr/>
              <p:nvPr/>
            </p:nvSpPr>
            <p:spPr>
              <a:xfrm flipH="true">
                <a:off x="4683208" y="3849604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389" name=""/>
              <p:cNvSpPr/>
              <p:nvPr/>
            </p:nvSpPr>
            <p:spPr>
              <a:xfrm flipH="true">
                <a:off x="4683207" y="4141408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92" name=""/>
              <p:cNvSpPr/>
              <p:nvPr/>
            </p:nvSpPr>
            <p:spPr>
              <a:xfrm flipH="true">
                <a:off x="4682390" y="4057268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395" name=""/>
              <p:cNvSpPr/>
              <p:nvPr/>
            </p:nvSpPr>
            <p:spPr>
              <a:xfrm flipH="true">
                <a:off x="4682390" y="3984563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398" name=""/>
              <p:cNvSpPr/>
              <p:nvPr/>
            </p:nvSpPr>
            <p:spPr>
              <a:xfrm flipH="true">
                <a:off x="4681574" y="393309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401" name=""/>
              <p:cNvSpPr/>
              <p:nvPr/>
            </p:nvSpPr>
            <p:spPr>
              <a:xfrm flipH="true">
                <a:off x="4681258" y="389666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404" name=""/>
              <p:cNvSpPr/>
              <p:nvPr/>
            </p:nvSpPr>
            <p:spPr>
              <a:xfrm flipH="true">
                <a:off x="4682923" y="3866496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407" name=""/>
              <p:cNvSpPr/>
              <p:nvPr/>
            </p:nvSpPr>
            <p:spPr>
              <a:xfrm flipH="true">
                <a:off x="4682386" y="4065436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410" name=""/>
              <p:cNvSpPr/>
              <p:nvPr/>
            </p:nvSpPr>
            <p:spPr>
              <a:xfrm flipH="true">
                <a:off x="4683207" y="3996814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413" name=""/>
              <p:cNvSpPr/>
              <p:nvPr/>
            </p:nvSpPr>
            <p:spPr>
              <a:xfrm flipH="true">
                <a:off x="4682389" y="394371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416" name=""/>
              <p:cNvSpPr/>
              <p:nvPr/>
            </p:nvSpPr>
            <p:spPr>
              <a:xfrm flipH="true">
                <a:off x="4681572" y="3901241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419" name=""/>
              <p:cNvSpPr/>
              <p:nvPr/>
            </p:nvSpPr>
            <p:spPr>
              <a:xfrm flipH="true">
                <a:off x="4681837" y="3873035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422" name=""/>
              <p:cNvSpPr/>
              <p:nvPr/>
            </p:nvSpPr>
            <p:spPr>
              <a:xfrm flipH="true">
                <a:off x="4683314" y="3850572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25" name=""/>
              <p:cNvSpPr/>
              <p:nvPr/>
            </p:nvSpPr>
            <p:spPr>
              <a:xfrm>
                <a:off x="4674061" y="3823959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8428" name=""/>
              <p:cNvGrpSpPr/>
              <p:nvPr/>
            </p:nvGrpSpPr>
            <p:grpSpPr>
              <a:xfrm>
                <a:off x="4587130" y="3684617"/>
                <a:ext cx="182041" cy="106772"/>
                <a:chOff x="4587130" y="3684617"/>
                <a:chExt cx="182041" cy="106772"/>
              </a:xfrm>
            </p:grpSpPr>
            <p:sp>
              <p:nvSpPr>
                <p:cNvPr id="18431" name=""/>
                <p:cNvSpPr/>
                <p:nvPr/>
              </p:nvSpPr>
              <p:spPr>
                <a:xfrm>
                  <a:off x="4587130" y="368461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434" name=""/>
                <p:cNvSpPr/>
                <p:nvPr/>
              </p:nvSpPr>
              <p:spPr>
                <a:xfrm>
                  <a:off x="4619726" y="3697537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437" name=""/>
                <p:cNvSpPr/>
                <p:nvPr/>
              </p:nvSpPr>
              <p:spPr>
                <a:xfrm>
                  <a:off x="4645093" y="371202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440" name=""/>
                <p:cNvSpPr/>
                <p:nvPr/>
              </p:nvSpPr>
              <p:spPr>
                <a:xfrm flipH="true">
                  <a:off x="4719728" y="3697537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443" name=""/>
                <p:cNvSpPr/>
                <p:nvPr/>
              </p:nvSpPr>
              <p:spPr>
                <a:xfrm flipH="true">
                  <a:off x="4699354" y="3712020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446" name=""/>
                <p:cNvSpPr/>
                <p:nvPr/>
              </p:nvSpPr>
              <p:spPr>
                <a:xfrm flipH="true">
                  <a:off x="4742388" y="368461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8449" name="Ellipse"/>
              <p:cNvSpPr/>
              <p:nvPr/>
            </p:nvSpPr>
            <p:spPr>
              <a:xfrm>
                <a:off x="4665722" y="3726040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8452" name="Ellipse"/>
              <p:cNvSpPr/>
              <p:nvPr/>
            </p:nvSpPr>
            <p:spPr>
              <a:xfrm>
                <a:off x="4667878" y="3726737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55" name="Ellipse"/>
              <p:cNvSpPr/>
              <p:nvPr/>
            </p:nvSpPr>
            <p:spPr>
              <a:xfrm>
                <a:off x="4669304" y="3728410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  <p:sp>
            <p:nvSpPr>
              <p:cNvPr id="2163" name="Text 2163"/>
              <p:cNvSpPr txBox="1"/>
              <p:nvPr/>
            </p:nvSpPr>
            <p:spPr>
              <a:xfrm>
                <a:off x="4474991" y="4355019"/>
                <a:ext cx="406321" cy="6174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M4</a:t>
                </a:r>
              </a:p>
            </p:txBody>
          </p:sp>
        </p:grpSp>
        <p:grpSp>
          <p:nvGrpSpPr>
            <p:cNvPr id="18460" name=""/>
            <p:cNvGrpSpPr/>
            <p:nvPr/>
          </p:nvGrpSpPr>
          <p:grpSpPr>
            <a:xfrm>
              <a:off x="3910838" y="2466347"/>
              <a:ext cx="376813" cy="609819"/>
              <a:chOff x="3910838" y="2466347"/>
              <a:chExt cx="376813" cy="609819"/>
            </a:xfrm>
          </p:grpSpPr>
          <p:sp>
            <p:nvSpPr>
              <p:cNvPr id="18463" name=""/>
              <p:cNvSpPr/>
              <p:nvPr/>
            </p:nvSpPr>
            <p:spPr>
              <a:xfrm>
                <a:off x="3911357" y="2509287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466" name=""/>
              <p:cNvSpPr/>
              <p:nvPr/>
            </p:nvSpPr>
            <p:spPr>
              <a:xfrm>
                <a:off x="4080449" y="2574668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469" name=""/>
              <p:cNvSpPr/>
              <p:nvPr/>
            </p:nvSpPr>
            <p:spPr>
              <a:xfrm>
                <a:off x="4097603" y="2536273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472" name=""/>
              <p:cNvSpPr/>
              <p:nvPr/>
            </p:nvSpPr>
            <p:spPr>
              <a:xfrm>
                <a:off x="4090253" y="2510949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475" name=""/>
              <p:cNvSpPr/>
              <p:nvPr/>
            </p:nvSpPr>
            <p:spPr>
              <a:xfrm flipH="true">
                <a:off x="3926060" y="2782972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78" name=""/>
              <p:cNvSpPr/>
              <p:nvPr/>
            </p:nvSpPr>
            <p:spPr>
              <a:xfrm flipH="true">
                <a:off x="3968732" y="2781343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81" name=""/>
              <p:cNvSpPr/>
              <p:nvPr/>
            </p:nvSpPr>
            <p:spPr>
              <a:xfrm flipH="true">
                <a:off x="3971243" y="2728243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84" name=""/>
              <p:cNvSpPr/>
              <p:nvPr/>
            </p:nvSpPr>
            <p:spPr>
              <a:xfrm flipH="true">
                <a:off x="4001363" y="2776438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87" name=""/>
              <p:cNvSpPr/>
              <p:nvPr/>
            </p:nvSpPr>
            <p:spPr>
              <a:xfrm flipH="true">
                <a:off x="4003873" y="2728240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90" name=""/>
              <p:cNvSpPr/>
              <p:nvPr/>
            </p:nvSpPr>
            <p:spPr>
              <a:xfrm flipH="true">
                <a:off x="4006384" y="2687395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493" name=""/>
              <p:cNvSpPr/>
              <p:nvPr/>
            </p:nvSpPr>
            <p:spPr>
              <a:xfrm flipH="true">
                <a:off x="4026466" y="2724977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96" name=""/>
              <p:cNvSpPr/>
              <p:nvPr/>
            </p:nvSpPr>
            <p:spPr>
              <a:xfrm flipH="true">
                <a:off x="4028976" y="2684949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499" name=""/>
              <p:cNvSpPr/>
              <p:nvPr/>
            </p:nvSpPr>
            <p:spPr>
              <a:xfrm>
                <a:off x="4087805" y="2523202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502" name=""/>
              <p:cNvSpPr/>
              <p:nvPr/>
            </p:nvSpPr>
            <p:spPr>
              <a:xfrm>
                <a:off x="4104142" y="2578750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505" name=""/>
              <p:cNvSpPr/>
              <p:nvPr/>
            </p:nvSpPr>
            <p:spPr>
              <a:xfrm>
                <a:off x="4104983" y="2782972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08" name=""/>
              <p:cNvSpPr/>
              <p:nvPr/>
            </p:nvSpPr>
            <p:spPr>
              <a:xfrm>
                <a:off x="4104153" y="2781343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11" name=""/>
              <p:cNvSpPr/>
              <p:nvPr/>
            </p:nvSpPr>
            <p:spPr>
              <a:xfrm>
                <a:off x="4104985" y="2728243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14" name=""/>
              <p:cNvSpPr/>
              <p:nvPr/>
            </p:nvSpPr>
            <p:spPr>
              <a:xfrm>
                <a:off x="4103322" y="2776438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17" name=""/>
              <p:cNvSpPr/>
              <p:nvPr/>
            </p:nvSpPr>
            <p:spPr>
              <a:xfrm>
                <a:off x="4105808" y="2728240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20" name=""/>
              <p:cNvSpPr/>
              <p:nvPr/>
            </p:nvSpPr>
            <p:spPr>
              <a:xfrm>
                <a:off x="4104982" y="2687395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23" name=""/>
              <p:cNvSpPr/>
              <p:nvPr/>
            </p:nvSpPr>
            <p:spPr>
              <a:xfrm>
                <a:off x="4104982" y="2724977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526" name=""/>
              <p:cNvSpPr/>
              <p:nvPr/>
            </p:nvSpPr>
            <p:spPr>
              <a:xfrm>
                <a:off x="4104154" y="2684949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529" name=""/>
              <p:cNvSpPr/>
              <p:nvPr/>
            </p:nvSpPr>
            <p:spPr>
              <a:xfrm>
                <a:off x="3970990" y="2846692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32" name=""/>
              <p:cNvSpPr/>
              <p:nvPr/>
            </p:nvSpPr>
            <p:spPr>
              <a:xfrm>
                <a:off x="4002849" y="2775622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35" name=""/>
              <p:cNvSpPr/>
              <p:nvPr/>
            </p:nvSpPr>
            <p:spPr>
              <a:xfrm>
                <a:off x="4028169" y="2722526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38" name=""/>
              <p:cNvSpPr/>
              <p:nvPr/>
            </p:nvSpPr>
            <p:spPr>
              <a:xfrm>
                <a:off x="4046141" y="268331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41" name=""/>
              <p:cNvSpPr/>
              <p:nvPr/>
            </p:nvSpPr>
            <p:spPr>
              <a:xfrm>
                <a:off x="4061251" y="2652682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44" name=""/>
              <p:cNvSpPr/>
              <p:nvPr/>
            </p:nvSpPr>
            <p:spPr>
              <a:xfrm>
                <a:off x="4069428" y="2632496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547" name=""/>
              <p:cNvSpPr/>
              <p:nvPr/>
            </p:nvSpPr>
            <p:spPr>
              <a:xfrm>
                <a:off x="3930144" y="2924296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50" name=""/>
              <p:cNvSpPr/>
              <p:nvPr/>
            </p:nvSpPr>
            <p:spPr>
              <a:xfrm>
                <a:off x="3974257" y="2840158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53" name=""/>
              <p:cNvSpPr/>
              <p:nvPr/>
            </p:nvSpPr>
            <p:spPr>
              <a:xfrm>
                <a:off x="4007748" y="2767455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56" name=""/>
              <p:cNvSpPr/>
              <p:nvPr/>
            </p:nvSpPr>
            <p:spPr>
              <a:xfrm>
                <a:off x="4030625" y="2715988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59" name=""/>
              <p:cNvSpPr/>
              <p:nvPr/>
            </p:nvSpPr>
            <p:spPr>
              <a:xfrm>
                <a:off x="4049412" y="2679558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562" name=""/>
              <p:cNvSpPr/>
              <p:nvPr/>
            </p:nvSpPr>
            <p:spPr>
              <a:xfrm>
                <a:off x="4063294" y="2649390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565" name=""/>
              <p:cNvSpPr/>
              <p:nvPr/>
            </p:nvSpPr>
            <p:spPr>
              <a:xfrm>
                <a:off x="3970990" y="2848322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68" name=""/>
              <p:cNvSpPr/>
              <p:nvPr/>
            </p:nvSpPr>
            <p:spPr>
              <a:xfrm>
                <a:off x="4001212" y="2779700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571" name=""/>
              <p:cNvSpPr/>
              <p:nvPr/>
            </p:nvSpPr>
            <p:spPr>
              <a:xfrm>
                <a:off x="4027352" y="2726608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574" name=""/>
              <p:cNvSpPr/>
              <p:nvPr/>
            </p:nvSpPr>
            <p:spPr>
              <a:xfrm>
                <a:off x="4043690" y="2684131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577" name=""/>
              <p:cNvSpPr/>
              <p:nvPr/>
            </p:nvSpPr>
            <p:spPr>
              <a:xfrm>
                <a:off x="4058714" y="265592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580" name=""/>
              <p:cNvSpPr/>
              <p:nvPr/>
            </p:nvSpPr>
            <p:spPr>
              <a:xfrm>
                <a:off x="4069573" y="263346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83" name=""/>
              <p:cNvSpPr/>
              <p:nvPr/>
            </p:nvSpPr>
            <p:spPr>
              <a:xfrm flipH="true">
                <a:off x="4103478" y="2845551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86" name=""/>
              <p:cNvSpPr/>
              <p:nvPr/>
            </p:nvSpPr>
            <p:spPr>
              <a:xfrm flipH="true">
                <a:off x="4104302" y="277448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89" name=""/>
              <p:cNvSpPr/>
              <p:nvPr/>
            </p:nvSpPr>
            <p:spPr>
              <a:xfrm flipH="true">
                <a:off x="4104298" y="2721383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92" name=""/>
              <p:cNvSpPr/>
              <p:nvPr/>
            </p:nvSpPr>
            <p:spPr>
              <a:xfrm flipH="true">
                <a:off x="4102499" y="268217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595" name=""/>
              <p:cNvSpPr/>
              <p:nvPr/>
            </p:nvSpPr>
            <p:spPr>
              <a:xfrm flipH="true">
                <a:off x="4103072" y="2651539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598" name=""/>
              <p:cNvSpPr/>
              <p:nvPr/>
            </p:nvSpPr>
            <p:spPr>
              <a:xfrm flipH="true">
                <a:off x="4104301" y="2631354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601" name=""/>
              <p:cNvSpPr/>
              <p:nvPr/>
            </p:nvSpPr>
            <p:spPr>
              <a:xfrm flipH="true">
                <a:off x="4104300" y="2923158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04" name=""/>
              <p:cNvSpPr/>
              <p:nvPr/>
            </p:nvSpPr>
            <p:spPr>
              <a:xfrm flipH="true">
                <a:off x="4103482" y="283901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07" name=""/>
              <p:cNvSpPr/>
              <p:nvPr/>
            </p:nvSpPr>
            <p:spPr>
              <a:xfrm flipH="true">
                <a:off x="4103483" y="2766313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610" name=""/>
              <p:cNvSpPr/>
              <p:nvPr/>
            </p:nvSpPr>
            <p:spPr>
              <a:xfrm flipH="true">
                <a:off x="4102667" y="271484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613" name=""/>
              <p:cNvSpPr/>
              <p:nvPr/>
            </p:nvSpPr>
            <p:spPr>
              <a:xfrm flipH="true">
                <a:off x="4102351" y="267841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616" name=""/>
              <p:cNvSpPr/>
              <p:nvPr/>
            </p:nvSpPr>
            <p:spPr>
              <a:xfrm flipH="true">
                <a:off x="4104016" y="2648247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619" name=""/>
              <p:cNvSpPr/>
              <p:nvPr/>
            </p:nvSpPr>
            <p:spPr>
              <a:xfrm flipH="true">
                <a:off x="4103479" y="2847187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622" name=""/>
              <p:cNvSpPr/>
              <p:nvPr/>
            </p:nvSpPr>
            <p:spPr>
              <a:xfrm flipH="true">
                <a:off x="4104300" y="2778564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625" name=""/>
              <p:cNvSpPr/>
              <p:nvPr/>
            </p:nvSpPr>
            <p:spPr>
              <a:xfrm flipH="true">
                <a:off x="4103481" y="272546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628" name=""/>
              <p:cNvSpPr/>
              <p:nvPr/>
            </p:nvSpPr>
            <p:spPr>
              <a:xfrm flipH="true">
                <a:off x="4102665" y="268299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631" name=""/>
              <p:cNvSpPr/>
              <p:nvPr/>
            </p:nvSpPr>
            <p:spPr>
              <a:xfrm flipH="true">
                <a:off x="4102930" y="2654785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634" name=""/>
              <p:cNvSpPr/>
              <p:nvPr/>
            </p:nvSpPr>
            <p:spPr>
              <a:xfrm flipH="true">
                <a:off x="4104407" y="2632323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37" name=""/>
              <p:cNvSpPr/>
              <p:nvPr/>
            </p:nvSpPr>
            <p:spPr>
              <a:xfrm>
                <a:off x="4095154" y="2605710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8640" name=""/>
              <p:cNvGrpSpPr/>
              <p:nvPr/>
            </p:nvGrpSpPr>
            <p:grpSpPr>
              <a:xfrm>
                <a:off x="4008223" y="2466367"/>
                <a:ext cx="182041" cy="106772"/>
                <a:chOff x="4008223" y="2466367"/>
                <a:chExt cx="182041" cy="106772"/>
              </a:xfrm>
            </p:grpSpPr>
            <p:sp>
              <p:nvSpPr>
                <p:cNvPr id="18643" name=""/>
                <p:cNvSpPr/>
                <p:nvPr/>
              </p:nvSpPr>
              <p:spPr>
                <a:xfrm>
                  <a:off x="4008223" y="246636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646" name=""/>
                <p:cNvSpPr/>
                <p:nvPr/>
              </p:nvSpPr>
              <p:spPr>
                <a:xfrm>
                  <a:off x="4040819" y="247928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649" name=""/>
                <p:cNvSpPr/>
                <p:nvPr/>
              </p:nvSpPr>
              <p:spPr>
                <a:xfrm>
                  <a:off x="4066186" y="249377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652" name=""/>
                <p:cNvSpPr/>
                <p:nvPr/>
              </p:nvSpPr>
              <p:spPr>
                <a:xfrm flipH="true">
                  <a:off x="4140821" y="2479288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655" name=""/>
                <p:cNvSpPr/>
                <p:nvPr/>
              </p:nvSpPr>
              <p:spPr>
                <a:xfrm flipH="true">
                  <a:off x="4120447" y="2493771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658" name=""/>
                <p:cNvSpPr/>
                <p:nvPr/>
              </p:nvSpPr>
              <p:spPr>
                <a:xfrm flipH="true">
                  <a:off x="4163481" y="2466367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8661" name="Ellipse"/>
              <p:cNvSpPr/>
              <p:nvPr/>
            </p:nvSpPr>
            <p:spPr>
              <a:xfrm>
                <a:off x="4086815" y="2507791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8664" name="Ellipse"/>
              <p:cNvSpPr/>
              <p:nvPr/>
            </p:nvSpPr>
            <p:spPr>
              <a:xfrm>
                <a:off x="4088971" y="2508487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67" name="Ellipse"/>
              <p:cNvSpPr/>
              <p:nvPr/>
            </p:nvSpPr>
            <p:spPr>
              <a:xfrm>
                <a:off x="4090397" y="2510161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8672" name=""/>
            <p:cNvGrpSpPr/>
            <p:nvPr/>
          </p:nvGrpSpPr>
          <p:grpSpPr>
            <a:xfrm>
              <a:off x="5256790" y="3230254"/>
              <a:ext cx="376813" cy="609819"/>
              <a:chOff x="5256790" y="3230254"/>
              <a:chExt cx="376813" cy="609819"/>
            </a:xfrm>
          </p:grpSpPr>
          <p:sp>
            <p:nvSpPr>
              <p:cNvPr id="18675" name=""/>
              <p:cNvSpPr/>
              <p:nvPr/>
            </p:nvSpPr>
            <p:spPr>
              <a:xfrm>
                <a:off x="5257309" y="3273193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678" name=""/>
              <p:cNvSpPr/>
              <p:nvPr/>
            </p:nvSpPr>
            <p:spPr>
              <a:xfrm>
                <a:off x="5426401" y="3338574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681" name=""/>
              <p:cNvSpPr/>
              <p:nvPr/>
            </p:nvSpPr>
            <p:spPr>
              <a:xfrm>
                <a:off x="5443556" y="3300179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684" name=""/>
              <p:cNvSpPr/>
              <p:nvPr/>
            </p:nvSpPr>
            <p:spPr>
              <a:xfrm>
                <a:off x="5436205" y="3274856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687" name=""/>
              <p:cNvSpPr/>
              <p:nvPr/>
            </p:nvSpPr>
            <p:spPr>
              <a:xfrm flipH="true">
                <a:off x="5272012" y="3546879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90" name=""/>
              <p:cNvSpPr/>
              <p:nvPr/>
            </p:nvSpPr>
            <p:spPr>
              <a:xfrm flipH="true">
                <a:off x="5314685" y="3545249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93" name=""/>
              <p:cNvSpPr/>
              <p:nvPr/>
            </p:nvSpPr>
            <p:spPr>
              <a:xfrm flipH="true">
                <a:off x="5317195" y="3492149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96" name=""/>
              <p:cNvSpPr/>
              <p:nvPr/>
            </p:nvSpPr>
            <p:spPr>
              <a:xfrm flipH="true">
                <a:off x="5347315" y="3540344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699" name=""/>
              <p:cNvSpPr/>
              <p:nvPr/>
            </p:nvSpPr>
            <p:spPr>
              <a:xfrm flipH="true">
                <a:off x="5349826" y="3492146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02" name=""/>
              <p:cNvSpPr/>
              <p:nvPr/>
            </p:nvSpPr>
            <p:spPr>
              <a:xfrm flipH="true">
                <a:off x="5352337" y="3451302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705" name=""/>
              <p:cNvSpPr/>
              <p:nvPr/>
            </p:nvSpPr>
            <p:spPr>
              <a:xfrm flipH="true">
                <a:off x="5372418" y="3488883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08" name=""/>
              <p:cNvSpPr/>
              <p:nvPr/>
            </p:nvSpPr>
            <p:spPr>
              <a:xfrm flipH="true">
                <a:off x="5374928" y="3448855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11" name=""/>
              <p:cNvSpPr/>
              <p:nvPr/>
            </p:nvSpPr>
            <p:spPr>
              <a:xfrm>
                <a:off x="5433758" y="3287109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714" name=""/>
              <p:cNvSpPr/>
              <p:nvPr/>
            </p:nvSpPr>
            <p:spPr>
              <a:xfrm>
                <a:off x="5450094" y="3342657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717" name=""/>
              <p:cNvSpPr/>
              <p:nvPr/>
            </p:nvSpPr>
            <p:spPr>
              <a:xfrm>
                <a:off x="5450935" y="3546879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20" name=""/>
              <p:cNvSpPr/>
              <p:nvPr/>
            </p:nvSpPr>
            <p:spPr>
              <a:xfrm>
                <a:off x="5450105" y="3545249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23" name=""/>
              <p:cNvSpPr/>
              <p:nvPr/>
            </p:nvSpPr>
            <p:spPr>
              <a:xfrm>
                <a:off x="5450938" y="3492149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26" name=""/>
              <p:cNvSpPr/>
              <p:nvPr/>
            </p:nvSpPr>
            <p:spPr>
              <a:xfrm>
                <a:off x="5449274" y="3540344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29" name=""/>
              <p:cNvSpPr/>
              <p:nvPr/>
            </p:nvSpPr>
            <p:spPr>
              <a:xfrm>
                <a:off x="5451761" y="3492146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32" name=""/>
              <p:cNvSpPr/>
              <p:nvPr/>
            </p:nvSpPr>
            <p:spPr>
              <a:xfrm>
                <a:off x="5450935" y="3451302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35" name=""/>
              <p:cNvSpPr/>
              <p:nvPr/>
            </p:nvSpPr>
            <p:spPr>
              <a:xfrm>
                <a:off x="5450934" y="3488883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738" name=""/>
              <p:cNvSpPr/>
              <p:nvPr/>
            </p:nvSpPr>
            <p:spPr>
              <a:xfrm>
                <a:off x="5450106" y="3448855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741" name=""/>
              <p:cNvSpPr/>
              <p:nvPr/>
            </p:nvSpPr>
            <p:spPr>
              <a:xfrm>
                <a:off x="5316942" y="3610599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44" name=""/>
              <p:cNvSpPr/>
              <p:nvPr/>
            </p:nvSpPr>
            <p:spPr>
              <a:xfrm>
                <a:off x="5348801" y="3539528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747" name=""/>
              <p:cNvSpPr/>
              <p:nvPr/>
            </p:nvSpPr>
            <p:spPr>
              <a:xfrm>
                <a:off x="5374121" y="3486433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750" name=""/>
              <p:cNvSpPr/>
              <p:nvPr/>
            </p:nvSpPr>
            <p:spPr>
              <a:xfrm>
                <a:off x="5392093" y="3447219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753" name=""/>
              <p:cNvSpPr/>
              <p:nvPr/>
            </p:nvSpPr>
            <p:spPr>
              <a:xfrm>
                <a:off x="5407204" y="3416588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56" name=""/>
              <p:cNvSpPr/>
              <p:nvPr/>
            </p:nvSpPr>
            <p:spPr>
              <a:xfrm>
                <a:off x="5415381" y="3396402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759" name=""/>
              <p:cNvSpPr/>
              <p:nvPr/>
            </p:nvSpPr>
            <p:spPr>
              <a:xfrm>
                <a:off x="5276096" y="3688203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62" name=""/>
              <p:cNvSpPr/>
              <p:nvPr/>
            </p:nvSpPr>
            <p:spPr>
              <a:xfrm>
                <a:off x="5320210" y="3604065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65" name=""/>
              <p:cNvSpPr/>
              <p:nvPr/>
            </p:nvSpPr>
            <p:spPr>
              <a:xfrm>
                <a:off x="5353701" y="3531361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68" name=""/>
              <p:cNvSpPr/>
              <p:nvPr/>
            </p:nvSpPr>
            <p:spPr>
              <a:xfrm>
                <a:off x="5376578" y="3479895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71" name=""/>
              <p:cNvSpPr/>
              <p:nvPr/>
            </p:nvSpPr>
            <p:spPr>
              <a:xfrm>
                <a:off x="5395364" y="3443465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774" name=""/>
              <p:cNvSpPr/>
              <p:nvPr/>
            </p:nvSpPr>
            <p:spPr>
              <a:xfrm>
                <a:off x="5409247" y="3413296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777" name=""/>
              <p:cNvSpPr/>
              <p:nvPr/>
            </p:nvSpPr>
            <p:spPr>
              <a:xfrm>
                <a:off x="5316943" y="3612229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80" name=""/>
              <p:cNvSpPr/>
              <p:nvPr/>
            </p:nvSpPr>
            <p:spPr>
              <a:xfrm>
                <a:off x="5347165" y="3543607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783" name=""/>
              <p:cNvSpPr/>
              <p:nvPr/>
            </p:nvSpPr>
            <p:spPr>
              <a:xfrm>
                <a:off x="5373304" y="3490515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786" name=""/>
              <p:cNvSpPr/>
              <p:nvPr/>
            </p:nvSpPr>
            <p:spPr>
              <a:xfrm>
                <a:off x="5389642" y="3448038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789" name=""/>
              <p:cNvSpPr/>
              <p:nvPr/>
            </p:nvSpPr>
            <p:spPr>
              <a:xfrm>
                <a:off x="5404666" y="3419833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792" name=""/>
              <p:cNvSpPr/>
              <p:nvPr/>
            </p:nvSpPr>
            <p:spPr>
              <a:xfrm>
                <a:off x="5415525" y="3397369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795" name=""/>
              <p:cNvSpPr/>
              <p:nvPr/>
            </p:nvSpPr>
            <p:spPr>
              <a:xfrm flipH="true">
                <a:off x="5449431" y="3609457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798" name=""/>
              <p:cNvSpPr/>
              <p:nvPr/>
            </p:nvSpPr>
            <p:spPr>
              <a:xfrm flipH="true">
                <a:off x="5450254" y="3538389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801" name=""/>
              <p:cNvSpPr/>
              <p:nvPr/>
            </p:nvSpPr>
            <p:spPr>
              <a:xfrm flipH="true">
                <a:off x="5450251" y="3485290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804" name=""/>
              <p:cNvSpPr/>
              <p:nvPr/>
            </p:nvSpPr>
            <p:spPr>
              <a:xfrm flipH="true">
                <a:off x="5448452" y="3446079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807" name=""/>
              <p:cNvSpPr/>
              <p:nvPr/>
            </p:nvSpPr>
            <p:spPr>
              <a:xfrm flipH="true">
                <a:off x="5449024" y="3415445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810" name=""/>
              <p:cNvSpPr/>
              <p:nvPr/>
            </p:nvSpPr>
            <p:spPr>
              <a:xfrm flipH="true">
                <a:off x="5450253" y="3395261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813" name=""/>
              <p:cNvSpPr/>
              <p:nvPr/>
            </p:nvSpPr>
            <p:spPr>
              <a:xfrm flipH="true">
                <a:off x="5450252" y="3687065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816" name=""/>
              <p:cNvSpPr/>
              <p:nvPr/>
            </p:nvSpPr>
            <p:spPr>
              <a:xfrm flipH="true">
                <a:off x="5449435" y="3602925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819" name=""/>
              <p:cNvSpPr/>
              <p:nvPr/>
            </p:nvSpPr>
            <p:spPr>
              <a:xfrm flipH="true">
                <a:off x="5449435" y="3530220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822" name=""/>
              <p:cNvSpPr/>
              <p:nvPr/>
            </p:nvSpPr>
            <p:spPr>
              <a:xfrm flipH="true">
                <a:off x="5448620" y="3478756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825" name=""/>
              <p:cNvSpPr/>
              <p:nvPr/>
            </p:nvSpPr>
            <p:spPr>
              <a:xfrm flipH="true">
                <a:off x="5448303" y="3442325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828" name=""/>
              <p:cNvSpPr/>
              <p:nvPr/>
            </p:nvSpPr>
            <p:spPr>
              <a:xfrm flipH="true">
                <a:off x="5449968" y="3412153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831" name=""/>
              <p:cNvSpPr/>
              <p:nvPr/>
            </p:nvSpPr>
            <p:spPr>
              <a:xfrm flipH="true">
                <a:off x="5449431" y="3611093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834" name=""/>
              <p:cNvSpPr/>
              <p:nvPr/>
            </p:nvSpPr>
            <p:spPr>
              <a:xfrm flipH="true">
                <a:off x="5450253" y="3542471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837" name=""/>
              <p:cNvSpPr/>
              <p:nvPr/>
            </p:nvSpPr>
            <p:spPr>
              <a:xfrm flipH="true">
                <a:off x="5449434" y="3489376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840" name=""/>
              <p:cNvSpPr/>
              <p:nvPr/>
            </p:nvSpPr>
            <p:spPr>
              <a:xfrm flipH="true">
                <a:off x="5448617" y="3446898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843" name=""/>
              <p:cNvSpPr/>
              <p:nvPr/>
            </p:nvSpPr>
            <p:spPr>
              <a:xfrm flipH="true">
                <a:off x="5448882" y="3418692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846" name=""/>
              <p:cNvSpPr/>
              <p:nvPr/>
            </p:nvSpPr>
            <p:spPr>
              <a:xfrm flipH="true">
                <a:off x="5450359" y="3396229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849" name=""/>
              <p:cNvSpPr/>
              <p:nvPr/>
            </p:nvSpPr>
            <p:spPr>
              <a:xfrm>
                <a:off x="5441106" y="3369616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8852" name=""/>
              <p:cNvGrpSpPr/>
              <p:nvPr/>
            </p:nvGrpSpPr>
            <p:grpSpPr>
              <a:xfrm>
                <a:off x="5354175" y="3230274"/>
                <a:ext cx="182041" cy="106772"/>
                <a:chOff x="5354175" y="3230274"/>
                <a:chExt cx="182041" cy="106772"/>
              </a:xfrm>
            </p:grpSpPr>
            <p:sp>
              <p:nvSpPr>
                <p:cNvPr id="18855" name=""/>
                <p:cNvSpPr/>
                <p:nvPr/>
              </p:nvSpPr>
              <p:spPr>
                <a:xfrm>
                  <a:off x="5354175" y="3230274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858" name=""/>
                <p:cNvSpPr/>
                <p:nvPr/>
              </p:nvSpPr>
              <p:spPr>
                <a:xfrm>
                  <a:off x="5386771" y="3243194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861" name=""/>
                <p:cNvSpPr/>
                <p:nvPr/>
              </p:nvSpPr>
              <p:spPr>
                <a:xfrm>
                  <a:off x="5412138" y="3257678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864" name=""/>
                <p:cNvSpPr/>
                <p:nvPr/>
              </p:nvSpPr>
              <p:spPr>
                <a:xfrm flipH="true">
                  <a:off x="5486774" y="3243194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867" name=""/>
                <p:cNvSpPr/>
                <p:nvPr/>
              </p:nvSpPr>
              <p:spPr>
                <a:xfrm flipH="true">
                  <a:off x="5466399" y="3257677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8870" name=""/>
                <p:cNvSpPr/>
                <p:nvPr/>
              </p:nvSpPr>
              <p:spPr>
                <a:xfrm flipH="true">
                  <a:off x="5509434" y="3230274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8873" name="Ellipse"/>
              <p:cNvSpPr/>
              <p:nvPr/>
            </p:nvSpPr>
            <p:spPr>
              <a:xfrm>
                <a:off x="5432768" y="3271697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8876" name="Ellipse"/>
              <p:cNvSpPr/>
              <p:nvPr/>
            </p:nvSpPr>
            <p:spPr>
              <a:xfrm>
                <a:off x="5434923" y="3272394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879" name="Ellipse"/>
              <p:cNvSpPr/>
              <p:nvPr/>
            </p:nvSpPr>
            <p:spPr>
              <a:xfrm>
                <a:off x="5436349" y="3274067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8884" name=""/>
            <p:cNvGrpSpPr/>
            <p:nvPr/>
          </p:nvGrpSpPr>
          <p:grpSpPr>
            <a:xfrm>
              <a:off x="6153963" y="3519958"/>
              <a:ext cx="376813" cy="609819"/>
              <a:chOff x="6153963" y="3519958"/>
              <a:chExt cx="376813" cy="609819"/>
            </a:xfrm>
          </p:grpSpPr>
          <p:sp>
            <p:nvSpPr>
              <p:cNvPr id="18887" name=""/>
              <p:cNvSpPr/>
              <p:nvPr/>
            </p:nvSpPr>
            <p:spPr>
              <a:xfrm>
                <a:off x="6154482" y="3562898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890" name=""/>
              <p:cNvSpPr/>
              <p:nvPr/>
            </p:nvSpPr>
            <p:spPr>
              <a:xfrm>
                <a:off x="6323574" y="3628278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8893" name=""/>
              <p:cNvSpPr/>
              <p:nvPr/>
            </p:nvSpPr>
            <p:spPr>
              <a:xfrm>
                <a:off x="6340728" y="3589884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896" name=""/>
              <p:cNvSpPr/>
              <p:nvPr/>
            </p:nvSpPr>
            <p:spPr>
              <a:xfrm>
                <a:off x="6333378" y="3564560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899" name=""/>
              <p:cNvSpPr/>
              <p:nvPr/>
            </p:nvSpPr>
            <p:spPr>
              <a:xfrm flipH="true">
                <a:off x="6169185" y="3836583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02" name=""/>
              <p:cNvSpPr/>
              <p:nvPr/>
            </p:nvSpPr>
            <p:spPr>
              <a:xfrm flipH="true">
                <a:off x="6211857" y="3834953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05" name=""/>
              <p:cNvSpPr/>
              <p:nvPr/>
            </p:nvSpPr>
            <p:spPr>
              <a:xfrm flipH="true">
                <a:off x="6214367" y="3781853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08" name=""/>
              <p:cNvSpPr/>
              <p:nvPr/>
            </p:nvSpPr>
            <p:spPr>
              <a:xfrm flipH="true">
                <a:off x="6244488" y="3830049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11" name=""/>
              <p:cNvSpPr/>
              <p:nvPr/>
            </p:nvSpPr>
            <p:spPr>
              <a:xfrm flipH="true">
                <a:off x="6246998" y="3781851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14" name=""/>
              <p:cNvSpPr/>
              <p:nvPr/>
            </p:nvSpPr>
            <p:spPr>
              <a:xfrm flipH="true">
                <a:off x="6249509" y="3741006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917" name=""/>
              <p:cNvSpPr/>
              <p:nvPr/>
            </p:nvSpPr>
            <p:spPr>
              <a:xfrm flipH="true">
                <a:off x="6269591" y="3778587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20" name=""/>
              <p:cNvSpPr/>
              <p:nvPr/>
            </p:nvSpPr>
            <p:spPr>
              <a:xfrm flipH="true">
                <a:off x="6272100" y="3738559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23" name=""/>
              <p:cNvSpPr/>
              <p:nvPr/>
            </p:nvSpPr>
            <p:spPr>
              <a:xfrm>
                <a:off x="6330930" y="3576813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926" name=""/>
              <p:cNvSpPr/>
              <p:nvPr/>
            </p:nvSpPr>
            <p:spPr>
              <a:xfrm>
                <a:off x="6347267" y="3632361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8929" name=""/>
              <p:cNvSpPr/>
              <p:nvPr/>
            </p:nvSpPr>
            <p:spPr>
              <a:xfrm>
                <a:off x="6348108" y="3836583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32" name=""/>
              <p:cNvSpPr/>
              <p:nvPr/>
            </p:nvSpPr>
            <p:spPr>
              <a:xfrm>
                <a:off x="6347278" y="3834953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35" name=""/>
              <p:cNvSpPr/>
              <p:nvPr/>
            </p:nvSpPr>
            <p:spPr>
              <a:xfrm>
                <a:off x="6348110" y="3781853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38" name=""/>
              <p:cNvSpPr/>
              <p:nvPr/>
            </p:nvSpPr>
            <p:spPr>
              <a:xfrm>
                <a:off x="6346447" y="3830049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41" name=""/>
              <p:cNvSpPr/>
              <p:nvPr/>
            </p:nvSpPr>
            <p:spPr>
              <a:xfrm>
                <a:off x="6348933" y="3781851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44" name=""/>
              <p:cNvSpPr/>
              <p:nvPr/>
            </p:nvSpPr>
            <p:spPr>
              <a:xfrm>
                <a:off x="6348107" y="3741006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47" name=""/>
              <p:cNvSpPr/>
              <p:nvPr/>
            </p:nvSpPr>
            <p:spPr>
              <a:xfrm>
                <a:off x="6348106" y="3778587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8950" name=""/>
              <p:cNvSpPr/>
              <p:nvPr/>
            </p:nvSpPr>
            <p:spPr>
              <a:xfrm>
                <a:off x="6347278" y="3738559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8953" name=""/>
              <p:cNvSpPr/>
              <p:nvPr/>
            </p:nvSpPr>
            <p:spPr>
              <a:xfrm>
                <a:off x="6214115" y="3900303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56" name=""/>
              <p:cNvSpPr/>
              <p:nvPr/>
            </p:nvSpPr>
            <p:spPr>
              <a:xfrm>
                <a:off x="6245974" y="382923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959" name=""/>
              <p:cNvSpPr/>
              <p:nvPr/>
            </p:nvSpPr>
            <p:spPr>
              <a:xfrm>
                <a:off x="6271294" y="3776137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962" name=""/>
              <p:cNvSpPr/>
              <p:nvPr/>
            </p:nvSpPr>
            <p:spPr>
              <a:xfrm>
                <a:off x="6289266" y="373692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8965" name=""/>
              <p:cNvSpPr/>
              <p:nvPr/>
            </p:nvSpPr>
            <p:spPr>
              <a:xfrm>
                <a:off x="6304376" y="3706293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68" name=""/>
              <p:cNvSpPr/>
              <p:nvPr/>
            </p:nvSpPr>
            <p:spPr>
              <a:xfrm>
                <a:off x="6312553" y="3686107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971" name=""/>
              <p:cNvSpPr/>
              <p:nvPr/>
            </p:nvSpPr>
            <p:spPr>
              <a:xfrm>
                <a:off x="6173269" y="3977907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74" name=""/>
              <p:cNvSpPr/>
              <p:nvPr/>
            </p:nvSpPr>
            <p:spPr>
              <a:xfrm>
                <a:off x="6217382" y="3893769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77" name=""/>
              <p:cNvSpPr/>
              <p:nvPr/>
            </p:nvSpPr>
            <p:spPr>
              <a:xfrm>
                <a:off x="6250873" y="3821066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80" name=""/>
              <p:cNvSpPr/>
              <p:nvPr/>
            </p:nvSpPr>
            <p:spPr>
              <a:xfrm>
                <a:off x="6273750" y="3769599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83" name=""/>
              <p:cNvSpPr/>
              <p:nvPr/>
            </p:nvSpPr>
            <p:spPr>
              <a:xfrm>
                <a:off x="6292537" y="3733169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8986" name=""/>
              <p:cNvSpPr/>
              <p:nvPr/>
            </p:nvSpPr>
            <p:spPr>
              <a:xfrm>
                <a:off x="6306419" y="3703001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8989" name=""/>
              <p:cNvSpPr/>
              <p:nvPr/>
            </p:nvSpPr>
            <p:spPr>
              <a:xfrm>
                <a:off x="6214115" y="3901933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8992" name=""/>
              <p:cNvSpPr/>
              <p:nvPr/>
            </p:nvSpPr>
            <p:spPr>
              <a:xfrm>
                <a:off x="6244337" y="3833311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995" name=""/>
              <p:cNvSpPr/>
              <p:nvPr/>
            </p:nvSpPr>
            <p:spPr>
              <a:xfrm>
                <a:off x="6270477" y="3780219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8998" name=""/>
              <p:cNvSpPr/>
              <p:nvPr/>
            </p:nvSpPr>
            <p:spPr>
              <a:xfrm>
                <a:off x="6286815" y="3737742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001" name=""/>
              <p:cNvSpPr/>
              <p:nvPr/>
            </p:nvSpPr>
            <p:spPr>
              <a:xfrm>
                <a:off x="6301838" y="3709537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004" name=""/>
              <p:cNvSpPr/>
              <p:nvPr/>
            </p:nvSpPr>
            <p:spPr>
              <a:xfrm>
                <a:off x="6312698" y="3687074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007" name=""/>
              <p:cNvSpPr/>
              <p:nvPr/>
            </p:nvSpPr>
            <p:spPr>
              <a:xfrm flipH="true">
                <a:off x="6346603" y="3899162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010" name=""/>
              <p:cNvSpPr/>
              <p:nvPr/>
            </p:nvSpPr>
            <p:spPr>
              <a:xfrm flipH="true">
                <a:off x="6347427" y="3828093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013" name=""/>
              <p:cNvSpPr/>
              <p:nvPr/>
            </p:nvSpPr>
            <p:spPr>
              <a:xfrm flipH="true">
                <a:off x="6347423" y="3774994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016" name=""/>
              <p:cNvSpPr/>
              <p:nvPr/>
            </p:nvSpPr>
            <p:spPr>
              <a:xfrm flipH="true">
                <a:off x="6345624" y="3735783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019" name=""/>
              <p:cNvSpPr/>
              <p:nvPr/>
            </p:nvSpPr>
            <p:spPr>
              <a:xfrm flipH="true">
                <a:off x="6346197" y="3705150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022" name=""/>
              <p:cNvSpPr/>
              <p:nvPr/>
            </p:nvSpPr>
            <p:spPr>
              <a:xfrm flipH="true">
                <a:off x="6347426" y="3684965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9025" name=""/>
              <p:cNvSpPr/>
              <p:nvPr/>
            </p:nvSpPr>
            <p:spPr>
              <a:xfrm flipH="true">
                <a:off x="6347425" y="3976769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028" name=""/>
              <p:cNvSpPr/>
              <p:nvPr/>
            </p:nvSpPr>
            <p:spPr>
              <a:xfrm flipH="true">
                <a:off x="6346607" y="3892630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031" name=""/>
              <p:cNvSpPr/>
              <p:nvPr/>
            </p:nvSpPr>
            <p:spPr>
              <a:xfrm flipH="true">
                <a:off x="6346608" y="3819924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034" name=""/>
              <p:cNvSpPr/>
              <p:nvPr/>
            </p:nvSpPr>
            <p:spPr>
              <a:xfrm flipH="true">
                <a:off x="6345792" y="3768460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037" name=""/>
              <p:cNvSpPr/>
              <p:nvPr/>
            </p:nvSpPr>
            <p:spPr>
              <a:xfrm flipH="true">
                <a:off x="6345476" y="3732030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040" name=""/>
              <p:cNvSpPr/>
              <p:nvPr/>
            </p:nvSpPr>
            <p:spPr>
              <a:xfrm flipH="true">
                <a:off x="6347141" y="3701858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9043" name=""/>
              <p:cNvSpPr/>
              <p:nvPr/>
            </p:nvSpPr>
            <p:spPr>
              <a:xfrm flipH="true">
                <a:off x="6346603" y="3900797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046" name=""/>
              <p:cNvSpPr/>
              <p:nvPr/>
            </p:nvSpPr>
            <p:spPr>
              <a:xfrm flipH="true">
                <a:off x="6347425" y="3832175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049" name=""/>
              <p:cNvSpPr/>
              <p:nvPr/>
            </p:nvSpPr>
            <p:spPr>
              <a:xfrm flipH="true">
                <a:off x="6346606" y="3779080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052" name=""/>
              <p:cNvSpPr/>
              <p:nvPr/>
            </p:nvSpPr>
            <p:spPr>
              <a:xfrm flipH="true">
                <a:off x="6345790" y="3736603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055" name=""/>
              <p:cNvSpPr/>
              <p:nvPr/>
            </p:nvSpPr>
            <p:spPr>
              <a:xfrm flipH="true">
                <a:off x="6346055" y="3708396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058" name=""/>
              <p:cNvSpPr/>
              <p:nvPr/>
            </p:nvSpPr>
            <p:spPr>
              <a:xfrm flipH="true">
                <a:off x="6347532" y="3685934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061" name=""/>
              <p:cNvSpPr/>
              <p:nvPr/>
            </p:nvSpPr>
            <p:spPr>
              <a:xfrm>
                <a:off x="6338279" y="3659320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9064" name=""/>
              <p:cNvGrpSpPr/>
              <p:nvPr/>
            </p:nvGrpSpPr>
            <p:grpSpPr>
              <a:xfrm>
                <a:off x="6251347" y="3519978"/>
                <a:ext cx="182041" cy="106772"/>
                <a:chOff x="6251347" y="3519978"/>
                <a:chExt cx="182041" cy="106772"/>
              </a:xfrm>
            </p:grpSpPr>
            <p:sp>
              <p:nvSpPr>
                <p:cNvPr id="19067" name=""/>
                <p:cNvSpPr/>
                <p:nvPr/>
              </p:nvSpPr>
              <p:spPr>
                <a:xfrm>
                  <a:off x="6251347" y="3519978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070" name=""/>
                <p:cNvSpPr/>
                <p:nvPr/>
              </p:nvSpPr>
              <p:spPr>
                <a:xfrm>
                  <a:off x="6283944" y="3532899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073" name=""/>
                <p:cNvSpPr/>
                <p:nvPr/>
              </p:nvSpPr>
              <p:spPr>
                <a:xfrm>
                  <a:off x="6309310" y="3547382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076" name=""/>
                <p:cNvSpPr/>
                <p:nvPr/>
              </p:nvSpPr>
              <p:spPr>
                <a:xfrm flipH="true">
                  <a:off x="6383946" y="3532899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079" name=""/>
                <p:cNvSpPr/>
                <p:nvPr/>
              </p:nvSpPr>
              <p:spPr>
                <a:xfrm flipH="true">
                  <a:off x="6363572" y="3547382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082" name=""/>
                <p:cNvSpPr/>
                <p:nvPr/>
              </p:nvSpPr>
              <p:spPr>
                <a:xfrm flipH="true">
                  <a:off x="6406606" y="3519978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9085" name="Ellipse"/>
              <p:cNvSpPr/>
              <p:nvPr/>
            </p:nvSpPr>
            <p:spPr>
              <a:xfrm>
                <a:off x="6329940" y="3561402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9088" name="Ellipse"/>
              <p:cNvSpPr/>
              <p:nvPr/>
            </p:nvSpPr>
            <p:spPr>
              <a:xfrm>
                <a:off x="6332096" y="3562098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091" name="Ellipse"/>
              <p:cNvSpPr/>
              <p:nvPr/>
            </p:nvSpPr>
            <p:spPr>
              <a:xfrm>
                <a:off x="6333522" y="3563771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grpSp>
          <p:nvGrpSpPr>
            <p:cNvPr id="19096" name=""/>
            <p:cNvGrpSpPr/>
            <p:nvPr/>
          </p:nvGrpSpPr>
          <p:grpSpPr>
            <a:xfrm>
              <a:off x="2596760" y="1614570"/>
              <a:ext cx="376813" cy="609819"/>
              <a:chOff x="2596760" y="1614570"/>
              <a:chExt cx="376813" cy="609819"/>
            </a:xfrm>
          </p:grpSpPr>
          <p:sp>
            <p:nvSpPr>
              <p:cNvPr id="19099" name=""/>
              <p:cNvSpPr/>
              <p:nvPr/>
            </p:nvSpPr>
            <p:spPr>
              <a:xfrm>
                <a:off x="2597279" y="1657509"/>
                <a:ext cx="375771" cy="450136"/>
              </a:xfrm>
              <a:custGeom>
                <a:avLst/>
                <a:gdLst/>
                <a:ahLst/>
                <a:cxnLst/>
                <a:pathLst>
                  <a:path w="375771" h="450136">
                    <a:moveTo>
                      <a:pt x="0" y="450136"/>
                    </a:moveTo>
                    <a:lnTo>
                      <a:pt x="168280" y="89067"/>
                    </a:lnTo>
                    <a:lnTo>
                      <a:pt x="168280" y="62927"/>
                    </a:lnTo>
                    <a:lnTo>
                      <a:pt x="179717" y="59660"/>
                    </a:lnTo>
                    <a:lnTo>
                      <a:pt x="180533" y="23716"/>
                    </a:lnTo>
                    <a:lnTo>
                      <a:pt x="195238" y="23716"/>
                    </a:lnTo>
                    <a:lnTo>
                      <a:pt x="196872" y="61293"/>
                    </a:lnTo>
                    <a:lnTo>
                      <a:pt x="209125" y="67828"/>
                    </a:lnTo>
                    <a:lnTo>
                      <a:pt x="209942" y="89884"/>
                    </a:lnTo>
                    <a:lnTo>
                      <a:pt x="375771" y="447686"/>
                    </a:lnTo>
                    <a:lnTo>
                      <a:pt x="365152" y="448502"/>
                    </a:lnTo>
                    <a:lnTo>
                      <a:pt x="204223" y="94786"/>
                    </a:lnTo>
                    <a:lnTo>
                      <a:pt x="190337" y="98870"/>
                    </a:lnTo>
                    <a:lnTo>
                      <a:pt x="174816" y="91518"/>
                    </a:lnTo>
                    <a:lnTo>
                      <a:pt x="11437" y="447686"/>
                    </a:lnTo>
                    <a:lnTo>
                      <a:pt x="0" y="450136"/>
                    </a:lnTo>
                    <a:close/>
                  </a:path>
                </a:pathLst>
              </a:custGeom>
              <a:gradFill>
                <a:gsLst>
                  <a:gs pos="0">
                    <a:srgbClr val="0C0C0C"/>
                  </a:gs>
                  <a:gs pos="100000">
                    <a:srgbClr val="7F7F7F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102" name=""/>
              <p:cNvSpPr/>
              <p:nvPr/>
            </p:nvSpPr>
            <p:spPr>
              <a:xfrm>
                <a:off x="2766371" y="1722890"/>
                <a:ext cx="22873" cy="32675"/>
              </a:xfrm>
              <a:custGeom>
                <a:avLst/>
                <a:gdLst/>
                <a:ahLst/>
                <a:cxnLst/>
                <a:pathLst>
                  <a:path w="22873" h="32675">
                    <a:moveTo>
                      <a:pt x="0" y="0"/>
                    </a:moveTo>
                    <a:lnTo>
                      <a:pt x="22873" y="11436"/>
                    </a:lnTo>
                    <a:lnTo>
                      <a:pt x="22056" y="32675"/>
                    </a:lnTo>
                    <a:lnTo>
                      <a:pt x="817" y="2205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105" name=""/>
              <p:cNvSpPr/>
              <p:nvPr/>
            </p:nvSpPr>
            <p:spPr>
              <a:xfrm>
                <a:off x="2783526" y="1684495"/>
                <a:ext cx="7352" cy="36760"/>
              </a:xfrm>
              <a:custGeom>
                <a:avLst/>
                <a:gdLst/>
                <a:ahLst/>
                <a:cxnLst/>
                <a:pathLst>
                  <a:path w="7352" h="36760">
                    <a:moveTo>
                      <a:pt x="0" y="0"/>
                    </a:moveTo>
                    <a:lnTo>
                      <a:pt x="0" y="36760"/>
                    </a:lnTo>
                    <a:lnTo>
                      <a:pt x="7352" y="36760"/>
                    </a:lnTo>
                    <a:lnTo>
                      <a:pt x="73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9108" name=""/>
              <p:cNvSpPr/>
              <p:nvPr/>
            </p:nvSpPr>
            <p:spPr>
              <a:xfrm>
                <a:off x="2776175" y="1659172"/>
                <a:ext cx="18789" cy="13887"/>
              </a:xfrm>
              <a:custGeom>
                <a:avLst/>
                <a:gdLst/>
                <a:ahLst/>
                <a:cxnLst/>
                <a:pathLst>
                  <a:path w="18789" h="13887">
                    <a:moveTo>
                      <a:pt x="0" y="6943"/>
                    </a:moveTo>
                    <a:lnTo>
                      <a:pt x="18789" y="6943"/>
                    </a:lnTo>
                    <a:lnTo>
                      <a:pt x="0" y="6943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9111" name=""/>
              <p:cNvSpPr/>
              <p:nvPr/>
            </p:nvSpPr>
            <p:spPr>
              <a:xfrm flipH="true">
                <a:off x="2611982" y="1931195"/>
                <a:ext cx="170691" cy="163379"/>
              </a:xfrm>
              <a:custGeom>
                <a:avLst/>
                <a:gdLst/>
                <a:ahLst/>
                <a:cxnLst/>
                <a:pathLst>
                  <a:path w="170691" h="163379">
                    <a:moveTo>
                      <a:pt x="0" y="11437"/>
                    </a:moveTo>
                    <a:lnTo>
                      <a:pt x="170691" y="163379"/>
                    </a:lnTo>
                    <a:lnTo>
                      <a:pt x="158139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14" name=""/>
              <p:cNvSpPr/>
              <p:nvPr/>
            </p:nvSpPr>
            <p:spPr>
              <a:xfrm flipH="true">
                <a:off x="2654654" y="1929565"/>
                <a:ext cx="128854" cy="72703"/>
              </a:xfrm>
              <a:custGeom>
                <a:avLst/>
                <a:gdLst/>
                <a:ahLst/>
                <a:cxnLst/>
                <a:pathLst>
                  <a:path w="128854" h="72703">
                    <a:moveTo>
                      <a:pt x="128854" y="72703"/>
                    </a:moveTo>
                    <a:lnTo>
                      <a:pt x="837" y="6535"/>
                    </a:lnTo>
                    <a:lnTo>
                      <a:pt x="0" y="0"/>
                    </a:lnTo>
                    <a:lnTo>
                      <a:pt x="125508" y="63718"/>
                    </a:lnTo>
                    <a:lnTo>
                      <a:pt x="128854" y="7270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17" name=""/>
              <p:cNvSpPr/>
              <p:nvPr/>
            </p:nvSpPr>
            <p:spPr>
              <a:xfrm flipH="true">
                <a:off x="2657164" y="1876465"/>
                <a:ext cx="125507" cy="115998"/>
              </a:xfrm>
              <a:custGeom>
                <a:avLst/>
                <a:gdLst/>
                <a:ahLst/>
                <a:cxnLst/>
                <a:pathLst>
                  <a:path w="125507" h="115998">
                    <a:moveTo>
                      <a:pt x="0" y="8169"/>
                    </a:moveTo>
                    <a:lnTo>
                      <a:pt x="111283" y="111097"/>
                    </a:lnTo>
                    <a:lnTo>
                      <a:pt x="125507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20" name=""/>
              <p:cNvSpPr/>
              <p:nvPr/>
            </p:nvSpPr>
            <p:spPr>
              <a:xfrm flipH="true">
                <a:off x="2687285" y="1924660"/>
                <a:ext cx="97060" cy="8986"/>
              </a:xfrm>
              <a:custGeom>
                <a:avLst/>
                <a:gdLst/>
                <a:ahLst/>
                <a:cxnLst/>
                <a:pathLst>
                  <a:path w="97060" h="8986">
                    <a:moveTo>
                      <a:pt x="837" y="817"/>
                    </a:moveTo>
                    <a:lnTo>
                      <a:pt x="92876" y="0"/>
                    </a:lnTo>
                    <a:lnTo>
                      <a:pt x="97060" y="8986"/>
                    </a:lnTo>
                    <a:lnTo>
                      <a:pt x="0" y="8169"/>
                    </a:lnTo>
                    <a:lnTo>
                      <a:pt x="837" y="817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23" name=""/>
              <p:cNvSpPr/>
              <p:nvPr/>
            </p:nvSpPr>
            <p:spPr>
              <a:xfrm flipH="true">
                <a:off x="2689795" y="1876462"/>
                <a:ext cx="92039" cy="52281"/>
              </a:xfrm>
              <a:custGeom>
                <a:avLst/>
                <a:gdLst/>
                <a:ahLst/>
                <a:cxnLst/>
                <a:pathLst>
                  <a:path w="92039" h="52281">
                    <a:moveTo>
                      <a:pt x="0" y="0"/>
                    </a:moveTo>
                    <a:lnTo>
                      <a:pt x="89529" y="44929"/>
                    </a:lnTo>
                    <a:lnTo>
                      <a:pt x="92039" y="52281"/>
                    </a:lnTo>
                    <a:lnTo>
                      <a:pt x="837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26" name=""/>
              <p:cNvSpPr/>
              <p:nvPr/>
            </p:nvSpPr>
            <p:spPr>
              <a:xfrm flipH="true">
                <a:off x="2692306" y="1835618"/>
                <a:ext cx="90366" cy="86590"/>
              </a:xfrm>
              <a:custGeom>
                <a:avLst/>
                <a:gdLst/>
                <a:ahLst/>
                <a:cxnLst/>
                <a:pathLst>
                  <a:path w="90366" h="86590">
                    <a:moveTo>
                      <a:pt x="0" y="4901"/>
                    </a:moveTo>
                    <a:lnTo>
                      <a:pt x="83672" y="82506"/>
                    </a:lnTo>
                    <a:lnTo>
                      <a:pt x="90366" y="86590"/>
                    </a:lnTo>
                    <a:lnTo>
                      <a:pt x="85345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9129" name=""/>
              <p:cNvSpPr/>
              <p:nvPr/>
            </p:nvSpPr>
            <p:spPr>
              <a:xfrm flipH="true">
                <a:off x="2712388" y="1873199"/>
                <a:ext cx="70284" cy="5718"/>
              </a:xfrm>
              <a:custGeom>
                <a:avLst/>
                <a:gdLst/>
                <a:ahLst/>
                <a:cxnLst/>
                <a:pathLst>
                  <a:path w="70284" h="5718">
                    <a:moveTo>
                      <a:pt x="837" y="0"/>
                    </a:moveTo>
                    <a:lnTo>
                      <a:pt x="66101" y="0"/>
                    </a:lnTo>
                    <a:lnTo>
                      <a:pt x="70284" y="5718"/>
                    </a:lnTo>
                    <a:lnTo>
                      <a:pt x="0" y="571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32" name=""/>
              <p:cNvSpPr/>
              <p:nvPr/>
            </p:nvSpPr>
            <p:spPr>
              <a:xfrm flipH="true">
                <a:off x="2714898" y="1833171"/>
                <a:ext cx="68611" cy="40844"/>
              </a:xfrm>
              <a:custGeom>
                <a:avLst/>
                <a:gdLst/>
                <a:ahLst/>
                <a:cxnLst/>
                <a:pathLst>
                  <a:path w="68611" h="40844">
                    <a:moveTo>
                      <a:pt x="837" y="0"/>
                    </a:moveTo>
                    <a:lnTo>
                      <a:pt x="67774" y="35943"/>
                    </a:lnTo>
                    <a:lnTo>
                      <a:pt x="68611" y="40844"/>
                    </a:lnTo>
                    <a:lnTo>
                      <a:pt x="0" y="32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35" name=""/>
              <p:cNvSpPr/>
              <p:nvPr/>
            </p:nvSpPr>
            <p:spPr>
              <a:xfrm>
                <a:off x="2773727" y="1671425"/>
                <a:ext cx="22874" cy="11554"/>
              </a:xfrm>
              <a:custGeom>
                <a:avLst/>
                <a:gdLst/>
                <a:ahLst/>
                <a:cxnLst/>
                <a:pathLst>
                  <a:path w="22874" h="11554">
                    <a:moveTo>
                      <a:pt x="0" y="0"/>
                    </a:moveTo>
                    <a:lnTo>
                      <a:pt x="2287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9138" name=""/>
              <p:cNvSpPr/>
              <p:nvPr/>
            </p:nvSpPr>
            <p:spPr>
              <a:xfrm>
                <a:off x="2790064" y="1726973"/>
                <a:ext cx="16338" cy="28591"/>
              </a:xfrm>
              <a:custGeom>
                <a:avLst/>
                <a:gdLst/>
                <a:ahLst/>
                <a:cxnLst/>
                <a:pathLst>
                  <a:path w="16338" h="28591">
                    <a:moveTo>
                      <a:pt x="817" y="7352"/>
                    </a:moveTo>
                    <a:lnTo>
                      <a:pt x="16338" y="0"/>
                    </a:lnTo>
                    <a:lnTo>
                      <a:pt x="16338" y="21239"/>
                    </a:lnTo>
                    <a:lnTo>
                      <a:pt x="0" y="28591"/>
                    </a:lnTo>
                    <a:lnTo>
                      <a:pt x="817" y="7352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9141" name=""/>
              <p:cNvSpPr/>
              <p:nvPr/>
            </p:nvSpPr>
            <p:spPr>
              <a:xfrm>
                <a:off x="2790905" y="1931195"/>
                <a:ext cx="169073" cy="163379"/>
              </a:xfrm>
              <a:custGeom>
                <a:avLst/>
                <a:gdLst/>
                <a:ahLst/>
                <a:cxnLst/>
                <a:pathLst>
                  <a:path w="169073" h="163379">
                    <a:moveTo>
                      <a:pt x="0" y="11437"/>
                    </a:moveTo>
                    <a:lnTo>
                      <a:pt x="169073" y="163379"/>
                    </a:lnTo>
                    <a:lnTo>
                      <a:pt x="156641" y="139689"/>
                    </a:lnTo>
                    <a:lnTo>
                      <a:pt x="0" y="0"/>
                    </a:lnTo>
                    <a:lnTo>
                      <a:pt x="0" y="1143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44" name=""/>
              <p:cNvSpPr/>
              <p:nvPr/>
            </p:nvSpPr>
            <p:spPr>
              <a:xfrm>
                <a:off x="2790075" y="1929565"/>
                <a:ext cx="127633" cy="72703"/>
              </a:xfrm>
              <a:custGeom>
                <a:avLst/>
                <a:gdLst/>
                <a:ahLst/>
                <a:cxnLst/>
                <a:pathLst>
                  <a:path w="127633" h="72703">
                    <a:moveTo>
                      <a:pt x="127633" y="72703"/>
                    </a:moveTo>
                    <a:lnTo>
                      <a:pt x="829" y="6535"/>
                    </a:lnTo>
                    <a:lnTo>
                      <a:pt x="0" y="0"/>
                    </a:lnTo>
                    <a:lnTo>
                      <a:pt x="124318" y="63718"/>
                    </a:lnTo>
                    <a:lnTo>
                      <a:pt x="127633" y="7270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47" name=""/>
              <p:cNvSpPr/>
              <p:nvPr/>
            </p:nvSpPr>
            <p:spPr>
              <a:xfrm>
                <a:off x="2790907" y="1876465"/>
                <a:ext cx="124319" cy="115998"/>
              </a:xfrm>
              <a:custGeom>
                <a:avLst/>
                <a:gdLst/>
                <a:ahLst/>
                <a:cxnLst/>
                <a:pathLst>
                  <a:path w="124319" h="115998">
                    <a:moveTo>
                      <a:pt x="0" y="8169"/>
                    </a:moveTo>
                    <a:lnTo>
                      <a:pt x="110230" y="111097"/>
                    </a:lnTo>
                    <a:lnTo>
                      <a:pt x="124319" y="115998"/>
                    </a:lnTo>
                    <a:lnTo>
                      <a:pt x="0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50" name=""/>
              <p:cNvSpPr/>
              <p:nvPr/>
            </p:nvSpPr>
            <p:spPr>
              <a:xfrm>
                <a:off x="2789244" y="1924660"/>
                <a:ext cx="96139" cy="8986"/>
              </a:xfrm>
              <a:custGeom>
                <a:avLst/>
                <a:gdLst/>
                <a:ahLst/>
                <a:cxnLst/>
                <a:pathLst>
                  <a:path w="96139" h="8986">
                    <a:moveTo>
                      <a:pt x="829" y="817"/>
                    </a:moveTo>
                    <a:lnTo>
                      <a:pt x="91996" y="0"/>
                    </a:lnTo>
                    <a:lnTo>
                      <a:pt x="96139" y="8986"/>
                    </a:lnTo>
                    <a:lnTo>
                      <a:pt x="0" y="8169"/>
                    </a:lnTo>
                    <a:lnTo>
                      <a:pt x="829" y="817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53" name=""/>
              <p:cNvSpPr/>
              <p:nvPr/>
            </p:nvSpPr>
            <p:spPr>
              <a:xfrm>
                <a:off x="2791730" y="1876462"/>
                <a:ext cx="91166" cy="52281"/>
              </a:xfrm>
              <a:custGeom>
                <a:avLst/>
                <a:gdLst/>
                <a:ahLst/>
                <a:cxnLst/>
                <a:pathLst>
                  <a:path w="91166" h="52281">
                    <a:moveTo>
                      <a:pt x="0" y="0"/>
                    </a:moveTo>
                    <a:lnTo>
                      <a:pt x="88680" y="44929"/>
                    </a:lnTo>
                    <a:lnTo>
                      <a:pt x="91166" y="52281"/>
                    </a:lnTo>
                    <a:lnTo>
                      <a:pt x="829" y="49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56" name=""/>
              <p:cNvSpPr/>
              <p:nvPr/>
            </p:nvSpPr>
            <p:spPr>
              <a:xfrm>
                <a:off x="2790905" y="1835618"/>
                <a:ext cx="89509" cy="86590"/>
              </a:xfrm>
              <a:custGeom>
                <a:avLst/>
                <a:gdLst/>
                <a:ahLst/>
                <a:cxnLst/>
                <a:pathLst>
                  <a:path w="89509" h="86590">
                    <a:moveTo>
                      <a:pt x="0" y="4901"/>
                    </a:moveTo>
                    <a:lnTo>
                      <a:pt x="82879" y="82506"/>
                    </a:lnTo>
                    <a:lnTo>
                      <a:pt x="89509" y="86590"/>
                    </a:lnTo>
                    <a:lnTo>
                      <a:pt x="84536" y="77604"/>
                    </a:lnTo>
                    <a:lnTo>
                      <a:pt x="0" y="0"/>
                    </a:lnTo>
                    <a:lnTo>
                      <a:pt x="0" y="490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59" name=""/>
              <p:cNvSpPr/>
              <p:nvPr/>
            </p:nvSpPr>
            <p:spPr>
              <a:xfrm>
                <a:off x="2790904" y="1873199"/>
                <a:ext cx="69618" cy="5718"/>
              </a:xfrm>
              <a:custGeom>
                <a:avLst/>
                <a:gdLst/>
                <a:ahLst/>
                <a:cxnLst/>
                <a:pathLst>
                  <a:path w="69618" h="5718">
                    <a:moveTo>
                      <a:pt x="829" y="0"/>
                    </a:moveTo>
                    <a:lnTo>
                      <a:pt x="65475" y="0"/>
                    </a:lnTo>
                    <a:lnTo>
                      <a:pt x="69618" y="5718"/>
                    </a:lnTo>
                    <a:lnTo>
                      <a:pt x="0" y="5718"/>
                    </a:lnTo>
                    <a:lnTo>
                      <a:pt x="829" y="0"/>
                    </a:lnTo>
                    <a:close/>
                  </a:path>
                </a:pathLst>
              </a:custGeom>
              <a:noFill/>
              <a:ln w="8580" cap="flat">
                <a:noFill/>
                <a:miter lim="800000"/>
              </a:ln>
            </p:spPr>
          </p:sp>
          <p:sp>
            <p:nvSpPr>
              <p:cNvPr id="19162" name=""/>
              <p:cNvSpPr/>
              <p:nvPr/>
            </p:nvSpPr>
            <p:spPr>
              <a:xfrm>
                <a:off x="2790076" y="1833171"/>
                <a:ext cx="67960" cy="40844"/>
              </a:xfrm>
              <a:custGeom>
                <a:avLst/>
                <a:gdLst/>
                <a:ahLst/>
                <a:cxnLst/>
                <a:pathLst>
                  <a:path w="67960" h="40844">
                    <a:moveTo>
                      <a:pt x="829" y="0"/>
                    </a:moveTo>
                    <a:lnTo>
                      <a:pt x="67132" y="35943"/>
                    </a:lnTo>
                    <a:lnTo>
                      <a:pt x="67960" y="40844"/>
                    </a:lnTo>
                    <a:lnTo>
                      <a:pt x="0" y="3268"/>
                    </a:lnTo>
                    <a:lnTo>
                      <a:pt x="829" y="0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165" name=""/>
              <p:cNvSpPr/>
              <p:nvPr/>
            </p:nvSpPr>
            <p:spPr>
              <a:xfrm>
                <a:off x="2656912" y="1994915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68" name=""/>
              <p:cNvSpPr/>
              <p:nvPr/>
            </p:nvSpPr>
            <p:spPr>
              <a:xfrm>
                <a:off x="2688771" y="1923844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171" name=""/>
              <p:cNvSpPr/>
              <p:nvPr/>
            </p:nvSpPr>
            <p:spPr>
              <a:xfrm>
                <a:off x="2714091" y="1870749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174" name=""/>
              <p:cNvSpPr/>
              <p:nvPr/>
            </p:nvSpPr>
            <p:spPr>
              <a:xfrm>
                <a:off x="2732063" y="1831535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177" name=""/>
              <p:cNvSpPr/>
              <p:nvPr/>
            </p:nvSpPr>
            <p:spPr>
              <a:xfrm>
                <a:off x="2747173" y="1800904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80" name=""/>
              <p:cNvSpPr/>
              <p:nvPr/>
            </p:nvSpPr>
            <p:spPr>
              <a:xfrm>
                <a:off x="2755351" y="1780718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9183" name=""/>
              <p:cNvSpPr/>
              <p:nvPr/>
            </p:nvSpPr>
            <p:spPr>
              <a:xfrm>
                <a:off x="2616066" y="2072519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86" name=""/>
              <p:cNvSpPr/>
              <p:nvPr/>
            </p:nvSpPr>
            <p:spPr>
              <a:xfrm>
                <a:off x="2660179" y="1988381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89" name=""/>
              <p:cNvSpPr/>
              <p:nvPr/>
            </p:nvSpPr>
            <p:spPr>
              <a:xfrm>
                <a:off x="2693670" y="1915677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92" name=""/>
              <p:cNvSpPr/>
              <p:nvPr/>
            </p:nvSpPr>
            <p:spPr>
              <a:xfrm>
                <a:off x="2716547" y="1864211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195" name=""/>
              <p:cNvSpPr/>
              <p:nvPr/>
            </p:nvSpPr>
            <p:spPr>
              <a:xfrm>
                <a:off x="2735334" y="1827781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9198" name=""/>
              <p:cNvSpPr/>
              <p:nvPr/>
            </p:nvSpPr>
            <p:spPr>
              <a:xfrm>
                <a:off x="2749216" y="1797612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9201" name=""/>
              <p:cNvSpPr/>
              <p:nvPr/>
            </p:nvSpPr>
            <p:spPr>
              <a:xfrm>
                <a:off x="2656912" y="1996545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204" name=""/>
              <p:cNvSpPr/>
              <p:nvPr/>
            </p:nvSpPr>
            <p:spPr>
              <a:xfrm>
                <a:off x="2687134" y="1927923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07" name=""/>
              <p:cNvSpPr/>
              <p:nvPr/>
            </p:nvSpPr>
            <p:spPr>
              <a:xfrm>
                <a:off x="2713274" y="1874831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10" name=""/>
              <p:cNvSpPr/>
              <p:nvPr/>
            </p:nvSpPr>
            <p:spPr>
              <a:xfrm>
                <a:off x="2729612" y="1832354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13" name=""/>
              <p:cNvSpPr/>
              <p:nvPr/>
            </p:nvSpPr>
            <p:spPr>
              <a:xfrm>
                <a:off x="2744636" y="1804149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16" name=""/>
              <p:cNvSpPr/>
              <p:nvPr/>
            </p:nvSpPr>
            <p:spPr>
              <a:xfrm>
                <a:off x="2755495" y="1781685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219" name=""/>
              <p:cNvSpPr/>
              <p:nvPr/>
            </p:nvSpPr>
            <p:spPr>
              <a:xfrm flipH="true">
                <a:off x="2789400" y="1993774"/>
                <a:ext cx="124985" cy="82506"/>
              </a:xfrm>
              <a:custGeom>
                <a:avLst/>
                <a:gdLst/>
                <a:ahLst/>
                <a:cxnLst/>
                <a:pathLst>
                  <a:path w="124985" h="82506">
                    <a:moveTo>
                      <a:pt x="0" y="6535"/>
                    </a:moveTo>
                    <a:lnTo>
                      <a:pt x="124985" y="82506"/>
                    </a:lnTo>
                    <a:lnTo>
                      <a:pt x="124985" y="73521"/>
                    </a:lnTo>
                    <a:lnTo>
                      <a:pt x="1634" y="0"/>
                    </a:lnTo>
                    <a:lnTo>
                      <a:pt x="0" y="6535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222" name=""/>
              <p:cNvSpPr/>
              <p:nvPr/>
            </p:nvSpPr>
            <p:spPr>
              <a:xfrm flipH="true">
                <a:off x="2790224" y="1922705"/>
                <a:ext cx="92308" cy="65351"/>
              </a:xfrm>
              <a:custGeom>
                <a:avLst/>
                <a:gdLst/>
                <a:ahLst/>
                <a:cxnLst/>
                <a:pathLst>
                  <a:path w="92308" h="65351">
                    <a:moveTo>
                      <a:pt x="4084" y="0"/>
                    </a:moveTo>
                    <a:lnTo>
                      <a:pt x="92308" y="56366"/>
                    </a:lnTo>
                    <a:lnTo>
                      <a:pt x="92308" y="65351"/>
                    </a:lnTo>
                    <a:lnTo>
                      <a:pt x="0" y="5718"/>
                    </a:lnTo>
                    <a:lnTo>
                      <a:pt x="4084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225" name=""/>
              <p:cNvSpPr/>
              <p:nvPr/>
            </p:nvSpPr>
            <p:spPr>
              <a:xfrm flipH="true">
                <a:off x="2790220" y="1869606"/>
                <a:ext cx="66985" cy="47380"/>
              </a:xfrm>
              <a:custGeom>
                <a:avLst/>
                <a:gdLst/>
                <a:ahLst/>
                <a:cxnLst/>
                <a:pathLst>
                  <a:path w="66985" h="47380">
                    <a:moveTo>
                      <a:pt x="2451" y="0"/>
                    </a:moveTo>
                    <a:lnTo>
                      <a:pt x="66985" y="40436"/>
                    </a:lnTo>
                    <a:lnTo>
                      <a:pt x="66168" y="47380"/>
                    </a:lnTo>
                    <a:lnTo>
                      <a:pt x="0" y="4084"/>
                    </a:lnTo>
                    <a:lnTo>
                      <a:pt x="2451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228" name=""/>
              <p:cNvSpPr/>
              <p:nvPr/>
            </p:nvSpPr>
            <p:spPr>
              <a:xfrm flipH="true">
                <a:off x="2788422" y="1830395"/>
                <a:ext cx="50816" cy="35944"/>
              </a:xfrm>
              <a:custGeom>
                <a:avLst/>
                <a:gdLst/>
                <a:ahLst/>
                <a:cxnLst/>
                <a:pathLst>
                  <a:path w="50816" h="35944">
                    <a:moveTo>
                      <a:pt x="1859" y="0"/>
                    </a:moveTo>
                    <a:lnTo>
                      <a:pt x="50816" y="30676"/>
                    </a:lnTo>
                    <a:lnTo>
                      <a:pt x="50196" y="35944"/>
                    </a:lnTo>
                    <a:lnTo>
                      <a:pt x="0" y="3099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8580" cap="flat">
                <a:noFill/>
                <a:miter lim="800000"/>
              </a:ln>
            </p:spPr>
          </p:sp>
          <p:sp>
            <p:nvSpPr>
              <p:cNvPr id="19231" name=""/>
              <p:cNvSpPr/>
              <p:nvPr/>
            </p:nvSpPr>
            <p:spPr>
              <a:xfrm flipH="true">
                <a:off x="2788994" y="1799761"/>
                <a:ext cx="35126" cy="24846"/>
              </a:xfrm>
              <a:custGeom>
                <a:avLst/>
                <a:gdLst/>
                <a:ahLst/>
                <a:cxnLst/>
                <a:pathLst>
                  <a:path w="35126" h="24846">
                    <a:moveTo>
                      <a:pt x="1285" y="0"/>
                    </a:moveTo>
                    <a:lnTo>
                      <a:pt x="35126" y="21204"/>
                    </a:lnTo>
                    <a:lnTo>
                      <a:pt x="34698" y="24846"/>
                    </a:lnTo>
                    <a:lnTo>
                      <a:pt x="0" y="2142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234" name=""/>
              <p:cNvSpPr/>
              <p:nvPr/>
            </p:nvSpPr>
            <p:spPr>
              <a:xfrm flipH="true">
                <a:off x="2790223" y="1779577"/>
                <a:ext cx="25732" cy="18201"/>
              </a:xfrm>
              <a:custGeom>
                <a:avLst/>
                <a:gdLst/>
                <a:ahLst/>
                <a:cxnLst/>
                <a:pathLst>
                  <a:path w="25732" h="18201">
                    <a:moveTo>
                      <a:pt x="941" y="0"/>
                    </a:moveTo>
                    <a:lnTo>
                      <a:pt x="25732" y="15534"/>
                    </a:lnTo>
                    <a:lnTo>
                      <a:pt x="25418" y="18201"/>
                    </a:lnTo>
                    <a:lnTo>
                      <a:pt x="0" y="1569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rgbClr val="3F3F3F"/>
              </a:solidFill>
              <a:ln w="8580" cap="flat">
                <a:noFill/>
                <a:miter lim="800000"/>
              </a:ln>
            </p:spPr>
          </p:sp>
          <p:sp>
            <p:nvSpPr>
              <p:cNvPr id="19237" name=""/>
              <p:cNvSpPr/>
              <p:nvPr/>
            </p:nvSpPr>
            <p:spPr>
              <a:xfrm flipH="true">
                <a:off x="2790222" y="2071381"/>
                <a:ext cx="165011" cy="19606"/>
              </a:xfrm>
              <a:custGeom>
                <a:avLst/>
                <a:gdLst/>
                <a:ahLst/>
                <a:cxnLst/>
                <a:pathLst>
                  <a:path w="165011" h="19606">
                    <a:moveTo>
                      <a:pt x="2451" y="13070"/>
                    </a:moveTo>
                    <a:lnTo>
                      <a:pt x="165011" y="0"/>
                    </a:lnTo>
                    <a:lnTo>
                      <a:pt x="164194" y="8986"/>
                    </a:lnTo>
                    <a:lnTo>
                      <a:pt x="0" y="19606"/>
                    </a:lnTo>
                    <a:lnTo>
                      <a:pt x="2451" y="1307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240" name=""/>
              <p:cNvSpPr/>
              <p:nvPr/>
            </p:nvSpPr>
            <p:spPr>
              <a:xfrm flipH="true">
                <a:off x="2789404" y="1987241"/>
                <a:ext cx="121716" cy="12253"/>
              </a:xfrm>
              <a:custGeom>
                <a:avLst/>
                <a:gdLst/>
                <a:ahLst/>
                <a:cxnLst/>
                <a:pathLst>
                  <a:path w="121716" h="12253">
                    <a:moveTo>
                      <a:pt x="0" y="5718"/>
                    </a:moveTo>
                    <a:lnTo>
                      <a:pt x="120899" y="0"/>
                    </a:lnTo>
                    <a:lnTo>
                      <a:pt x="121716" y="10619"/>
                    </a:lnTo>
                    <a:lnTo>
                      <a:pt x="3268" y="12253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243" name=""/>
              <p:cNvSpPr/>
              <p:nvPr/>
            </p:nvSpPr>
            <p:spPr>
              <a:xfrm flipH="true">
                <a:off x="2789405" y="1914536"/>
                <a:ext cx="88224" cy="10620"/>
              </a:xfrm>
              <a:custGeom>
                <a:avLst/>
                <a:gdLst/>
                <a:ahLst/>
                <a:cxnLst/>
                <a:pathLst>
                  <a:path w="88224" h="10620">
                    <a:moveTo>
                      <a:pt x="0" y="5718"/>
                    </a:moveTo>
                    <a:lnTo>
                      <a:pt x="85773" y="0"/>
                    </a:lnTo>
                    <a:lnTo>
                      <a:pt x="88224" y="4901"/>
                    </a:lnTo>
                    <a:lnTo>
                      <a:pt x="4901" y="10620"/>
                    </a:lnTo>
                    <a:lnTo>
                      <a:pt x="0" y="5718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246" name=""/>
              <p:cNvSpPr/>
              <p:nvPr/>
            </p:nvSpPr>
            <p:spPr>
              <a:xfrm flipH="true">
                <a:off x="2788589" y="1863072"/>
                <a:ext cx="66168" cy="9394"/>
              </a:xfrm>
              <a:custGeom>
                <a:avLst/>
                <a:gdLst/>
                <a:ahLst/>
                <a:cxnLst/>
                <a:pathLst>
                  <a:path w="66168" h="9394">
                    <a:moveTo>
                      <a:pt x="0" y="5673"/>
                    </a:moveTo>
                    <a:lnTo>
                      <a:pt x="64534" y="0"/>
                    </a:lnTo>
                    <a:lnTo>
                      <a:pt x="66168" y="5718"/>
                    </a:lnTo>
                    <a:lnTo>
                      <a:pt x="3721" y="9394"/>
                    </a:lnTo>
                    <a:lnTo>
                      <a:pt x="0" y="5673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249" name=""/>
              <p:cNvSpPr/>
              <p:nvPr/>
            </p:nvSpPr>
            <p:spPr>
              <a:xfrm flipH="true">
                <a:off x="2788273" y="1826641"/>
                <a:ext cx="47695" cy="5741"/>
              </a:xfrm>
              <a:custGeom>
                <a:avLst/>
                <a:gdLst/>
                <a:ahLst/>
                <a:cxnLst/>
                <a:pathLst>
                  <a:path w="47695" h="5741">
                    <a:moveTo>
                      <a:pt x="0" y="3091"/>
                    </a:moveTo>
                    <a:lnTo>
                      <a:pt x="46370" y="0"/>
                    </a:lnTo>
                    <a:lnTo>
                      <a:pt x="47695" y="2650"/>
                    </a:lnTo>
                    <a:lnTo>
                      <a:pt x="2650" y="5741"/>
                    </a:lnTo>
                    <a:lnTo>
                      <a:pt x="0" y="3091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252" name=""/>
              <p:cNvSpPr/>
              <p:nvPr/>
            </p:nvSpPr>
            <p:spPr>
              <a:xfrm flipH="true">
                <a:off x="2789938" y="1796469"/>
                <a:ext cx="32140" cy="3869"/>
              </a:xfrm>
              <a:custGeom>
                <a:avLst/>
                <a:gdLst/>
                <a:ahLst/>
                <a:cxnLst/>
                <a:pathLst>
                  <a:path w="32140" h="3869">
                    <a:moveTo>
                      <a:pt x="0" y="2083"/>
                    </a:moveTo>
                    <a:lnTo>
                      <a:pt x="31247" y="0"/>
                    </a:lnTo>
                    <a:lnTo>
                      <a:pt x="32140" y="1786"/>
                    </a:lnTo>
                    <a:lnTo>
                      <a:pt x="1786" y="3869"/>
                    </a:lnTo>
                    <a:lnTo>
                      <a:pt x="0" y="2083"/>
                    </a:lnTo>
                    <a:close/>
                  </a:path>
                </a:pathLst>
              </a:custGeom>
              <a:solidFill>
                <a:srgbClr val="0C0C0C"/>
              </a:solidFill>
              <a:ln w="8580" cap="flat">
                <a:noFill/>
                <a:miter lim="800000"/>
              </a:ln>
            </p:spPr>
          </p:sp>
          <p:sp>
            <p:nvSpPr>
              <p:cNvPr id="19255" name=""/>
              <p:cNvSpPr/>
              <p:nvPr/>
            </p:nvSpPr>
            <p:spPr>
              <a:xfrm flipH="true">
                <a:off x="2789401" y="1995409"/>
                <a:ext cx="124984" cy="198504"/>
              </a:xfrm>
              <a:custGeom>
                <a:avLst/>
                <a:gdLst/>
                <a:ahLst/>
                <a:cxnLst/>
                <a:pathLst>
                  <a:path w="124984" h="198504">
                    <a:moveTo>
                      <a:pt x="0" y="8169"/>
                    </a:moveTo>
                    <a:lnTo>
                      <a:pt x="123350" y="198504"/>
                    </a:lnTo>
                    <a:lnTo>
                      <a:pt x="124984" y="184618"/>
                    </a:lnTo>
                    <a:lnTo>
                      <a:pt x="2451" y="0"/>
                    </a:ln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A5A5A5"/>
              </a:solidFill>
              <a:ln w="8580" cap="flat">
                <a:noFill/>
                <a:miter lim="800000"/>
              </a:ln>
            </p:spPr>
          </p:sp>
          <p:sp>
            <p:nvSpPr>
              <p:cNvPr id="19258" name=""/>
              <p:cNvSpPr/>
              <p:nvPr/>
            </p:nvSpPr>
            <p:spPr>
              <a:xfrm flipH="true">
                <a:off x="2790222" y="1926787"/>
                <a:ext cx="93942" cy="144590"/>
              </a:xfrm>
              <a:custGeom>
                <a:avLst/>
                <a:gdLst/>
                <a:ahLst/>
                <a:cxnLst/>
                <a:pathLst>
                  <a:path w="93942" h="144590">
                    <a:moveTo>
                      <a:pt x="93942" y="134787"/>
                    </a:moveTo>
                    <a:lnTo>
                      <a:pt x="3268" y="0"/>
                    </a:lnTo>
                    <a:lnTo>
                      <a:pt x="0" y="8169"/>
                    </a:lnTo>
                    <a:lnTo>
                      <a:pt x="93126" y="144590"/>
                    </a:lnTo>
                    <a:lnTo>
                      <a:pt x="93942" y="134787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61" name=""/>
              <p:cNvSpPr/>
              <p:nvPr/>
            </p:nvSpPr>
            <p:spPr>
              <a:xfrm flipH="true">
                <a:off x="2789403" y="1873691"/>
                <a:ext cx="68619" cy="104563"/>
              </a:xfrm>
              <a:custGeom>
                <a:avLst/>
                <a:gdLst/>
                <a:ahLst/>
                <a:cxnLst/>
                <a:pathLst>
                  <a:path w="68619" h="104563">
                    <a:moveTo>
                      <a:pt x="3268" y="0"/>
                    </a:moveTo>
                    <a:lnTo>
                      <a:pt x="67802" y="97211"/>
                    </a:lnTo>
                    <a:lnTo>
                      <a:pt x="68619" y="104563"/>
                    </a:lnTo>
                    <a:lnTo>
                      <a:pt x="65351" y="102929"/>
                    </a:lnTo>
                    <a:lnTo>
                      <a:pt x="0" y="4084"/>
                    </a:lnTo>
                    <a:lnTo>
                      <a:pt x="326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64" name=""/>
              <p:cNvSpPr/>
              <p:nvPr/>
            </p:nvSpPr>
            <p:spPr>
              <a:xfrm flipH="true">
                <a:off x="2788587" y="1831214"/>
                <a:ext cx="53098" cy="80912"/>
              </a:xfrm>
              <a:custGeom>
                <a:avLst/>
                <a:gdLst/>
                <a:ahLst/>
                <a:cxnLst/>
                <a:pathLst>
                  <a:path w="53098" h="80912">
                    <a:moveTo>
                      <a:pt x="2528" y="0"/>
                    </a:moveTo>
                    <a:lnTo>
                      <a:pt x="52466" y="75222"/>
                    </a:lnTo>
                    <a:lnTo>
                      <a:pt x="53098" y="80912"/>
                    </a:lnTo>
                    <a:lnTo>
                      <a:pt x="50570" y="79646"/>
                    </a:lnTo>
                    <a:lnTo>
                      <a:pt x="0" y="3161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67" name=""/>
              <p:cNvSpPr/>
              <p:nvPr/>
            </p:nvSpPr>
            <p:spPr>
              <a:xfrm flipH="true">
                <a:off x="2788852" y="1803008"/>
                <a:ext cx="37806" cy="57611"/>
              </a:xfrm>
              <a:custGeom>
                <a:avLst/>
                <a:gdLst/>
                <a:ahLst/>
                <a:cxnLst/>
                <a:pathLst>
                  <a:path w="37806" h="57611">
                    <a:moveTo>
                      <a:pt x="1800" y="0"/>
                    </a:moveTo>
                    <a:lnTo>
                      <a:pt x="37356" y="53560"/>
                    </a:lnTo>
                    <a:lnTo>
                      <a:pt x="37806" y="57611"/>
                    </a:lnTo>
                    <a:lnTo>
                      <a:pt x="36006" y="56711"/>
                    </a:lnTo>
                    <a:lnTo>
                      <a:pt x="0" y="2250"/>
                    </a:lnTo>
                    <a:lnTo>
                      <a:pt x="1800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sp>
            <p:nvSpPr>
              <p:cNvPr id="19270" name=""/>
              <p:cNvSpPr/>
              <p:nvPr/>
            </p:nvSpPr>
            <p:spPr>
              <a:xfrm flipH="true">
                <a:off x="2790329" y="1780545"/>
                <a:ext cx="25477" cy="38822"/>
              </a:xfrm>
              <a:custGeom>
                <a:avLst/>
                <a:gdLst/>
                <a:ahLst/>
                <a:cxnLst/>
                <a:pathLst>
                  <a:path w="25477" h="38822">
                    <a:moveTo>
                      <a:pt x="1213" y="0"/>
                    </a:moveTo>
                    <a:lnTo>
                      <a:pt x="25173" y="36092"/>
                    </a:lnTo>
                    <a:lnTo>
                      <a:pt x="25477" y="38822"/>
                    </a:lnTo>
                    <a:lnTo>
                      <a:pt x="24264" y="38215"/>
                    </a:lnTo>
                    <a:lnTo>
                      <a:pt x="0" y="1516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273" name=""/>
              <p:cNvSpPr/>
              <p:nvPr/>
            </p:nvSpPr>
            <p:spPr>
              <a:xfrm>
                <a:off x="2781076" y="1753932"/>
                <a:ext cx="8986" cy="469713"/>
              </a:xfrm>
              <a:custGeom>
                <a:avLst/>
                <a:gdLst/>
                <a:ahLst/>
                <a:cxnLst/>
                <a:pathLst>
                  <a:path w="8986" h="469713">
                    <a:moveTo>
                      <a:pt x="817" y="0"/>
                    </a:moveTo>
                    <a:lnTo>
                      <a:pt x="0" y="469713"/>
                    </a:lnTo>
                    <a:lnTo>
                      <a:pt x="8986" y="469713"/>
                    </a:lnTo>
                    <a:lnTo>
                      <a:pt x="8986" y="1634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8580" cap="flat">
                <a:noFill/>
                <a:miter lim="800000"/>
              </a:ln>
            </p:spPr>
          </p:sp>
          <p:grpSp>
            <p:nvGrpSpPr>
              <p:cNvPr id="19276" name=""/>
              <p:cNvGrpSpPr/>
              <p:nvPr/>
            </p:nvGrpSpPr>
            <p:grpSpPr>
              <a:xfrm>
                <a:off x="2694145" y="1614590"/>
                <a:ext cx="182041" cy="106772"/>
                <a:chOff x="2694145" y="1614590"/>
                <a:chExt cx="182041" cy="106772"/>
              </a:xfrm>
            </p:grpSpPr>
            <p:sp>
              <p:nvSpPr>
                <p:cNvPr id="19279" name=""/>
                <p:cNvSpPr/>
                <p:nvPr/>
              </p:nvSpPr>
              <p:spPr>
                <a:xfrm>
                  <a:off x="2694145" y="1614590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282" name=""/>
                <p:cNvSpPr/>
                <p:nvPr/>
              </p:nvSpPr>
              <p:spPr>
                <a:xfrm>
                  <a:off x="2726741" y="1627510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285" name=""/>
                <p:cNvSpPr/>
                <p:nvPr/>
              </p:nvSpPr>
              <p:spPr>
                <a:xfrm>
                  <a:off x="2752108" y="1641993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288" name=""/>
                <p:cNvSpPr/>
                <p:nvPr/>
              </p:nvSpPr>
              <p:spPr>
                <a:xfrm flipH="true">
                  <a:off x="2826744" y="1627510"/>
                  <a:ext cx="20111" cy="80932"/>
                </a:xfrm>
                <a:custGeom>
                  <a:avLst/>
                  <a:gdLst/>
                  <a:ahLst/>
                  <a:cxnLst/>
                  <a:pathLst>
                    <a:path w="20111" h="80932">
                      <a:moveTo>
                        <a:pt x="18435" y="0"/>
                      </a:moveTo>
                      <a:cubicBezTo>
                        <a:pt x="18435" y="0"/>
                        <a:pt x="559" y="15973"/>
                        <a:pt x="0" y="39933"/>
                      </a:cubicBezTo>
                      <a:cubicBezTo>
                        <a:pt x="-559" y="63893"/>
                        <a:pt x="20111" y="80932"/>
                        <a:pt x="20111" y="80932"/>
                      </a:cubicBezTo>
                      <a:cubicBezTo>
                        <a:pt x="20111" y="80932"/>
                        <a:pt x="6145" y="68685"/>
                        <a:pt x="6145" y="39933"/>
                      </a:cubicBezTo>
                      <a:cubicBezTo>
                        <a:pt x="6145" y="11181"/>
                        <a:pt x="18435" y="0"/>
                        <a:pt x="18435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2772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291" name=""/>
                <p:cNvSpPr/>
                <p:nvPr/>
              </p:nvSpPr>
              <p:spPr>
                <a:xfrm flipH="true">
                  <a:off x="2806369" y="1641993"/>
                  <a:ext cx="12913" cy="51965"/>
                </a:xfrm>
                <a:custGeom>
                  <a:avLst/>
                  <a:gdLst/>
                  <a:ahLst/>
                  <a:cxnLst/>
                  <a:pathLst>
                    <a:path w="12913" h="51965">
                      <a:moveTo>
                        <a:pt x="11837" y="0"/>
                      </a:moveTo>
                      <a:cubicBezTo>
                        <a:pt x="11837" y="0"/>
                        <a:pt x="359" y="10256"/>
                        <a:pt x="0" y="25641"/>
                      </a:cubicBezTo>
                      <a:cubicBezTo>
                        <a:pt x="-359" y="41025"/>
                        <a:pt x="12913" y="51965"/>
                        <a:pt x="12913" y="51965"/>
                      </a:cubicBezTo>
                      <a:cubicBezTo>
                        <a:pt x="12913" y="51965"/>
                        <a:pt x="3946" y="44102"/>
                        <a:pt x="3946" y="25641"/>
                      </a:cubicBezTo>
                      <a:cubicBezTo>
                        <a:pt x="3946" y="7179"/>
                        <a:pt x="11837" y="0"/>
                        <a:pt x="1183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0529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9294" name=""/>
                <p:cNvSpPr/>
                <p:nvPr/>
              </p:nvSpPr>
              <p:spPr>
                <a:xfrm flipH="true">
                  <a:off x="2849403" y="1614590"/>
                  <a:ext cx="26532" cy="106772"/>
                </a:xfrm>
                <a:custGeom>
                  <a:avLst/>
                  <a:gdLst/>
                  <a:ahLst/>
                  <a:cxnLst/>
                  <a:pathLst>
                    <a:path w="26532" h="106772">
                      <a:moveTo>
                        <a:pt x="24321" y="0"/>
                      </a:moveTo>
                      <a:cubicBezTo>
                        <a:pt x="24321" y="0"/>
                        <a:pt x="737" y="21074"/>
                        <a:pt x="0" y="52684"/>
                      </a:cubicBezTo>
                      <a:cubicBezTo>
                        <a:pt x="-737" y="84295"/>
                        <a:pt x="26532" y="106772"/>
                        <a:pt x="26532" y="106772"/>
                      </a:cubicBezTo>
                      <a:cubicBezTo>
                        <a:pt x="26532" y="106772"/>
                        <a:pt x="8107" y="90616"/>
                        <a:pt x="8107" y="52684"/>
                      </a:cubicBezTo>
                      <a:cubicBezTo>
                        <a:pt x="8107" y="14752"/>
                        <a:pt x="24321" y="0"/>
                        <a:pt x="24321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48138"/>
                    </a:gs>
                    <a:gs pos="93803">
                      <a:srgbClr val="948138"/>
                    </a:gs>
                    <a:gs pos="0">
                      <a:srgbClr val="F2F2F2"/>
                    </a:gs>
                  </a:gsLst>
                  <a:path path="circle">
                    <a:fillToRect l="50000" t="50000" r="50000" b="50000"/>
                  </a:path>
                </a:gradFill>
                <a:ln w="8580" cap="flat">
                  <a:noFill/>
                  <a:miter lim="800000"/>
                </a:ln>
              </p:spPr>
            </p:sp>
          </p:grpSp>
          <p:sp>
            <p:nvSpPr>
              <p:cNvPr id="19297" name="Ellipse"/>
              <p:cNvSpPr/>
              <p:nvPr/>
            </p:nvSpPr>
            <p:spPr>
              <a:xfrm>
                <a:off x="2772737" y="1656013"/>
                <a:ext cx="26351" cy="27647"/>
              </a:xfrm>
              <a:custGeom>
                <a:avLst/>
                <a:gdLst/>
                <a:ahLst/>
                <a:cxnLst/>
                <a:pathLst>
                  <a:path w="26351" h="27647">
                    <a:moveTo>
                      <a:pt x="0" y="13823"/>
                    </a:moveTo>
                    <a:cubicBezTo>
                      <a:pt x="0" y="6189"/>
                      <a:pt x="5899" y="0"/>
                      <a:pt x="13175" y="0"/>
                    </a:cubicBezTo>
                    <a:cubicBezTo>
                      <a:pt x="20452" y="0"/>
                      <a:pt x="26351" y="6189"/>
                      <a:pt x="26351" y="13823"/>
                    </a:cubicBezTo>
                    <a:cubicBezTo>
                      <a:pt x="26351" y="21458"/>
                      <a:pt x="20452" y="27647"/>
                      <a:pt x="13175" y="27647"/>
                    </a:cubicBezTo>
                    <a:cubicBezTo>
                      <a:pt x="5899" y="27647"/>
                      <a:pt x="0" y="21458"/>
                      <a:pt x="0" y="13823"/>
                    </a:cubicBezTo>
                    <a:close/>
                  </a:path>
                </a:pathLst>
              </a:custGeom>
              <a:solidFill>
                <a:srgbClr val="292929"/>
              </a:solidFill>
              <a:ln w="8580" cap="flat">
                <a:noFill/>
                <a:miter lim="800000"/>
              </a:ln>
            </p:spPr>
          </p:sp>
          <p:sp>
            <p:nvSpPr>
              <p:cNvPr id="19300" name="Ellipse"/>
              <p:cNvSpPr/>
              <p:nvPr/>
            </p:nvSpPr>
            <p:spPr>
              <a:xfrm>
                <a:off x="2774893" y="1656709"/>
                <a:ext cx="22356" cy="20239"/>
              </a:xfrm>
              <a:custGeom>
                <a:avLst/>
                <a:gdLst/>
                <a:ahLst/>
                <a:cxnLst/>
                <a:pathLst>
                  <a:path w="22356" h="20239">
                    <a:moveTo>
                      <a:pt x="0" y="10120"/>
                    </a:moveTo>
                    <a:cubicBezTo>
                      <a:pt x="0" y="4531"/>
                      <a:pt x="5005" y="0"/>
                      <a:pt x="11178" y="0"/>
                    </a:cubicBezTo>
                    <a:cubicBezTo>
                      <a:pt x="17351" y="0"/>
                      <a:pt x="22356" y="4531"/>
                      <a:pt x="22356" y="10120"/>
                    </a:cubicBezTo>
                    <a:cubicBezTo>
                      <a:pt x="22356" y="15709"/>
                      <a:pt x="17351" y="20239"/>
                      <a:pt x="11178" y="20239"/>
                    </a:cubicBezTo>
                    <a:cubicBezTo>
                      <a:pt x="5005" y="20239"/>
                      <a:pt x="0" y="15709"/>
                      <a:pt x="0" y="10120"/>
                    </a:cubicBezTo>
                    <a:close/>
                  </a:path>
                </a:pathLst>
              </a:custGeom>
              <a:solidFill>
                <a:srgbClr val="595959"/>
              </a:solidFill>
              <a:ln w="8580" cap="flat">
                <a:noFill/>
                <a:miter lim="800000"/>
              </a:ln>
            </p:spPr>
          </p:sp>
          <p:sp>
            <p:nvSpPr>
              <p:cNvPr id="19303" name="Ellipse"/>
              <p:cNvSpPr/>
              <p:nvPr/>
            </p:nvSpPr>
            <p:spPr>
              <a:xfrm>
                <a:off x="2776319" y="1658383"/>
                <a:ext cx="19598" cy="13042"/>
              </a:xfrm>
              <a:custGeom>
                <a:avLst/>
                <a:gdLst/>
                <a:ahLst/>
                <a:cxnLst/>
                <a:pathLst>
                  <a:path w="19598" h="13042">
                    <a:moveTo>
                      <a:pt x="0" y="6521"/>
                    </a:moveTo>
                    <a:cubicBezTo>
                      <a:pt x="0" y="2920"/>
                      <a:pt x="4387" y="0"/>
                      <a:pt x="9799" y="0"/>
                    </a:cubicBezTo>
                    <a:cubicBezTo>
                      <a:pt x="15210" y="0"/>
                      <a:pt x="19598" y="2920"/>
                      <a:pt x="19598" y="6521"/>
                    </a:cubicBezTo>
                    <a:cubicBezTo>
                      <a:pt x="19598" y="10122"/>
                      <a:pt x="15210" y="13042"/>
                      <a:pt x="9799" y="13042"/>
                    </a:cubicBezTo>
                    <a:cubicBezTo>
                      <a:pt x="4387" y="13042"/>
                      <a:pt x="0" y="10122"/>
                      <a:pt x="0" y="652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7F7F7F"/>
                  </a:gs>
                  <a:gs pos="71822">
                    <a:srgbClr val="7F7F7F"/>
                  </a:gs>
                  <a:gs pos="0">
                    <a:srgbClr val="EEECE1"/>
                  </a:gs>
                </a:gsLst>
                <a:path path="circle">
                  <a:fillToRect l="50000" t="50000" r="50000" b="50000"/>
                </a:path>
              </a:gradFill>
              <a:ln w="8580" cap="flat">
                <a:noFill/>
                <a:miter lim="800000"/>
              </a:ln>
            </p:spPr>
          </p:sp>
        </p:grpSp>
        <p:cxnSp>
          <p:nvCxnSpPr>
            <p:cNvPr id="19307" name="Line"/>
            <p:cNvCxnSpPr/>
            <p:nvPr/>
          </p:nvCxnSpPr>
          <p:spPr>
            <a:xfrm rot="-1899">
              <a:off x="1710961" y="3139568"/>
              <a:ext cx="1024936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11" name="Line"/>
            <p:cNvCxnSpPr/>
            <p:nvPr/>
          </p:nvCxnSpPr>
          <p:spPr>
            <a:xfrm rot="2642640">
              <a:off x="3056101" y="3279233"/>
              <a:ext cx="402597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15" name="Line"/>
            <p:cNvCxnSpPr/>
            <p:nvPr/>
          </p:nvCxnSpPr>
          <p:spPr>
            <a:xfrm rot="-3228504">
              <a:off x="3160352" y="2942758"/>
              <a:ext cx="1180637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19" name="Line"/>
            <p:cNvCxnSpPr/>
            <p:nvPr/>
          </p:nvCxnSpPr>
          <p:spPr>
            <a:xfrm rot="660">
              <a:off x="1524212" y="4333384"/>
              <a:ext cx="1877884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23" name="Line"/>
            <p:cNvCxnSpPr/>
            <p:nvPr/>
          </p:nvCxnSpPr>
          <p:spPr>
            <a:xfrm rot="-1549374">
              <a:off x="4636000" y="3500705"/>
              <a:ext cx="844299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27" name="Line"/>
            <p:cNvCxnSpPr/>
            <p:nvPr/>
          </p:nvCxnSpPr>
          <p:spPr>
            <a:xfrm rot="5425446">
              <a:off x="4064510" y="4903528"/>
              <a:ext cx="1218272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31" name="Line"/>
            <p:cNvCxnSpPr/>
            <p:nvPr/>
          </p:nvCxnSpPr>
          <p:spPr>
            <a:xfrm rot="-1617396">
              <a:off x="3324324" y="4009077"/>
              <a:ext cx="1431597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cxnSp>
          <p:nvCxnSpPr>
            <p:cNvPr id="19335" name="Line"/>
            <p:cNvCxnSpPr/>
            <p:nvPr/>
          </p:nvCxnSpPr>
          <p:spPr>
            <a:xfrm rot="-1692654">
              <a:off x="4008667" y="2105915"/>
              <a:ext cx="1524932" cy="0"/>
            </a:xfrm>
            <a:prstGeom prst="line">
              <a:avLst/>
            </a:prstGeom>
            <a:ln w="17159" cap="flat">
              <a:solidFill>
                <a:srgbClr val="3C5C74"/>
              </a:solidFill>
              <a:custDash>
                <a:ds d="250000" sp="250000"/>
              </a:custDash>
              <a:miter lim="800000"/>
            </a:ln>
          </p:spPr>
        </p:cxnSp>
        <p:sp>
          <p:nvSpPr>
            <p:cNvPr id="19341" name="Rectangle"/>
            <p:cNvSpPr/>
            <p:nvPr/>
          </p:nvSpPr>
          <p:spPr>
            <a:xfrm>
              <a:off x="391744" y="1766423"/>
              <a:ext cx="1398400" cy="273601"/>
            </a:xfrm>
            <a:custGeom>
              <a:avLst/>
              <a:gdLst/>
              <a:ahLst/>
              <a:cxnLst/>
              <a:rect l="l" t="t" r="r" b="b"/>
              <a:pathLst>
                <a:path w="1398400" h="273601">
                  <a:moveTo>
                    <a:pt x="0" y="0"/>
                  </a:moveTo>
                  <a:lnTo>
                    <a:pt x="1398400" y="0"/>
                  </a:lnTo>
                  <a:lnTo>
                    <a:pt x="1398400" y="273601"/>
                  </a:lnTo>
                  <a:lnTo>
                    <a:pt x="0" y="2736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University A</a:t>
              </a:r>
            </a:p>
          </p:txBody>
        </p:sp>
        <p:sp>
          <p:nvSpPr>
            <p:cNvPr id="19343" name="Rectangle"/>
            <p:cNvSpPr/>
            <p:nvPr/>
          </p:nvSpPr>
          <p:spPr>
            <a:xfrm>
              <a:off x="7262141" y="4228830"/>
              <a:ext cx="1337608" cy="243200"/>
            </a:xfrm>
            <a:custGeom>
              <a:avLst/>
              <a:gdLst/>
              <a:ahLst/>
              <a:cxnLst/>
              <a:rect l="l" t="t" r="r" b="b"/>
              <a:pathLst>
                <a:path w="1337608" h="243200">
                  <a:moveTo>
                    <a:pt x="0" y="0"/>
                  </a:moveTo>
                  <a:lnTo>
                    <a:pt x="1337608" y="0"/>
                  </a:lnTo>
                  <a:lnTo>
                    <a:pt x="1337608" y="243200"/>
                  </a:lnTo>
                  <a:lnTo>
                    <a:pt x="0" y="243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University B</a:t>
              </a:r>
            </a:p>
          </p:txBody>
        </p:sp>
        <p:sp>
          <p:nvSpPr>
            <p:cNvPr id="19345" name="Rectangle"/>
            <p:cNvSpPr/>
            <p:nvPr/>
          </p:nvSpPr>
          <p:spPr>
            <a:xfrm>
              <a:off x="513344" y="3651223"/>
              <a:ext cx="1094400" cy="243201"/>
            </a:xfrm>
            <a:custGeom>
              <a:avLst/>
              <a:gdLst/>
              <a:ahLst/>
              <a:cxnLst/>
              <a:rect l="l" t="t" r="r" b="b"/>
              <a:pathLst>
                <a:path w="1094400" h="243201">
                  <a:moveTo>
                    <a:pt x="0" y="0"/>
                  </a:moveTo>
                  <a:lnTo>
                    <a:pt x="1094400" y="0"/>
                  </a:lnTo>
                  <a:lnTo>
                    <a:pt x="1094400" y="243201"/>
                  </a:lnTo>
                  <a:lnTo>
                    <a:pt x="0" y="2432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College A</a:t>
              </a:r>
            </a:p>
          </p:txBody>
        </p:sp>
        <p:sp>
          <p:nvSpPr>
            <p:cNvPr id="19347" name="Rectangle"/>
            <p:cNvSpPr/>
            <p:nvPr/>
          </p:nvSpPr>
          <p:spPr>
            <a:xfrm>
              <a:off x="604543" y="5140830"/>
              <a:ext cx="881600" cy="273600"/>
            </a:xfrm>
            <a:custGeom>
              <a:avLst/>
              <a:gdLst/>
              <a:ahLst/>
              <a:cxnLst/>
              <a:rect l="l" t="t" r="r" b="b"/>
              <a:pathLst>
                <a:path w="881600" h="273600">
                  <a:moveTo>
                    <a:pt x="0" y="0"/>
                  </a:moveTo>
                  <a:lnTo>
                    <a:pt x="881600" y="0"/>
                  </a:lnTo>
                  <a:lnTo>
                    <a:pt x="881600" y="273600"/>
                  </a:lnTo>
                  <a:lnTo>
                    <a:pt x="0" y="273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College B</a:t>
              </a:r>
            </a:p>
          </p:txBody>
        </p:sp>
        <p:sp>
          <p:nvSpPr>
            <p:cNvPr id="19349" name="Rectangle"/>
            <p:cNvSpPr/>
            <p:nvPr/>
          </p:nvSpPr>
          <p:spPr>
            <a:xfrm>
              <a:off x="3691202" y="6290029"/>
              <a:ext cx="1108551" cy="171237"/>
            </a:xfrm>
            <a:custGeom>
              <a:avLst/>
              <a:gdLst/>
              <a:ahLst/>
              <a:cxnLst/>
              <a:rect l="l" t="t" r="r" b="b"/>
              <a:pathLst>
                <a:path w="1108551" h="171237">
                  <a:moveTo>
                    <a:pt x="0" y="0"/>
                  </a:moveTo>
                  <a:lnTo>
                    <a:pt x="1108551" y="0"/>
                  </a:lnTo>
                  <a:lnTo>
                    <a:pt x="1108551" y="171237"/>
                  </a:lnTo>
                  <a:lnTo>
                    <a:pt x="0" y="1712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College C</a:t>
              </a:r>
            </a:p>
          </p:txBody>
        </p:sp>
        <p:sp>
          <p:nvSpPr>
            <p:cNvPr id="19351" name="Rectangle"/>
            <p:cNvSpPr/>
            <p:nvPr/>
          </p:nvSpPr>
          <p:spPr>
            <a:xfrm>
              <a:off x="5255752" y="2526423"/>
              <a:ext cx="1216000" cy="304001"/>
            </a:xfrm>
            <a:custGeom>
              <a:avLst/>
              <a:gdLst/>
              <a:ahLst/>
              <a:cxnLst/>
              <a:rect l="l" t="t" r="r" b="b"/>
              <a:pathLst>
                <a:path w="1216000" h="304001">
                  <a:moveTo>
                    <a:pt x="0" y="0"/>
                  </a:moveTo>
                  <a:lnTo>
                    <a:pt x="1216000" y="0"/>
                  </a:lnTo>
                  <a:lnTo>
                    <a:pt x="1216000" y="304001"/>
                  </a:lnTo>
                  <a:lnTo>
                    <a:pt x="0" y="3040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College D</a:t>
              </a:r>
            </a:p>
          </p:txBody>
        </p:sp>
        <p:sp>
          <p:nvSpPr>
            <p:cNvPr id="19354" name="Rectangle"/>
            <p:cNvSpPr/>
            <p:nvPr/>
          </p:nvSpPr>
          <p:spPr>
            <a:xfrm>
              <a:off x="5222516" y="396734"/>
              <a:ext cx="3648000" cy="881600"/>
            </a:xfrm>
            <a:custGeom>
              <a:avLst/>
              <a:gdLst/>
              <a:ahLst/>
              <a:cxnLst/>
              <a:rect l="l" t="t" r="r" b="b"/>
              <a:pathLst>
                <a:path w="3648000" h="881600">
                  <a:moveTo>
                    <a:pt x="0" y="0"/>
                  </a:moveTo>
                  <a:lnTo>
                    <a:pt x="3648000" y="0"/>
                  </a:lnTo>
                  <a:lnTo>
                    <a:pt x="3648000" y="881600"/>
                  </a:lnTo>
                  <a:lnTo>
                    <a:pt x="0" y="88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solidFill>
                <a:srgbClr val="DBEEF3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216">
                  <a:solidFill>
                    <a:srgbClr val="CD7371"/>
                  </a:solidFill>
                  <a:latin typeface="Arial"/>
                </a:rPr>
                <a:t>Topological View of University Area Network</a:t>
              </a:r>
            </a:p>
            <a:p>
              <a:pPr algn="ctr"/>
              <a:r>
                <a:rPr sz="1216">
                  <a:solidFill>
                    <a:srgbClr val="31859B"/>
                  </a:solidFill>
                  <a:latin typeface="Arial"/>
                </a:rPr>
                <a:t>Microwave Circuits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2013-12-02T04:59:46Z</dcterms:created>
  <dcterms:modified xsi:type="dcterms:W3CDTF">2013-12-02T04:59:46Z</dcterms:modified>
</cp:coreProperties>
</file>