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1" name="Group3301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1065" name="FlexibleLine"/>
            <p:cNvSpPr/>
            <p:nvPr/>
          </p:nvSpPr>
          <p:spPr>
            <a:xfrm>
              <a:off x="4374400" y="3641800"/>
              <a:ext cx="828400" cy="1406000"/>
            </a:xfrm>
            <a:custGeom>
              <a:avLst/>
              <a:gdLst/>
              <a:ahLst/>
              <a:cxnLst/>
              <a:pathLst>
                <a:path w="828400" h="1406000" fill="none">
                  <a:moveTo>
                    <a:pt x="0" y="0"/>
                  </a:moveTo>
                  <a:lnTo>
                    <a:pt x="828400" y="-140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69" name="FlexibleLine"/>
            <p:cNvSpPr/>
            <p:nvPr/>
          </p:nvSpPr>
          <p:spPr>
            <a:xfrm>
              <a:off x="4374400" y="3641800"/>
              <a:ext cx="828400" cy="418000"/>
            </a:xfrm>
            <a:custGeom>
              <a:avLst/>
              <a:gdLst/>
              <a:ahLst/>
              <a:cxnLst/>
              <a:pathLst>
                <a:path w="828400" h="418000" fill="none">
                  <a:moveTo>
                    <a:pt x="0" y="0"/>
                  </a:moveTo>
                  <a:lnTo>
                    <a:pt x="828400" y="41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73" name="FlexibleLine"/>
            <p:cNvSpPr/>
            <p:nvPr/>
          </p:nvSpPr>
          <p:spPr>
            <a:xfrm>
              <a:off x="4374400" y="3641800"/>
              <a:ext cx="828400" cy="1406000"/>
            </a:xfrm>
            <a:custGeom>
              <a:avLst/>
              <a:gdLst/>
              <a:ahLst/>
              <a:cxnLst/>
              <a:pathLst>
                <a:path w="828400" h="1406000" fill="none">
                  <a:moveTo>
                    <a:pt x="0" y="0"/>
                  </a:moveTo>
                  <a:lnTo>
                    <a:pt x="828400" y="1406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77" name="FlexibleLine"/>
            <p:cNvSpPr/>
            <p:nvPr/>
          </p:nvSpPr>
          <p:spPr>
            <a:xfrm>
              <a:off x="4374400" y="3641800"/>
              <a:ext cx="828400" cy="1159000"/>
            </a:xfrm>
            <a:custGeom>
              <a:avLst/>
              <a:gdLst/>
              <a:ahLst/>
              <a:cxnLst/>
              <a:pathLst>
                <a:path w="828400" h="1159000" fill="none">
                  <a:moveTo>
                    <a:pt x="0" y="0"/>
                  </a:moveTo>
                  <a:lnTo>
                    <a:pt x="-828400" y="1159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81" name="FlexibleLine"/>
            <p:cNvSpPr/>
            <p:nvPr/>
          </p:nvSpPr>
          <p:spPr>
            <a:xfrm>
              <a:off x="4374400" y="3641800"/>
              <a:ext cx="828400" cy="589000"/>
            </a:xfrm>
            <a:custGeom>
              <a:avLst/>
              <a:gdLst/>
              <a:ahLst/>
              <a:cxnLst/>
              <a:pathLst>
                <a:path w="828400" h="589000" fill="none">
                  <a:moveTo>
                    <a:pt x="0" y="0"/>
                  </a:moveTo>
                  <a:lnTo>
                    <a:pt x="-828400" y="589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096" name="FlexibleLine"/>
            <p:cNvSpPr/>
            <p:nvPr/>
          </p:nvSpPr>
          <p:spPr>
            <a:xfrm>
              <a:off x="6251600" y="2235800"/>
              <a:ext cx="152000" cy="988000"/>
            </a:xfrm>
            <a:custGeom>
              <a:avLst/>
              <a:gdLst/>
              <a:ahLst/>
              <a:cxnLst/>
              <a:pathLst>
                <a:path w="152000" h="98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942400"/>
                  </a:lnTo>
                  <a:cubicBezTo>
                    <a:pt x="60800" y="-969760"/>
                    <a:pt x="79040" y="-988000"/>
                    <a:pt x="106400" y="-988000"/>
                  </a:cubicBezTo>
                  <a:lnTo>
                    <a:pt x="152000" y="-98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00" name="FlexibleLine"/>
            <p:cNvSpPr/>
            <p:nvPr/>
          </p:nvSpPr>
          <p:spPr>
            <a:xfrm>
              <a:off x="6251600" y="2235800"/>
              <a:ext cx="152000" cy="380000"/>
            </a:xfrm>
            <a:custGeom>
              <a:avLst/>
              <a:gdLst/>
              <a:ahLst/>
              <a:cxnLst/>
              <a:pathLst>
                <a:path w="152000" h="38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334400"/>
                  </a:lnTo>
                  <a:cubicBezTo>
                    <a:pt x="60800" y="-361760"/>
                    <a:pt x="79040" y="-380000"/>
                    <a:pt x="106400" y="-380000"/>
                  </a:cubicBezTo>
                  <a:lnTo>
                    <a:pt x="152000" y="-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04" name="FlexibleLine"/>
            <p:cNvSpPr/>
            <p:nvPr/>
          </p:nvSpPr>
          <p:spPr>
            <a:xfrm>
              <a:off x="6251600" y="2235800"/>
              <a:ext cx="152000" cy="380000"/>
            </a:xfrm>
            <a:custGeom>
              <a:avLst/>
              <a:gdLst/>
              <a:ahLst/>
              <a:cxnLst/>
              <a:pathLst>
                <a:path w="152000" h="38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34400"/>
                  </a:lnTo>
                  <a:cubicBezTo>
                    <a:pt x="60800" y="361760"/>
                    <a:pt x="79040" y="380000"/>
                    <a:pt x="106400" y="380000"/>
                  </a:cubicBezTo>
                  <a:lnTo>
                    <a:pt x="152000" y="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08" name="FlexibleLine"/>
            <p:cNvSpPr/>
            <p:nvPr/>
          </p:nvSpPr>
          <p:spPr>
            <a:xfrm>
              <a:off x="6251600" y="2235800"/>
              <a:ext cx="152000" cy="988000"/>
            </a:xfrm>
            <a:custGeom>
              <a:avLst/>
              <a:gdLst/>
              <a:ahLst/>
              <a:cxnLst/>
              <a:pathLst>
                <a:path w="152000" h="98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942400"/>
                  </a:lnTo>
                  <a:cubicBezTo>
                    <a:pt x="60800" y="969760"/>
                    <a:pt x="79040" y="988000"/>
                    <a:pt x="106400" y="988000"/>
                  </a:cubicBezTo>
                  <a:lnTo>
                    <a:pt x="152000" y="988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12" name="FlexibleLine"/>
            <p:cNvSpPr/>
            <p:nvPr/>
          </p:nvSpPr>
          <p:spPr>
            <a:xfrm>
              <a:off x="7239600" y="3223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06400"/>
                  </a:lnTo>
                  <a:cubicBezTo>
                    <a:pt x="60800" y="-133760"/>
                    <a:pt x="79040" y="-152000"/>
                    <a:pt x="106400" y="-152000"/>
                  </a:cubicBezTo>
                  <a:lnTo>
                    <a:pt x="152000" y="-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16" name="FlexibleLine"/>
            <p:cNvSpPr/>
            <p:nvPr/>
          </p:nvSpPr>
          <p:spPr>
            <a:xfrm>
              <a:off x="7239600" y="3223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06400"/>
                  </a:lnTo>
                  <a:cubicBezTo>
                    <a:pt x="60800" y="133760"/>
                    <a:pt x="79040" y="152000"/>
                    <a:pt x="106400" y="152000"/>
                  </a:cubicBezTo>
                  <a:lnTo>
                    <a:pt x="152000" y="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24" name="FlexibleLine"/>
            <p:cNvSpPr/>
            <p:nvPr/>
          </p:nvSpPr>
          <p:spPr>
            <a:xfrm>
              <a:off x="7042000" y="1855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58400"/>
                  </a:lnTo>
                  <a:cubicBezTo>
                    <a:pt x="60800" y="-285760"/>
                    <a:pt x="79040" y="-304000"/>
                    <a:pt x="106400" y="-304000"/>
                  </a:cubicBezTo>
                  <a:lnTo>
                    <a:pt x="152000" y="-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28" name="FlexibleLine"/>
            <p:cNvSpPr/>
            <p:nvPr/>
          </p:nvSpPr>
          <p:spPr>
            <a:xfrm>
              <a:off x="6890000" y="2615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06400"/>
                  </a:lnTo>
                  <a:cubicBezTo>
                    <a:pt x="60800" y="-133760"/>
                    <a:pt x="79040" y="-152000"/>
                    <a:pt x="106400" y="-152000"/>
                  </a:cubicBezTo>
                  <a:lnTo>
                    <a:pt x="152000" y="-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32" name="FlexibleLine"/>
            <p:cNvSpPr/>
            <p:nvPr/>
          </p:nvSpPr>
          <p:spPr>
            <a:xfrm>
              <a:off x="6890000" y="2615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06400"/>
                  </a:lnTo>
                  <a:cubicBezTo>
                    <a:pt x="60800" y="133760"/>
                    <a:pt x="79040" y="152000"/>
                    <a:pt x="106400" y="152000"/>
                  </a:cubicBezTo>
                  <a:lnTo>
                    <a:pt x="152000" y="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36" name="FlexibleLine"/>
            <p:cNvSpPr/>
            <p:nvPr/>
          </p:nvSpPr>
          <p:spPr>
            <a:xfrm>
              <a:off x="7042000" y="1855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0"/>
                  </a:lnTo>
                  <a:cubicBezTo>
                    <a:pt x="60800" y="0"/>
                    <a:pt x="60800" y="0"/>
                    <a:pt x="60800" y="0"/>
                  </a:cubicBez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40" name="FlexibleLine"/>
            <p:cNvSpPr/>
            <p:nvPr/>
          </p:nvSpPr>
          <p:spPr>
            <a:xfrm>
              <a:off x="7042000" y="1855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58400"/>
                  </a:lnTo>
                  <a:cubicBezTo>
                    <a:pt x="60800" y="285760"/>
                    <a:pt x="79040" y="304000"/>
                    <a:pt x="106400" y="304000"/>
                  </a:cubicBezTo>
                  <a:lnTo>
                    <a:pt x="152000" y="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45" name="FlexibleLine"/>
            <p:cNvSpPr/>
            <p:nvPr/>
          </p:nvSpPr>
          <p:spPr>
            <a:xfrm>
              <a:off x="6168000" y="4059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58400"/>
                  </a:lnTo>
                  <a:cubicBezTo>
                    <a:pt x="60800" y="-285760"/>
                    <a:pt x="79040" y="-304000"/>
                    <a:pt x="106400" y="-304000"/>
                  </a:cubicBezTo>
                  <a:lnTo>
                    <a:pt x="152000" y="-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49" name="FlexibleLine"/>
            <p:cNvSpPr/>
            <p:nvPr/>
          </p:nvSpPr>
          <p:spPr>
            <a:xfrm>
              <a:off x="6168000" y="4059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0"/>
                  </a:lnTo>
                  <a:cubicBezTo>
                    <a:pt x="60800" y="0"/>
                    <a:pt x="60800" y="0"/>
                    <a:pt x="60800" y="0"/>
                  </a:cubicBez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53" name="FlexibleLine"/>
            <p:cNvSpPr/>
            <p:nvPr/>
          </p:nvSpPr>
          <p:spPr>
            <a:xfrm>
              <a:off x="6168000" y="4059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58400"/>
                  </a:lnTo>
                  <a:cubicBezTo>
                    <a:pt x="60800" y="285760"/>
                    <a:pt x="79040" y="304000"/>
                    <a:pt x="106400" y="304000"/>
                  </a:cubicBezTo>
                  <a:lnTo>
                    <a:pt x="152000" y="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57" name="FlexibleLine"/>
            <p:cNvSpPr/>
            <p:nvPr/>
          </p:nvSpPr>
          <p:spPr>
            <a:xfrm>
              <a:off x="5947600" y="5047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58400"/>
                  </a:lnTo>
                  <a:cubicBezTo>
                    <a:pt x="60800" y="-285760"/>
                    <a:pt x="79040" y="-304000"/>
                    <a:pt x="106400" y="-304000"/>
                  </a:cubicBezTo>
                  <a:lnTo>
                    <a:pt x="152000" y="-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61" name="FlexibleLine"/>
            <p:cNvSpPr/>
            <p:nvPr/>
          </p:nvSpPr>
          <p:spPr>
            <a:xfrm>
              <a:off x="5947600" y="5047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0"/>
                  </a:lnTo>
                  <a:cubicBezTo>
                    <a:pt x="60800" y="0"/>
                    <a:pt x="60800" y="0"/>
                    <a:pt x="60800" y="0"/>
                  </a:cubicBez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65" name="FlexibleLine"/>
            <p:cNvSpPr/>
            <p:nvPr/>
          </p:nvSpPr>
          <p:spPr>
            <a:xfrm>
              <a:off x="5947600" y="5047800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58400"/>
                  </a:lnTo>
                  <a:cubicBezTo>
                    <a:pt x="60800" y="285760"/>
                    <a:pt x="79040" y="304000"/>
                    <a:pt x="106400" y="304000"/>
                  </a:cubicBezTo>
                  <a:lnTo>
                    <a:pt x="152000" y="304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75" name="FlexibleLine"/>
            <p:cNvSpPr/>
            <p:nvPr/>
          </p:nvSpPr>
          <p:spPr>
            <a:xfrm>
              <a:off x="2284400" y="4230800"/>
              <a:ext cx="152000" cy="159600"/>
            </a:xfrm>
            <a:custGeom>
              <a:avLst/>
              <a:gdLst/>
              <a:ahLst/>
              <a:cxnLst/>
              <a:pathLst>
                <a:path w="152000" h="1596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14000"/>
                  </a:lnTo>
                  <a:cubicBezTo>
                    <a:pt x="-60800" y="-141360"/>
                    <a:pt x="-79040" y="-159600"/>
                    <a:pt x="-106400" y="-159600"/>
                  </a:cubicBezTo>
                  <a:lnTo>
                    <a:pt x="-152000" y="-159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79" name="FlexibleLine"/>
            <p:cNvSpPr/>
            <p:nvPr/>
          </p:nvSpPr>
          <p:spPr>
            <a:xfrm>
              <a:off x="2284400" y="4230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106400"/>
                  </a:lnTo>
                  <a:cubicBezTo>
                    <a:pt x="-60800" y="133760"/>
                    <a:pt x="-79040" y="152000"/>
                    <a:pt x="-106400" y="152000"/>
                  </a:cubicBezTo>
                  <a:lnTo>
                    <a:pt x="-152000" y="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83" name="FlexibleLine"/>
            <p:cNvSpPr/>
            <p:nvPr/>
          </p:nvSpPr>
          <p:spPr>
            <a:xfrm>
              <a:off x="4374400" y="3641800"/>
              <a:ext cx="828400" cy="300200"/>
            </a:xfrm>
            <a:custGeom>
              <a:avLst/>
              <a:gdLst/>
              <a:ahLst/>
              <a:cxnLst/>
              <a:pathLst>
                <a:path w="828400" h="300200" fill="none">
                  <a:moveTo>
                    <a:pt x="0" y="0"/>
                  </a:moveTo>
                  <a:lnTo>
                    <a:pt x="-828400" y="-30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87" name="FlexibleLine"/>
            <p:cNvSpPr/>
            <p:nvPr/>
          </p:nvSpPr>
          <p:spPr>
            <a:xfrm>
              <a:off x="4374400" y="3641800"/>
              <a:ext cx="828400" cy="1159000"/>
            </a:xfrm>
            <a:custGeom>
              <a:avLst/>
              <a:gdLst/>
              <a:ahLst/>
              <a:cxnLst/>
              <a:pathLst>
                <a:path w="828400" h="1159000" fill="none">
                  <a:moveTo>
                    <a:pt x="0" y="0"/>
                  </a:moveTo>
                  <a:lnTo>
                    <a:pt x="-828400" y="-1159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03" name="FlexibleLine"/>
            <p:cNvSpPr/>
            <p:nvPr/>
          </p:nvSpPr>
          <p:spPr>
            <a:xfrm>
              <a:off x="2694800" y="3341600"/>
              <a:ext cx="152000" cy="311600"/>
            </a:xfrm>
            <a:custGeom>
              <a:avLst/>
              <a:gdLst/>
              <a:ahLst/>
              <a:cxnLst/>
              <a:pathLst>
                <a:path w="152000" h="3116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266000"/>
                  </a:lnTo>
                  <a:cubicBezTo>
                    <a:pt x="-60800" y="-293360"/>
                    <a:pt x="-79040" y="-311600"/>
                    <a:pt x="-106400" y="-311600"/>
                  </a:cubicBezTo>
                  <a:lnTo>
                    <a:pt x="-152000" y="-31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07" name="FlexibleLine"/>
            <p:cNvSpPr/>
            <p:nvPr/>
          </p:nvSpPr>
          <p:spPr>
            <a:xfrm>
              <a:off x="2694800" y="3341600"/>
              <a:ext cx="152000" cy="15200"/>
            </a:xfrm>
            <a:custGeom>
              <a:avLst/>
              <a:gdLst/>
              <a:ahLst/>
              <a:cxnLst/>
              <a:pathLst>
                <a:path w="152000" h="15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0"/>
                  </a:lnTo>
                  <a:cubicBezTo>
                    <a:pt x="-60800" y="9120"/>
                    <a:pt x="-66880" y="15200"/>
                    <a:pt x="-76000" y="15200"/>
                  </a:cubicBezTo>
                  <a:lnTo>
                    <a:pt x="-152000" y="1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11" name="FlexibleLine"/>
            <p:cNvSpPr/>
            <p:nvPr/>
          </p:nvSpPr>
          <p:spPr>
            <a:xfrm>
              <a:off x="2694800" y="3341600"/>
              <a:ext cx="152000" cy="334400"/>
            </a:xfrm>
            <a:custGeom>
              <a:avLst/>
              <a:gdLst/>
              <a:ahLst/>
              <a:cxnLst/>
              <a:pathLst>
                <a:path w="152000" h="3344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288800"/>
                  </a:lnTo>
                  <a:cubicBezTo>
                    <a:pt x="-60800" y="316160"/>
                    <a:pt x="-79040" y="334400"/>
                    <a:pt x="-106400" y="334400"/>
                  </a:cubicBezTo>
                  <a:lnTo>
                    <a:pt x="-152000" y="334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38" name="FlexibleLine"/>
            <p:cNvSpPr/>
            <p:nvPr/>
          </p:nvSpPr>
          <p:spPr>
            <a:xfrm>
              <a:off x="2877200" y="2482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06400"/>
                  </a:lnTo>
                  <a:cubicBezTo>
                    <a:pt x="-60800" y="-133760"/>
                    <a:pt x="-79040" y="-152000"/>
                    <a:pt x="-106400" y="-152000"/>
                  </a:cubicBezTo>
                  <a:lnTo>
                    <a:pt x="-152000" y="-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42" name="FlexibleLine"/>
            <p:cNvSpPr/>
            <p:nvPr/>
          </p:nvSpPr>
          <p:spPr>
            <a:xfrm>
              <a:off x="2877200" y="2482800"/>
              <a:ext cx="152000" cy="152000"/>
            </a:xfrm>
            <a:custGeom>
              <a:avLst/>
              <a:gdLst/>
              <a:ahLst/>
              <a:cxnLst/>
              <a:pathLst>
                <a:path w="152000" h="152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106400"/>
                  </a:lnTo>
                  <a:cubicBezTo>
                    <a:pt x="-60800" y="133760"/>
                    <a:pt x="-79040" y="152000"/>
                    <a:pt x="-106400" y="152000"/>
                  </a:cubicBezTo>
                  <a:lnTo>
                    <a:pt x="-152000" y="152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46" name="FlexibleLine"/>
            <p:cNvSpPr/>
            <p:nvPr/>
          </p:nvSpPr>
          <p:spPr>
            <a:xfrm>
              <a:off x="2200800" y="2330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0"/>
                  </a:lnTo>
                  <a:cubicBezTo>
                    <a:pt x="-60800" y="0"/>
                    <a:pt x="-60800" y="0"/>
                    <a:pt x="-60800" y="0"/>
                  </a:cubicBezTo>
                  <a:lnTo>
                    <a:pt x="-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250" name="FlexibleLine"/>
            <p:cNvSpPr/>
            <p:nvPr/>
          </p:nvSpPr>
          <p:spPr>
            <a:xfrm>
              <a:off x="1532000" y="2330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0"/>
                  </a:lnTo>
                  <a:cubicBezTo>
                    <a:pt x="-60800" y="0"/>
                    <a:pt x="-60800" y="0"/>
                    <a:pt x="-60800" y="0"/>
                  </a:cubicBezTo>
                  <a:lnTo>
                    <a:pt x="-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340" name="FlexibleLine"/>
            <p:cNvSpPr/>
            <p:nvPr/>
          </p:nvSpPr>
          <p:spPr>
            <a:xfrm>
              <a:off x="6859600" y="37558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0"/>
                  </a:lnTo>
                  <a:cubicBezTo>
                    <a:pt x="60800" y="0"/>
                    <a:pt x="60800" y="0"/>
                    <a:pt x="60800" y="0"/>
                  </a:cubicBez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1032" name="Main Idea 4"/>
            <p:cNvGrpSpPr/>
            <p:nvPr/>
          </p:nvGrpSpPr>
          <p:grpSpPr>
            <a:xfrm>
              <a:off x="3850000" y="3451800"/>
              <a:ext cx="1048800" cy="380000"/>
              <a:chOff x="3850000" y="3451800"/>
              <a:chExt cx="1048800" cy="380000"/>
            </a:xfrm>
          </p:grpSpPr>
          <p:sp>
            <p:nvSpPr>
              <p:cNvPr id="1033" name="Rectangle balloon"/>
              <p:cNvSpPr/>
              <p:nvPr/>
            </p:nvSpPr>
            <p:spPr>
              <a:xfrm>
                <a:off x="3850000" y="3451800"/>
                <a:ext cx="1048800" cy="380000"/>
              </a:xfrm>
              <a:custGeom>
                <a:avLst/>
                <a:gdLst/>
                <a:ahLst/>
                <a:cxnLst/>
                <a:pathLst>
                  <a:path w="1048800" h="380000">
                    <a:moveTo>
                      <a:pt x="68400" y="0"/>
                    </a:moveTo>
                    <a:lnTo>
                      <a:pt x="980400" y="0"/>
                    </a:lnTo>
                    <a:cubicBezTo>
                      <a:pt x="1018180" y="0"/>
                      <a:pt x="1048800" y="30623"/>
                      <a:pt x="1048800" y="68400"/>
                    </a:cubicBezTo>
                    <a:lnTo>
                      <a:pt x="1048800" y="311600"/>
                    </a:lnTo>
                    <a:cubicBezTo>
                      <a:pt x="1048800" y="349377"/>
                      <a:pt x="1018180" y="380000"/>
                      <a:pt x="980400" y="380000"/>
                    </a:cubicBezTo>
                    <a:lnTo>
                      <a:pt x="68400" y="380000"/>
                    </a:lnTo>
                    <a:cubicBezTo>
                      <a:pt x="30623" y="380000"/>
                      <a:pt x="0" y="349377"/>
                      <a:pt x="0" y="311600"/>
                    </a:cubicBezTo>
                    <a:lnTo>
                      <a:pt x="0" y="68400"/>
                    </a:lnTo>
                    <a:cubicBezTo>
                      <a:pt x="0" y="30623"/>
                      <a:pt x="30623" y="0"/>
                      <a:pt x="68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34" name=""/>
              <p:cNvSpPr/>
              <p:nvPr/>
            </p:nvSpPr>
            <p:spPr>
              <a:xfrm>
                <a:off x="3872800" y="3474600"/>
                <a:ext cx="1003200" cy="190000"/>
              </a:xfrm>
              <a:custGeom>
                <a:avLst/>
                <a:gdLst/>
                <a:ahLst/>
                <a:cxnLst/>
                <a:pathLst>
                  <a:path w="1003200" h="190000">
                    <a:moveTo>
                      <a:pt x="68400" y="0"/>
                    </a:moveTo>
                    <a:lnTo>
                      <a:pt x="934800" y="0"/>
                    </a:lnTo>
                    <a:cubicBezTo>
                      <a:pt x="972580" y="0"/>
                      <a:pt x="1003200" y="30623"/>
                      <a:pt x="1003200" y="68400"/>
                    </a:cubicBezTo>
                    <a:lnTo>
                      <a:pt x="1003200" y="121600"/>
                    </a:lnTo>
                    <a:cubicBezTo>
                      <a:pt x="1003200" y="159377"/>
                      <a:pt x="972580" y="190000"/>
                      <a:pt x="934800" y="190000"/>
                    </a:cubicBezTo>
                    <a:lnTo>
                      <a:pt x="68400" y="190000"/>
                    </a:lnTo>
                    <a:cubicBezTo>
                      <a:pt x="30623" y="190000"/>
                      <a:pt x="0" y="159377"/>
                      <a:pt x="0" y="121600"/>
                    </a:cubicBezTo>
                    <a:lnTo>
                      <a:pt x="0" y="68400"/>
                    </a:lnTo>
                    <a:cubicBezTo>
                      <a:pt x="0" y="30623"/>
                      <a:pt x="30623" y="0"/>
                      <a:pt x="68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035" name="Shake hands"/>
              <p:cNvGrpSpPr/>
              <p:nvPr/>
            </p:nvGrpSpPr>
            <p:grpSpPr>
              <a:xfrm>
                <a:off x="3971600" y="3558200"/>
                <a:ext cx="228000" cy="167200"/>
                <a:chOff x="3971600" y="3558200"/>
                <a:chExt cx="228000" cy="167200"/>
              </a:xfrm>
            </p:grpSpPr>
            <p:sp>
              <p:nvSpPr>
                <p:cNvPr id="1036" name=""/>
                <p:cNvSpPr/>
                <p:nvPr/>
              </p:nvSpPr>
              <p:spPr>
                <a:xfrm>
                  <a:off x="4150926" y="3586003"/>
                  <a:ext cx="48652" cy="103228"/>
                </a:xfrm>
                <a:custGeom>
                  <a:avLst/>
                  <a:gdLst/>
                  <a:ahLst/>
                  <a:cxnLst/>
                  <a:pathLst>
                    <a:path w="48652" h="103228">
                      <a:moveTo>
                        <a:pt x="0" y="16578"/>
                      </a:moveTo>
                      <a:cubicBezTo>
                        <a:pt x="0" y="16578"/>
                        <a:pt x="0" y="13102"/>
                        <a:pt x="2038" y="12567"/>
                      </a:cubicBezTo>
                      <a:cubicBezTo>
                        <a:pt x="4076" y="12032"/>
                        <a:pt x="48652" y="0"/>
                        <a:pt x="48652" y="0"/>
                      </a:cubicBezTo>
                      <a:lnTo>
                        <a:pt x="47464" y="98315"/>
                      </a:lnTo>
                      <a:cubicBezTo>
                        <a:pt x="47464" y="98315"/>
                        <a:pt x="29888" y="103662"/>
                        <a:pt x="25557" y="103228"/>
                      </a:cubicBezTo>
                      <a:cubicBezTo>
                        <a:pt x="21227" y="102593"/>
                        <a:pt x="18425" y="97780"/>
                        <a:pt x="18425" y="97780"/>
                      </a:cubicBezTo>
                      <a:lnTo>
                        <a:pt x="0" y="16578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7" name=""/>
                <p:cNvSpPr/>
                <p:nvPr/>
              </p:nvSpPr>
              <p:spPr>
                <a:xfrm>
                  <a:off x="4058199" y="3590088"/>
                  <a:ext cx="112636" cy="89424"/>
                </a:xfrm>
                <a:custGeom>
                  <a:avLst/>
                  <a:gdLst/>
                  <a:ahLst/>
                  <a:cxnLst/>
                  <a:pathLst>
                    <a:path w="112636" h="89424">
                      <a:moveTo>
                        <a:pt x="99378" y="20973"/>
                      </a:moveTo>
                      <a:cubicBezTo>
                        <a:pt x="95302" y="20759"/>
                        <a:pt x="90004" y="19904"/>
                        <a:pt x="87763" y="19262"/>
                      </a:cubicBezTo>
                      <a:cubicBezTo>
                        <a:pt x="85521" y="18620"/>
                        <a:pt x="67486" y="10385"/>
                        <a:pt x="59743" y="5251"/>
                      </a:cubicBezTo>
                      <a:cubicBezTo>
                        <a:pt x="56318" y="1614"/>
                        <a:pt x="45580" y="-832"/>
                        <a:pt x="42727" y="224"/>
                      </a:cubicBezTo>
                      <a:cubicBezTo>
                        <a:pt x="39874" y="1280"/>
                        <a:pt x="23572" y="5144"/>
                        <a:pt x="21330" y="5144"/>
                      </a:cubicBezTo>
                      <a:cubicBezTo>
                        <a:pt x="19089" y="5144"/>
                        <a:pt x="5868" y="24610"/>
                        <a:pt x="1576" y="28888"/>
                      </a:cubicBezTo>
                      <a:cubicBezTo>
                        <a:pt x="-2716" y="33166"/>
                        <a:pt x="1767" y="41295"/>
                        <a:pt x="14605" y="39583"/>
                      </a:cubicBezTo>
                      <a:cubicBezTo>
                        <a:pt x="27443" y="37872"/>
                        <a:pt x="34168" y="26963"/>
                        <a:pt x="34168" y="26963"/>
                      </a:cubicBezTo>
                      <a:cubicBezTo>
                        <a:pt x="34168" y="26963"/>
                        <a:pt x="45784" y="28032"/>
                        <a:pt x="48229" y="25893"/>
                      </a:cubicBezTo>
                      <a:cubicBezTo>
                        <a:pt x="50267" y="39797"/>
                        <a:pt x="72275" y="62044"/>
                        <a:pt x="92041" y="55412"/>
                      </a:cubicBezTo>
                      <a:cubicBezTo>
                        <a:pt x="87763" y="57766"/>
                        <a:pt x="84094" y="56910"/>
                        <a:pt x="84094" y="56910"/>
                      </a:cubicBezTo>
                      <a:cubicBezTo>
                        <a:pt x="84094" y="56910"/>
                        <a:pt x="106103" y="78943"/>
                        <a:pt x="104880" y="89424"/>
                      </a:cubicBezTo>
                      <a:cubicBezTo>
                        <a:pt x="109363" y="87713"/>
                        <a:pt x="112636" y="81724"/>
                        <a:pt x="112636" y="81724"/>
                      </a:cubicBezTo>
                      <a:cubicBezTo>
                        <a:pt x="112636" y="81724"/>
                        <a:pt x="107325" y="37658"/>
                        <a:pt x="99378" y="2097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38" name=""/>
                <p:cNvSpPr/>
                <p:nvPr/>
              </p:nvSpPr>
              <p:spPr>
                <a:xfrm>
                  <a:off x="3971600" y="3558193"/>
                  <a:ext cx="56549" cy="128446"/>
                </a:xfrm>
                <a:custGeom>
                  <a:avLst/>
                  <a:gdLst/>
                  <a:ahLst/>
                  <a:cxnLst/>
                  <a:pathLst>
                    <a:path w="56549" h="128446">
                      <a:moveTo>
                        <a:pt x="0" y="0"/>
                      </a:moveTo>
                      <a:cubicBezTo>
                        <a:pt x="1401" y="1471"/>
                        <a:pt x="56549" y="33156"/>
                        <a:pt x="56549" y="33156"/>
                      </a:cubicBezTo>
                      <a:lnTo>
                        <a:pt x="11293" y="128446"/>
                      </a:lnTo>
                      <a:lnTo>
                        <a:pt x="764" y="1254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39" name=""/>
                <p:cNvSpPr/>
                <p:nvPr/>
              </p:nvSpPr>
              <p:spPr>
                <a:xfrm>
                  <a:off x="3989940" y="3594558"/>
                  <a:ext cx="48987" cy="80483"/>
                </a:xfrm>
                <a:custGeom>
                  <a:avLst/>
                  <a:gdLst/>
                  <a:ahLst/>
                  <a:cxnLst/>
                  <a:pathLst>
                    <a:path w="48987" h="80483">
                      <a:moveTo>
                        <a:pt x="36680" y="0"/>
                      </a:moveTo>
                      <a:lnTo>
                        <a:pt x="48143" y="5348"/>
                      </a:lnTo>
                      <a:cubicBezTo>
                        <a:pt x="48143" y="5348"/>
                        <a:pt x="50232" y="6203"/>
                        <a:pt x="47787" y="10428"/>
                      </a:cubicBezTo>
                      <a:cubicBezTo>
                        <a:pt x="45341" y="14653"/>
                        <a:pt x="19189" y="74518"/>
                        <a:pt x="16387" y="77459"/>
                      </a:cubicBezTo>
                      <a:cubicBezTo>
                        <a:pt x="13585" y="80400"/>
                        <a:pt x="8915" y="80483"/>
                        <a:pt x="8915" y="80483"/>
                      </a:cubicBezTo>
                      <a:lnTo>
                        <a:pt x="0" y="76472"/>
                      </a:lnTo>
                      <a:lnTo>
                        <a:pt x="36680" y="0"/>
                      </a:lnTo>
                      <a:close/>
                    </a:path>
                  </a:pathLst>
                </a:custGeom>
                <a:solidFill>
                  <a:srgbClr val="C2B5D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0" name=""/>
                <p:cNvSpPr/>
                <p:nvPr/>
              </p:nvSpPr>
              <p:spPr>
                <a:xfrm>
                  <a:off x="4051313" y="3588291"/>
                  <a:ext cx="100218" cy="31702"/>
                </a:xfrm>
                <a:custGeom>
                  <a:avLst/>
                  <a:gdLst/>
                  <a:ahLst/>
                  <a:cxnLst/>
                  <a:pathLst>
                    <a:path w="100218" h="31702">
                      <a:moveTo>
                        <a:pt x="98900" y="20973"/>
                      </a:moveTo>
                      <a:cubicBezTo>
                        <a:pt x="94824" y="20759"/>
                        <a:pt x="89526" y="19904"/>
                        <a:pt x="87284" y="19262"/>
                      </a:cubicBezTo>
                      <a:cubicBezTo>
                        <a:pt x="85042" y="18620"/>
                        <a:pt x="67009" y="10385"/>
                        <a:pt x="59265" y="5251"/>
                      </a:cubicBezTo>
                      <a:cubicBezTo>
                        <a:pt x="55841" y="1614"/>
                        <a:pt x="45102" y="-832"/>
                        <a:pt x="42249" y="224"/>
                      </a:cubicBezTo>
                      <a:cubicBezTo>
                        <a:pt x="39396" y="1280"/>
                        <a:pt x="23094" y="5144"/>
                        <a:pt x="20852" y="5144"/>
                      </a:cubicBezTo>
                      <a:cubicBezTo>
                        <a:pt x="18611" y="5144"/>
                        <a:pt x="5391" y="24610"/>
                        <a:pt x="1098" y="28888"/>
                      </a:cubicBezTo>
                      <a:cubicBezTo>
                        <a:pt x="-3194" y="33166"/>
                        <a:pt x="6129" y="32031"/>
                        <a:pt x="9356" y="29001"/>
                      </a:cubicBezTo>
                      <a:cubicBezTo>
                        <a:pt x="13962" y="24674"/>
                        <a:pt x="24640" y="12066"/>
                        <a:pt x="24639" y="12066"/>
                      </a:cubicBezTo>
                      <a:cubicBezTo>
                        <a:pt x="24640" y="12066"/>
                        <a:pt x="46036" y="6362"/>
                        <a:pt x="49433" y="7432"/>
                      </a:cubicBezTo>
                      <a:cubicBezTo>
                        <a:pt x="55206" y="8145"/>
                        <a:pt x="79660" y="26327"/>
                        <a:pt x="85434" y="25257"/>
                      </a:cubicBezTo>
                      <a:cubicBezTo>
                        <a:pt x="91547" y="27931"/>
                        <a:pt x="100218" y="26505"/>
                        <a:pt x="100218" y="26505"/>
                      </a:cubicBezTo>
                      <a:cubicBezTo>
                        <a:pt x="100218" y="26505"/>
                        <a:pt x="99868" y="23653"/>
                        <a:pt x="98900" y="2097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1" name=""/>
                <p:cNvSpPr/>
                <p:nvPr/>
              </p:nvSpPr>
              <p:spPr>
                <a:xfrm>
                  <a:off x="4050835" y="3610050"/>
                  <a:ext cx="112636" cy="67665"/>
                </a:xfrm>
                <a:custGeom>
                  <a:avLst/>
                  <a:gdLst/>
                  <a:ahLst/>
                  <a:cxnLst/>
                  <a:pathLst>
                    <a:path w="112636" h="67665">
                      <a:moveTo>
                        <a:pt x="105271" y="25603"/>
                      </a:moveTo>
                      <a:cubicBezTo>
                        <a:pt x="97798" y="33268"/>
                        <a:pt x="64684" y="31129"/>
                        <a:pt x="50250" y="0"/>
                      </a:cubicBezTo>
                      <a:cubicBezTo>
                        <a:pt x="46853" y="1716"/>
                        <a:pt x="34966" y="2073"/>
                        <a:pt x="31570" y="468"/>
                      </a:cubicBezTo>
                      <a:cubicBezTo>
                        <a:pt x="28853" y="11342"/>
                        <a:pt x="3380" y="14729"/>
                        <a:pt x="1576" y="7129"/>
                      </a:cubicBezTo>
                      <a:cubicBezTo>
                        <a:pt x="-2716" y="11407"/>
                        <a:pt x="1767" y="19536"/>
                        <a:pt x="14605" y="17825"/>
                      </a:cubicBezTo>
                      <a:cubicBezTo>
                        <a:pt x="27444" y="16113"/>
                        <a:pt x="34168" y="5204"/>
                        <a:pt x="34168" y="5204"/>
                      </a:cubicBezTo>
                      <a:cubicBezTo>
                        <a:pt x="34168" y="5204"/>
                        <a:pt x="45784" y="6273"/>
                        <a:pt x="48229" y="4134"/>
                      </a:cubicBezTo>
                      <a:cubicBezTo>
                        <a:pt x="50267" y="18038"/>
                        <a:pt x="72275" y="40285"/>
                        <a:pt x="92041" y="33654"/>
                      </a:cubicBezTo>
                      <a:cubicBezTo>
                        <a:pt x="87762" y="36007"/>
                        <a:pt x="84094" y="35151"/>
                        <a:pt x="84094" y="35151"/>
                      </a:cubicBezTo>
                      <a:cubicBezTo>
                        <a:pt x="84094" y="35151"/>
                        <a:pt x="106103" y="57184"/>
                        <a:pt x="104880" y="67665"/>
                      </a:cubicBezTo>
                      <a:cubicBezTo>
                        <a:pt x="109363" y="65954"/>
                        <a:pt x="112636" y="59964"/>
                        <a:pt x="112636" y="59964"/>
                      </a:cubicBezTo>
                      <a:cubicBezTo>
                        <a:pt x="112636" y="59964"/>
                        <a:pt x="107648" y="38081"/>
                        <a:pt x="105271" y="25603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2" name=""/>
                <p:cNvSpPr/>
                <p:nvPr/>
              </p:nvSpPr>
              <p:spPr>
                <a:xfrm>
                  <a:off x="4010764" y="3593439"/>
                  <a:ext cx="145368" cy="130334"/>
                </a:xfrm>
                <a:custGeom>
                  <a:avLst/>
                  <a:gdLst/>
                  <a:ahLst/>
                  <a:cxnLst/>
                  <a:pathLst>
                    <a:path w="145368" h="130334">
                      <a:moveTo>
                        <a:pt x="118257" y="113422"/>
                      </a:moveTo>
                      <a:cubicBezTo>
                        <a:pt x="118052" y="119358"/>
                        <a:pt x="112958" y="123208"/>
                        <a:pt x="103788" y="121283"/>
                      </a:cubicBezTo>
                      <a:cubicBezTo>
                        <a:pt x="103176" y="128770"/>
                        <a:pt x="98694" y="130481"/>
                        <a:pt x="90134" y="130334"/>
                      </a:cubicBezTo>
                      <a:cubicBezTo>
                        <a:pt x="87893" y="129411"/>
                        <a:pt x="6585" y="79785"/>
                        <a:pt x="0" y="70587"/>
                      </a:cubicBezTo>
                      <a:cubicBezTo>
                        <a:pt x="1083" y="66522"/>
                        <a:pt x="29816" y="8138"/>
                        <a:pt x="26963" y="9195"/>
                      </a:cubicBezTo>
                      <a:cubicBezTo>
                        <a:pt x="25948" y="9570"/>
                        <a:pt x="33263" y="10128"/>
                        <a:pt x="35810" y="9058"/>
                      </a:cubicBezTo>
                      <a:cubicBezTo>
                        <a:pt x="46064" y="4753"/>
                        <a:pt x="62846" y="0"/>
                        <a:pt x="61402" y="0"/>
                      </a:cubicBezTo>
                      <a:cubicBezTo>
                        <a:pt x="59159" y="0"/>
                        <a:pt x="45939" y="19462"/>
                        <a:pt x="41648" y="23740"/>
                      </a:cubicBezTo>
                      <a:cubicBezTo>
                        <a:pt x="37355" y="28019"/>
                        <a:pt x="41838" y="36147"/>
                        <a:pt x="54677" y="34436"/>
                      </a:cubicBezTo>
                      <a:cubicBezTo>
                        <a:pt x="67515" y="32724"/>
                        <a:pt x="74240" y="21815"/>
                        <a:pt x="74240" y="21815"/>
                      </a:cubicBezTo>
                      <a:cubicBezTo>
                        <a:pt x="74240" y="21815"/>
                        <a:pt x="85855" y="22885"/>
                        <a:pt x="88300" y="20746"/>
                      </a:cubicBezTo>
                      <a:cubicBezTo>
                        <a:pt x="90338" y="34649"/>
                        <a:pt x="112346" y="56896"/>
                        <a:pt x="132112" y="50265"/>
                      </a:cubicBezTo>
                      <a:cubicBezTo>
                        <a:pt x="127834" y="52618"/>
                        <a:pt x="124165" y="51763"/>
                        <a:pt x="124165" y="51763"/>
                      </a:cubicBezTo>
                      <a:cubicBezTo>
                        <a:pt x="124165" y="51763"/>
                        <a:pt x="146177" y="73795"/>
                        <a:pt x="145368" y="84276"/>
                      </a:cubicBezTo>
                      <a:cubicBezTo>
                        <a:pt x="144748" y="97753"/>
                        <a:pt x="134762" y="99464"/>
                        <a:pt x="134762" y="99464"/>
                      </a:cubicBezTo>
                      <a:cubicBezTo>
                        <a:pt x="134762" y="99464"/>
                        <a:pt x="135578" y="115936"/>
                        <a:pt x="118257" y="113422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43" name=""/>
                <p:cNvSpPr/>
                <p:nvPr/>
              </p:nvSpPr>
              <p:spPr>
                <a:xfrm>
                  <a:off x="4010764" y="3645145"/>
                  <a:ext cx="145368" cy="78628"/>
                </a:xfrm>
                <a:custGeom>
                  <a:avLst/>
                  <a:gdLst/>
                  <a:ahLst/>
                  <a:cxnLst/>
                  <a:pathLst>
                    <a:path w="145368" h="78628">
                      <a:moveTo>
                        <a:pt x="118257" y="61716"/>
                      </a:moveTo>
                      <a:cubicBezTo>
                        <a:pt x="118052" y="67652"/>
                        <a:pt x="112958" y="71502"/>
                        <a:pt x="103788" y="69577"/>
                      </a:cubicBezTo>
                      <a:cubicBezTo>
                        <a:pt x="103176" y="77064"/>
                        <a:pt x="98694" y="78776"/>
                        <a:pt x="90134" y="78628"/>
                      </a:cubicBezTo>
                      <a:cubicBezTo>
                        <a:pt x="87893" y="77705"/>
                        <a:pt x="6585" y="28079"/>
                        <a:pt x="0" y="18881"/>
                      </a:cubicBezTo>
                      <a:cubicBezTo>
                        <a:pt x="223" y="18044"/>
                        <a:pt x="1618" y="14905"/>
                        <a:pt x="3668" y="10456"/>
                      </a:cubicBezTo>
                      <a:cubicBezTo>
                        <a:pt x="8451" y="16653"/>
                        <a:pt x="23326" y="39517"/>
                        <a:pt x="47528" y="30082"/>
                      </a:cubicBezTo>
                      <a:cubicBezTo>
                        <a:pt x="53471" y="27764"/>
                        <a:pt x="52102" y="41819"/>
                        <a:pt x="63660" y="36855"/>
                      </a:cubicBezTo>
                      <a:cubicBezTo>
                        <a:pt x="67396" y="35251"/>
                        <a:pt x="71811" y="50581"/>
                        <a:pt x="76906" y="45055"/>
                      </a:cubicBezTo>
                      <a:cubicBezTo>
                        <a:pt x="85057" y="53255"/>
                        <a:pt x="99492" y="43808"/>
                        <a:pt x="88623" y="29903"/>
                      </a:cubicBezTo>
                      <a:cubicBezTo>
                        <a:pt x="103567" y="36321"/>
                        <a:pt x="114775" y="26873"/>
                        <a:pt x="107473" y="14930"/>
                      </a:cubicBezTo>
                      <a:cubicBezTo>
                        <a:pt x="123775" y="19743"/>
                        <a:pt x="124165" y="0"/>
                        <a:pt x="124165" y="0"/>
                      </a:cubicBezTo>
                      <a:cubicBezTo>
                        <a:pt x="124165" y="0"/>
                        <a:pt x="146177" y="22090"/>
                        <a:pt x="145368" y="32571"/>
                      </a:cubicBezTo>
                      <a:cubicBezTo>
                        <a:pt x="144748" y="46047"/>
                        <a:pt x="134762" y="47759"/>
                        <a:pt x="134762" y="47759"/>
                      </a:cubicBezTo>
                      <a:cubicBezTo>
                        <a:pt x="134762" y="47759"/>
                        <a:pt x="135578" y="64230"/>
                        <a:pt x="118257" y="61716"/>
                      </a:cubicBezTo>
                      <a:close/>
                    </a:path>
                  </a:pathLst>
                </a:custGeom>
                <a:solidFill>
                  <a:srgbClr val="E5B69A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4" name=""/>
                <p:cNvSpPr/>
                <p:nvPr/>
              </p:nvSpPr>
              <p:spPr>
                <a:xfrm>
                  <a:off x="4052761" y="3614194"/>
                  <a:ext cx="103371" cy="63521"/>
                </a:xfrm>
                <a:custGeom>
                  <a:avLst/>
                  <a:gdLst/>
                  <a:ahLst/>
                  <a:cxnLst/>
                  <a:pathLst>
                    <a:path w="103371" h="63521">
                      <a:moveTo>
                        <a:pt x="81778" y="36610"/>
                      </a:moveTo>
                      <a:cubicBezTo>
                        <a:pt x="70060" y="35006"/>
                        <a:pt x="50871" y="25737"/>
                        <a:pt x="44927" y="7554"/>
                      </a:cubicBezTo>
                      <a:cubicBezTo>
                        <a:pt x="41871" y="8089"/>
                        <a:pt x="36606" y="8089"/>
                        <a:pt x="33719" y="7554"/>
                      </a:cubicBezTo>
                      <a:cubicBezTo>
                        <a:pt x="31851" y="12546"/>
                        <a:pt x="24339" y="15010"/>
                        <a:pt x="13851" y="16111"/>
                      </a:cubicBezTo>
                      <a:cubicBezTo>
                        <a:pt x="10454" y="16467"/>
                        <a:pt x="1964" y="14506"/>
                        <a:pt x="0" y="10837"/>
                      </a:cubicBezTo>
                      <a:cubicBezTo>
                        <a:pt x="2253" y="13047"/>
                        <a:pt x="6498" y="14504"/>
                        <a:pt x="12679" y="13680"/>
                      </a:cubicBezTo>
                      <a:cubicBezTo>
                        <a:pt x="25517" y="11969"/>
                        <a:pt x="32242" y="1059"/>
                        <a:pt x="32242" y="1059"/>
                      </a:cubicBezTo>
                      <a:cubicBezTo>
                        <a:pt x="32242" y="1059"/>
                        <a:pt x="43857" y="2129"/>
                        <a:pt x="46303" y="0"/>
                      </a:cubicBezTo>
                      <a:cubicBezTo>
                        <a:pt x="48340" y="13894"/>
                        <a:pt x="70348" y="36140"/>
                        <a:pt x="90115" y="29509"/>
                      </a:cubicBezTo>
                      <a:cubicBezTo>
                        <a:pt x="85836" y="31862"/>
                        <a:pt x="82168" y="31007"/>
                        <a:pt x="82168" y="31007"/>
                      </a:cubicBezTo>
                      <a:cubicBezTo>
                        <a:pt x="82168" y="31007"/>
                        <a:pt x="104174" y="53039"/>
                        <a:pt x="103371" y="63521"/>
                      </a:cubicBezTo>
                      <a:cubicBezTo>
                        <a:pt x="102325" y="60497"/>
                        <a:pt x="99608" y="57466"/>
                        <a:pt x="99608" y="57466"/>
                      </a:cubicBezTo>
                      <a:cubicBezTo>
                        <a:pt x="99608" y="57466"/>
                        <a:pt x="90438" y="46058"/>
                        <a:pt x="81778" y="36610"/>
                      </a:cubicBezTo>
                      <a:close/>
                    </a:path>
                  </a:pathLst>
                </a:custGeom>
                <a:solidFill>
                  <a:srgbClr val="D5A87F">
                    <a:alpha val="8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045" name=""/>
                <p:cNvSpPr/>
                <p:nvPr/>
              </p:nvSpPr>
              <p:spPr>
                <a:xfrm>
                  <a:off x="4085159" y="3645145"/>
                  <a:ext cx="70972" cy="78628"/>
                </a:xfrm>
                <a:custGeom>
                  <a:avLst/>
                  <a:gdLst/>
                  <a:ahLst/>
                  <a:cxnLst/>
                  <a:pathLst>
                    <a:path w="70972" h="78628">
                      <a:moveTo>
                        <a:pt x="43860" y="61716"/>
                      </a:moveTo>
                      <a:cubicBezTo>
                        <a:pt x="43656" y="67652"/>
                        <a:pt x="38562" y="71503"/>
                        <a:pt x="29392" y="69577"/>
                      </a:cubicBezTo>
                      <a:cubicBezTo>
                        <a:pt x="28780" y="77064"/>
                        <a:pt x="24298" y="78776"/>
                        <a:pt x="15739" y="78628"/>
                      </a:cubicBezTo>
                      <a:cubicBezTo>
                        <a:pt x="15141" y="78383"/>
                        <a:pt x="8921" y="74673"/>
                        <a:pt x="0" y="69190"/>
                      </a:cubicBezTo>
                      <a:cubicBezTo>
                        <a:pt x="7661" y="71230"/>
                        <a:pt x="13888" y="75894"/>
                        <a:pt x="16945" y="76251"/>
                      </a:cubicBezTo>
                      <a:cubicBezTo>
                        <a:pt x="20580" y="76675"/>
                        <a:pt x="26794" y="72685"/>
                        <a:pt x="24416" y="67159"/>
                      </a:cubicBezTo>
                      <a:cubicBezTo>
                        <a:pt x="22155" y="61902"/>
                        <a:pt x="14688" y="55651"/>
                        <a:pt x="9473" y="49334"/>
                      </a:cubicBezTo>
                      <a:cubicBezTo>
                        <a:pt x="14536" y="52963"/>
                        <a:pt x="25945" y="66090"/>
                        <a:pt x="29681" y="66981"/>
                      </a:cubicBezTo>
                      <a:cubicBezTo>
                        <a:pt x="34436" y="68585"/>
                        <a:pt x="42937" y="64326"/>
                        <a:pt x="41058" y="58781"/>
                      </a:cubicBezTo>
                      <a:cubicBezTo>
                        <a:pt x="38341" y="50760"/>
                        <a:pt x="30360" y="45234"/>
                        <a:pt x="24756" y="37747"/>
                      </a:cubicBezTo>
                      <a:cubicBezTo>
                        <a:pt x="31209" y="42025"/>
                        <a:pt x="41441" y="53995"/>
                        <a:pt x="45813" y="55573"/>
                      </a:cubicBezTo>
                      <a:cubicBezTo>
                        <a:pt x="51247" y="57533"/>
                        <a:pt x="57530" y="52364"/>
                        <a:pt x="56851" y="47194"/>
                      </a:cubicBezTo>
                      <a:cubicBezTo>
                        <a:pt x="56002" y="40777"/>
                        <a:pt x="46662" y="30617"/>
                        <a:pt x="40209" y="22417"/>
                      </a:cubicBezTo>
                      <a:cubicBezTo>
                        <a:pt x="46492" y="26517"/>
                        <a:pt x="55744" y="40015"/>
                        <a:pt x="59398" y="41134"/>
                      </a:cubicBezTo>
                      <a:cubicBezTo>
                        <a:pt x="63474" y="42382"/>
                        <a:pt x="69458" y="34771"/>
                        <a:pt x="67550" y="28656"/>
                      </a:cubicBezTo>
                      <a:cubicBezTo>
                        <a:pt x="63868" y="16862"/>
                        <a:pt x="49769" y="0"/>
                        <a:pt x="49769" y="0"/>
                      </a:cubicBezTo>
                      <a:cubicBezTo>
                        <a:pt x="49769" y="0"/>
                        <a:pt x="71781" y="22090"/>
                        <a:pt x="70972" y="32571"/>
                      </a:cubicBezTo>
                      <a:cubicBezTo>
                        <a:pt x="70352" y="46047"/>
                        <a:pt x="60365" y="47759"/>
                        <a:pt x="60366" y="47759"/>
                      </a:cubicBezTo>
                      <a:cubicBezTo>
                        <a:pt x="60365" y="47759"/>
                        <a:pt x="61182" y="64229"/>
                        <a:pt x="43860" y="61716"/>
                      </a:cubicBezTo>
                      <a:close/>
                    </a:path>
                  </a:pathLst>
                </a:custGeom>
                <a:solidFill>
                  <a:srgbClr val="CC8559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6" name=""/>
                <p:cNvSpPr/>
                <p:nvPr/>
              </p:nvSpPr>
              <p:spPr>
                <a:xfrm>
                  <a:off x="4035998" y="3593438"/>
                  <a:ext cx="36250" cy="16545"/>
                </a:xfrm>
                <a:custGeom>
                  <a:avLst/>
                  <a:gdLst/>
                  <a:ahLst/>
                  <a:cxnLst/>
                  <a:pathLst>
                    <a:path w="36250" h="16545">
                      <a:moveTo>
                        <a:pt x="0" y="15108"/>
                      </a:moveTo>
                      <a:cubicBezTo>
                        <a:pt x="1565" y="11279"/>
                        <a:pt x="2317" y="8977"/>
                        <a:pt x="1729" y="9194"/>
                      </a:cubicBezTo>
                      <a:cubicBezTo>
                        <a:pt x="715" y="9570"/>
                        <a:pt x="8029" y="10128"/>
                        <a:pt x="10576" y="9058"/>
                      </a:cubicBezTo>
                      <a:cubicBezTo>
                        <a:pt x="20830" y="4753"/>
                        <a:pt x="37612" y="0"/>
                        <a:pt x="36168" y="0"/>
                      </a:cubicBezTo>
                      <a:cubicBezTo>
                        <a:pt x="34897" y="0"/>
                        <a:pt x="30101" y="6249"/>
                        <a:pt x="25403" y="12444"/>
                      </a:cubicBezTo>
                      <a:cubicBezTo>
                        <a:pt x="14143" y="16545"/>
                        <a:pt x="4803" y="17793"/>
                        <a:pt x="0" y="15108"/>
                      </a:cubicBezTo>
                      <a:close/>
                    </a:path>
                  </a:pathLst>
                </a:custGeom>
                <a:solidFill>
                  <a:srgbClr val="FEE6DC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47" name=""/>
                <p:cNvSpPr/>
                <p:nvPr/>
              </p:nvSpPr>
              <p:spPr>
                <a:xfrm>
                  <a:off x="4052411" y="3604190"/>
                  <a:ext cx="15650" cy="13787"/>
                </a:xfrm>
                <a:custGeom>
                  <a:avLst/>
                  <a:gdLst/>
                  <a:ahLst/>
                  <a:cxnLst/>
                  <a:pathLst>
                    <a:path w="15650" h="13787">
                      <a:moveTo>
                        <a:pt x="0" y="13002"/>
                      </a:moveTo>
                      <a:cubicBezTo>
                        <a:pt x="0" y="13002"/>
                        <a:pt x="1974" y="11364"/>
                        <a:pt x="10507" y="0"/>
                      </a:cubicBezTo>
                      <a:cubicBezTo>
                        <a:pt x="13564" y="1471"/>
                        <a:pt x="16366" y="4546"/>
                        <a:pt x="15475" y="5615"/>
                      </a:cubicBezTo>
                      <a:cubicBezTo>
                        <a:pt x="10313" y="9795"/>
                        <a:pt x="7211" y="12338"/>
                        <a:pt x="3906" y="13503"/>
                      </a:cubicBezTo>
                      <a:cubicBezTo>
                        <a:pt x="1502" y="14351"/>
                        <a:pt x="0" y="13002"/>
                        <a:pt x="0" y="130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1048" name=""/>
                <p:cNvSpPr/>
                <p:nvPr/>
              </p:nvSpPr>
              <p:spPr>
                <a:xfrm>
                  <a:off x="4010764" y="3593439"/>
                  <a:ext cx="145368" cy="130334"/>
                </a:xfrm>
                <a:custGeom>
                  <a:avLst/>
                  <a:gdLst/>
                  <a:ahLst/>
                  <a:cxnLst/>
                  <a:pathLst>
                    <a:path w="145368" h="130334">
                      <a:moveTo>
                        <a:pt x="118257" y="113422"/>
                      </a:moveTo>
                      <a:cubicBezTo>
                        <a:pt x="118052" y="119358"/>
                        <a:pt x="112958" y="123208"/>
                        <a:pt x="103788" y="121283"/>
                      </a:cubicBezTo>
                      <a:cubicBezTo>
                        <a:pt x="103176" y="128770"/>
                        <a:pt x="98694" y="130481"/>
                        <a:pt x="90134" y="130334"/>
                      </a:cubicBezTo>
                      <a:cubicBezTo>
                        <a:pt x="87893" y="129411"/>
                        <a:pt x="6585" y="79785"/>
                        <a:pt x="0" y="70587"/>
                      </a:cubicBezTo>
                      <a:cubicBezTo>
                        <a:pt x="1083" y="66522"/>
                        <a:pt x="29816" y="8138"/>
                        <a:pt x="26963" y="9195"/>
                      </a:cubicBezTo>
                      <a:cubicBezTo>
                        <a:pt x="25948" y="9570"/>
                        <a:pt x="33263" y="10128"/>
                        <a:pt x="35810" y="9058"/>
                      </a:cubicBezTo>
                      <a:cubicBezTo>
                        <a:pt x="46064" y="4753"/>
                        <a:pt x="62846" y="0"/>
                        <a:pt x="61402" y="0"/>
                      </a:cubicBezTo>
                      <a:cubicBezTo>
                        <a:pt x="59159" y="0"/>
                        <a:pt x="45939" y="19462"/>
                        <a:pt x="41648" y="23740"/>
                      </a:cubicBezTo>
                      <a:cubicBezTo>
                        <a:pt x="37355" y="28019"/>
                        <a:pt x="41838" y="36147"/>
                        <a:pt x="54677" y="34436"/>
                      </a:cubicBezTo>
                      <a:cubicBezTo>
                        <a:pt x="67515" y="32724"/>
                        <a:pt x="74240" y="21815"/>
                        <a:pt x="74240" y="21815"/>
                      </a:cubicBezTo>
                      <a:cubicBezTo>
                        <a:pt x="74240" y="21815"/>
                        <a:pt x="85855" y="22885"/>
                        <a:pt x="88300" y="20746"/>
                      </a:cubicBezTo>
                      <a:cubicBezTo>
                        <a:pt x="90338" y="34649"/>
                        <a:pt x="112346" y="56896"/>
                        <a:pt x="132112" y="50265"/>
                      </a:cubicBezTo>
                      <a:cubicBezTo>
                        <a:pt x="127834" y="52618"/>
                        <a:pt x="124165" y="51763"/>
                        <a:pt x="124165" y="51763"/>
                      </a:cubicBezTo>
                      <a:cubicBezTo>
                        <a:pt x="124165" y="51763"/>
                        <a:pt x="146177" y="73795"/>
                        <a:pt x="145368" y="84276"/>
                      </a:cubicBezTo>
                      <a:cubicBezTo>
                        <a:pt x="144748" y="97753"/>
                        <a:pt x="134762" y="99464"/>
                        <a:pt x="134762" y="99464"/>
                      </a:cubicBezTo>
                      <a:cubicBezTo>
                        <a:pt x="134762" y="99464"/>
                        <a:pt x="135578" y="115936"/>
                        <a:pt x="118257" y="113422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1049" name=""/>
                <p:cNvSpPr/>
                <p:nvPr/>
              </p:nvSpPr>
              <p:spPr>
                <a:xfrm>
                  <a:off x="4069055" y="3688852"/>
                  <a:ext cx="21158" cy="36532"/>
                </a:xfrm>
                <a:custGeom>
                  <a:avLst/>
                  <a:gdLst/>
                  <a:ahLst/>
                  <a:cxnLst/>
                  <a:pathLst>
                    <a:path w="21158" h="36532">
                      <a:moveTo>
                        <a:pt x="21047" y="29292"/>
                      </a:moveTo>
                      <a:cubicBezTo>
                        <a:pt x="21047" y="29292"/>
                        <a:pt x="21247" y="32929"/>
                        <a:pt x="16968" y="35496"/>
                      </a:cubicBezTo>
                      <a:cubicBezTo>
                        <a:pt x="12688" y="38062"/>
                        <a:pt x="2703" y="35709"/>
                        <a:pt x="462" y="30576"/>
                      </a:cubicBezTo>
                      <a:cubicBezTo>
                        <a:pt x="-1780" y="25442"/>
                        <a:pt x="4333" y="9612"/>
                        <a:pt x="8205" y="3409"/>
                      </a:cubicBezTo>
                      <a:cubicBezTo>
                        <a:pt x="12077" y="-2794"/>
                        <a:pt x="20228" y="0"/>
                        <a:pt x="21047" y="7473"/>
                      </a:cubicBezTo>
                      <a:cubicBezTo>
                        <a:pt x="21859" y="14960"/>
                        <a:pt x="18292" y="26404"/>
                        <a:pt x="18292" y="26404"/>
                      </a:cubicBezTo>
                      <a:lnTo>
                        <a:pt x="21047" y="29292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50" name=""/>
                <p:cNvSpPr/>
                <p:nvPr/>
              </p:nvSpPr>
              <p:spPr>
                <a:xfrm>
                  <a:off x="4052004" y="3681950"/>
                  <a:ext cx="25265" cy="39640"/>
                </a:xfrm>
                <a:custGeom>
                  <a:avLst/>
                  <a:gdLst/>
                  <a:ahLst/>
                  <a:cxnLst/>
                  <a:pathLst>
                    <a:path w="25265" h="39640">
                      <a:moveTo>
                        <a:pt x="17512" y="37477"/>
                      </a:moveTo>
                      <a:cubicBezTo>
                        <a:pt x="15271" y="32343"/>
                        <a:pt x="21384" y="16514"/>
                        <a:pt x="25265" y="10311"/>
                      </a:cubicBezTo>
                      <a:cubicBezTo>
                        <a:pt x="25052" y="317"/>
                        <a:pt x="15772" y="-3080"/>
                        <a:pt x="11603" y="3038"/>
                      </a:cubicBezTo>
                      <a:cubicBezTo>
                        <a:pt x="4802" y="13018"/>
                        <a:pt x="254" y="22933"/>
                        <a:pt x="0" y="27851"/>
                      </a:cubicBezTo>
                      <a:cubicBezTo>
                        <a:pt x="-420" y="35980"/>
                        <a:pt x="14048" y="43467"/>
                        <a:pt x="17512" y="3747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51" name=""/>
                <p:cNvSpPr/>
                <p:nvPr/>
              </p:nvSpPr>
              <p:spPr>
                <a:xfrm>
                  <a:off x="4026930" y="3670152"/>
                  <a:ext cx="21110" cy="27558"/>
                </a:xfrm>
                <a:custGeom>
                  <a:avLst/>
                  <a:gdLst/>
                  <a:ahLst/>
                  <a:cxnLst/>
                  <a:pathLst>
                    <a:path w="21110" h="27558">
                      <a:moveTo>
                        <a:pt x="11791" y="26287"/>
                      </a:moveTo>
                      <a:cubicBezTo>
                        <a:pt x="13783" y="22746"/>
                        <a:pt x="17012" y="15725"/>
                        <a:pt x="21088" y="9441"/>
                      </a:cubicBezTo>
                      <a:cubicBezTo>
                        <a:pt x="21725" y="-51"/>
                        <a:pt x="12555" y="-2457"/>
                        <a:pt x="9243" y="2489"/>
                      </a:cubicBezTo>
                      <a:cubicBezTo>
                        <a:pt x="6555" y="6506"/>
                        <a:pt x="2071" y="11812"/>
                        <a:pt x="201" y="17329"/>
                      </a:cubicBezTo>
                      <a:cubicBezTo>
                        <a:pt x="-1732" y="23031"/>
                        <a:pt x="9358" y="30611"/>
                        <a:pt x="11791" y="2628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52" name=""/>
                <p:cNvSpPr/>
                <p:nvPr/>
              </p:nvSpPr>
              <p:spPr>
                <a:xfrm>
                  <a:off x="4036927" y="3675633"/>
                  <a:ext cx="24979" cy="37351"/>
                </a:xfrm>
                <a:custGeom>
                  <a:avLst/>
                  <a:gdLst/>
                  <a:ahLst/>
                  <a:cxnLst/>
                  <a:pathLst>
                    <a:path w="24979" h="37351">
                      <a:moveTo>
                        <a:pt x="519" y="23747"/>
                      </a:moveTo>
                      <a:cubicBezTo>
                        <a:pt x="4206" y="15571"/>
                        <a:pt x="5265" y="13740"/>
                        <a:pt x="10835" y="4228"/>
                      </a:cubicBezTo>
                      <a:cubicBezTo>
                        <a:pt x="16414" y="-5299"/>
                        <a:pt x="28667" y="2757"/>
                        <a:pt x="23954" y="13853"/>
                      </a:cubicBezTo>
                      <a:cubicBezTo>
                        <a:pt x="18987" y="21073"/>
                        <a:pt x="15282" y="29978"/>
                        <a:pt x="15077" y="34168"/>
                      </a:cubicBezTo>
                      <a:cubicBezTo>
                        <a:pt x="14656" y="42731"/>
                        <a:pt x="-3291" y="32194"/>
                        <a:pt x="519" y="2374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053" name=""/>
                <p:cNvSpPr/>
                <p:nvPr/>
              </p:nvSpPr>
              <p:spPr>
                <a:xfrm>
                  <a:off x="4075735" y="3690272"/>
                  <a:ext cx="10364" cy="16745"/>
                </a:xfrm>
                <a:custGeom>
                  <a:avLst/>
                  <a:gdLst/>
                  <a:ahLst/>
                  <a:cxnLst/>
                  <a:pathLst>
                    <a:path w="10364" h="16745">
                      <a:moveTo>
                        <a:pt x="48" y="12450"/>
                      </a:moveTo>
                      <a:cubicBezTo>
                        <a:pt x="-844" y="16060"/>
                        <a:pt x="8179" y="17820"/>
                        <a:pt x="8836" y="16060"/>
                      </a:cubicBezTo>
                      <a:cubicBezTo>
                        <a:pt x="9982" y="12985"/>
                        <a:pt x="10800" y="4969"/>
                        <a:pt x="10109" y="2690"/>
                      </a:cubicBezTo>
                      <a:cubicBezTo>
                        <a:pt x="9218" y="-251"/>
                        <a:pt x="4887" y="-919"/>
                        <a:pt x="3996" y="1354"/>
                      </a:cubicBezTo>
                      <a:cubicBezTo>
                        <a:pt x="2822" y="4346"/>
                        <a:pt x="493" y="10648"/>
                        <a:pt x="48" y="12450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1054" name=""/>
                <p:cNvSpPr/>
                <p:nvPr/>
              </p:nvSpPr>
              <p:spPr>
                <a:xfrm>
                  <a:off x="4060069" y="3684791"/>
                  <a:ext cx="13532" cy="16227"/>
                </a:xfrm>
                <a:custGeom>
                  <a:avLst/>
                  <a:gdLst/>
                  <a:ahLst/>
                  <a:cxnLst/>
                  <a:pathLst>
                    <a:path w="13532" h="16227">
                      <a:moveTo>
                        <a:pt x="175" y="10444"/>
                      </a:moveTo>
                      <a:cubicBezTo>
                        <a:pt x="-1587" y="13682"/>
                        <a:pt x="9580" y="17553"/>
                        <a:pt x="10237" y="15792"/>
                      </a:cubicBezTo>
                      <a:cubicBezTo>
                        <a:pt x="11383" y="12717"/>
                        <a:pt x="14112" y="6172"/>
                        <a:pt x="13421" y="3893"/>
                      </a:cubicBezTo>
                      <a:cubicBezTo>
                        <a:pt x="12529" y="952"/>
                        <a:pt x="6993" y="-1215"/>
                        <a:pt x="5588" y="752"/>
                      </a:cubicBezTo>
                      <a:cubicBezTo>
                        <a:pt x="3678" y="3425"/>
                        <a:pt x="1194" y="8572"/>
                        <a:pt x="175" y="10444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1055" name=""/>
                <p:cNvSpPr/>
                <p:nvPr/>
              </p:nvSpPr>
              <p:spPr>
                <a:xfrm>
                  <a:off x="4044658" y="3677722"/>
                  <a:ext cx="14280" cy="16344"/>
                </a:xfrm>
                <a:custGeom>
                  <a:avLst/>
                  <a:gdLst/>
                  <a:ahLst/>
                  <a:cxnLst/>
                  <a:pathLst>
                    <a:path w="14280" h="16344">
                      <a:moveTo>
                        <a:pt x="175" y="10562"/>
                      </a:moveTo>
                      <a:cubicBezTo>
                        <a:pt x="-1587" y="13799"/>
                        <a:pt x="9580" y="17670"/>
                        <a:pt x="10237" y="15909"/>
                      </a:cubicBezTo>
                      <a:cubicBezTo>
                        <a:pt x="11383" y="12835"/>
                        <a:pt x="14892" y="6172"/>
                        <a:pt x="14201" y="3893"/>
                      </a:cubicBezTo>
                      <a:cubicBezTo>
                        <a:pt x="13309" y="952"/>
                        <a:pt x="7773" y="-1215"/>
                        <a:pt x="6368" y="752"/>
                      </a:cubicBezTo>
                      <a:cubicBezTo>
                        <a:pt x="4458" y="3425"/>
                        <a:pt x="1194" y="8690"/>
                        <a:pt x="175" y="1056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1056" name=""/>
                <p:cNvSpPr/>
                <p:nvPr/>
              </p:nvSpPr>
              <p:spPr>
                <a:xfrm>
                  <a:off x="4032897" y="3671840"/>
                  <a:ext cx="12868" cy="14840"/>
                </a:xfrm>
                <a:custGeom>
                  <a:avLst/>
                  <a:gdLst/>
                  <a:ahLst/>
                  <a:cxnLst/>
                  <a:pathLst>
                    <a:path w="12868" h="14840">
                      <a:moveTo>
                        <a:pt x="172" y="8446"/>
                      </a:moveTo>
                      <a:cubicBezTo>
                        <a:pt x="-1481" y="11482"/>
                        <a:pt x="8090" y="16019"/>
                        <a:pt x="9047" y="14558"/>
                      </a:cubicBezTo>
                      <a:cubicBezTo>
                        <a:pt x="11159" y="11330"/>
                        <a:pt x="13189" y="7820"/>
                        <a:pt x="12831" y="4435"/>
                      </a:cubicBezTo>
                      <a:cubicBezTo>
                        <a:pt x="12526" y="1558"/>
                        <a:pt x="7602" y="-1986"/>
                        <a:pt x="5068" y="1301"/>
                      </a:cubicBezTo>
                      <a:cubicBezTo>
                        <a:pt x="3190" y="3737"/>
                        <a:pt x="1127" y="6691"/>
                        <a:pt x="172" y="8446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1057" name=""/>
                <p:cNvSpPr/>
                <p:nvPr/>
              </p:nvSpPr>
              <p:spPr>
                <a:xfrm>
                  <a:off x="4050835" y="3588291"/>
                  <a:ext cx="112636" cy="89424"/>
                </a:xfrm>
                <a:custGeom>
                  <a:avLst/>
                  <a:gdLst/>
                  <a:ahLst/>
                  <a:cxnLst/>
                  <a:pathLst>
                    <a:path w="112636" h="89424">
                      <a:moveTo>
                        <a:pt x="99378" y="20973"/>
                      </a:moveTo>
                      <a:cubicBezTo>
                        <a:pt x="95302" y="20759"/>
                        <a:pt x="90004" y="19904"/>
                        <a:pt x="87763" y="19262"/>
                      </a:cubicBezTo>
                      <a:cubicBezTo>
                        <a:pt x="85521" y="18620"/>
                        <a:pt x="67486" y="10385"/>
                        <a:pt x="59743" y="5251"/>
                      </a:cubicBezTo>
                      <a:cubicBezTo>
                        <a:pt x="56318" y="1614"/>
                        <a:pt x="45580" y="-832"/>
                        <a:pt x="42727" y="224"/>
                      </a:cubicBezTo>
                      <a:cubicBezTo>
                        <a:pt x="39874" y="1280"/>
                        <a:pt x="23572" y="5144"/>
                        <a:pt x="21330" y="5144"/>
                      </a:cubicBezTo>
                      <a:cubicBezTo>
                        <a:pt x="19089" y="5144"/>
                        <a:pt x="5868" y="24610"/>
                        <a:pt x="1576" y="28888"/>
                      </a:cubicBezTo>
                      <a:cubicBezTo>
                        <a:pt x="-2716" y="33166"/>
                        <a:pt x="1767" y="41295"/>
                        <a:pt x="14605" y="39583"/>
                      </a:cubicBezTo>
                      <a:cubicBezTo>
                        <a:pt x="27443" y="37872"/>
                        <a:pt x="34168" y="26963"/>
                        <a:pt x="34168" y="26963"/>
                      </a:cubicBezTo>
                      <a:cubicBezTo>
                        <a:pt x="34168" y="26963"/>
                        <a:pt x="45784" y="28032"/>
                        <a:pt x="48229" y="25893"/>
                      </a:cubicBezTo>
                      <a:cubicBezTo>
                        <a:pt x="50267" y="39797"/>
                        <a:pt x="72275" y="62044"/>
                        <a:pt x="92041" y="55412"/>
                      </a:cubicBezTo>
                      <a:cubicBezTo>
                        <a:pt x="87763" y="57766"/>
                        <a:pt x="84094" y="56910"/>
                        <a:pt x="84094" y="56910"/>
                      </a:cubicBezTo>
                      <a:cubicBezTo>
                        <a:pt x="84094" y="56910"/>
                        <a:pt x="106103" y="78943"/>
                        <a:pt x="104880" y="89424"/>
                      </a:cubicBezTo>
                      <a:cubicBezTo>
                        <a:pt x="109363" y="87713"/>
                        <a:pt x="112636" y="81724"/>
                        <a:pt x="112636" y="81724"/>
                      </a:cubicBezTo>
                      <a:cubicBezTo>
                        <a:pt x="112636" y="81724"/>
                        <a:pt x="107325" y="37658"/>
                        <a:pt x="99378" y="20973"/>
                      </a:cubicBezTo>
                      <a:close/>
                    </a:path>
                  </a:pathLst>
                </a:custGeom>
                <a:noFill/>
                <a:ln w="7600" cap="flat">
                  <a:solidFill>
                    <a:srgbClr val="C88459"/>
                  </a:solidFill>
                  <a:bevel/>
                </a:ln>
              </p:spPr>
            </p:sp>
            <p:sp>
              <p:nvSpPr>
                <p:cNvPr id="1058" name=""/>
                <p:cNvSpPr/>
                <p:nvPr/>
              </p:nvSpPr>
              <p:spPr>
                <a:xfrm>
                  <a:off x="4142775" y="3601243"/>
                  <a:ext cx="28195" cy="77408"/>
                </a:xfrm>
                <a:custGeom>
                  <a:avLst/>
                  <a:gdLst/>
                  <a:ahLst/>
                  <a:cxnLst/>
                  <a:pathLst>
                    <a:path w="28195" h="77408">
                      <a:moveTo>
                        <a:pt x="0" y="6958"/>
                      </a:moveTo>
                      <a:cubicBezTo>
                        <a:pt x="0" y="6958"/>
                        <a:pt x="-255" y="3559"/>
                        <a:pt x="1783" y="2674"/>
                      </a:cubicBezTo>
                      <a:cubicBezTo>
                        <a:pt x="3821" y="1789"/>
                        <a:pt x="6368" y="0"/>
                        <a:pt x="12736" y="0"/>
                      </a:cubicBezTo>
                      <a:cubicBezTo>
                        <a:pt x="19104" y="0"/>
                        <a:pt x="32434" y="73620"/>
                        <a:pt x="26916" y="76479"/>
                      </a:cubicBezTo>
                      <a:cubicBezTo>
                        <a:pt x="21397" y="79336"/>
                        <a:pt x="16387" y="74696"/>
                        <a:pt x="16387" y="74696"/>
                      </a:cubicBezTo>
                      <a:cubicBezTo>
                        <a:pt x="16387" y="74696"/>
                        <a:pt x="19953" y="71487"/>
                        <a:pt x="20696" y="68772"/>
                      </a:cubicBezTo>
                      <a:cubicBezTo>
                        <a:pt x="16217" y="29419"/>
                        <a:pt x="7896" y="8021"/>
                        <a:pt x="7896" y="8021"/>
                      </a:cubicBezTo>
                      <a:lnTo>
                        <a:pt x="0" y="6958"/>
                      </a:lnTo>
                      <a:close/>
                    </a:path>
                  </a:pathLst>
                </a:custGeom>
                <a:solidFill>
                  <a:srgbClr val="C1D2E8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59" name=""/>
                <p:cNvSpPr/>
                <p:nvPr/>
              </p:nvSpPr>
              <p:spPr>
                <a:xfrm>
                  <a:off x="4093818" y="3647453"/>
                  <a:ext cx="20219" cy="9910"/>
                </a:xfrm>
                <a:custGeom>
                  <a:avLst/>
                  <a:gdLst/>
                  <a:ahLst/>
                  <a:cxnLst/>
                  <a:pathLst>
                    <a:path w="20219" h="9910">
                      <a:moveTo>
                        <a:pt x="0" y="0"/>
                      </a:moveTo>
                      <a:cubicBezTo>
                        <a:pt x="0" y="0"/>
                        <a:pt x="11819" y="2353"/>
                        <a:pt x="16914" y="4492"/>
                      </a:cubicBezTo>
                      <a:cubicBezTo>
                        <a:pt x="22008" y="6631"/>
                        <a:pt x="20989" y="11765"/>
                        <a:pt x="15283" y="9198"/>
                      </a:cubicBezTo>
                      <a:cubicBezTo>
                        <a:pt x="9578" y="663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7E9E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0" name=""/>
                <p:cNvSpPr/>
                <p:nvPr/>
              </p:nvSpPr>
              <p:spPr>
                <a:xfrm>
                  <a:off x="4140890" y="3659432"/>
                  <a:ext cx="6734" cy="12751"/>
                </a:xfrm>
                <a:custGeom>
                  <a:avLst/>
                  <a:gdLst/>
                  <a:ahLst/>
                  <a:cxnLst/>
                  <a:pathLst>
                    <a:path w="6734" h="12751">
                      <a:moveTo>
                        <a:pt x="0" y="0"/>
                      </a:moveTo>
                      <a:cubicBezTo>
                        <a:pt x="0" y="0"/>
                        <a:pt x="3872" y="10482"/>
                        <a:pt x="5706" y="12417"/>
                      </a:cubicBezTo>
                      <a:cubicBezTo>
                        <a:pt x="7540" y="14332"/>
                        <a:pt x="6725" y="7487"/>
                        <a:pt x="4687" y="4492"/>
                      </a:cubicBezTo>
                      <a:cubicBezTo>
                        <a:pt x="2649" y="149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0D1BF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61" name=""/>
                <p:cNvSpPr/>
                <p:nvPr/>
              </p:nvSpPr>
              <p:spPr>
                <a:xfrm>
                  <a:off x="4127396" y="3626183"/>
                  <a:ext cx="19407" cy="7153"/>
                </a:xfrm>
                <a:custGeom>
                  <a:avLst/>
                  <a:gdLst/>
                  <a:ahLst/>
                  <a:cxnLst/>
                  <a:pathLst>
                    <a:path w="19407" h="7153">
                      <a:moveTo>
                        <a:pt x="0" y="568"/>
                      </a:moveTo>
                      <a:cubicBezTo>
                        <a:pt x="0" y="-1499"/>
                        <a:pt x="7445" y="2660"/>
                        <a:pt x="12068" y="2660"/>
                      </a:cubicBezTo>
                      <a:cubicBezTo>
                        <a:pt x="16674" y="2660"/>
                        <a:pt x="19407" y="1342"/>
                        <a:pt x="19407" y="3409"/>
                      </a:cubicBezTo>
                      <a:cubicBezTo>
                        <a:pt x="19407" y="5477"/>
                        <a:pt x="15663" y="7153"/>
                        <a:pt x="11057" y="7153"/>
                      </a:cubicBezTo>
                      <a:cubicBezTo>
                        <a:pt x="6434" y="7153"/>
                        <a:pt x="0" y="2636"/>
                        <a:pt x="0" y="568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3302" name="Text 3302"/>
              <p:cNvSpPr txBox="1"/>
              <p:nvPr/>
            </p:nvSpPr>
            <p:spPr>
              <a:xfrm>
                <a:off x="4230000" y="3558200"/>
                <a:ext cx="6156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D0D0D"/>
                    </a:solidFill>
                    <a:latin typeface="Arial"/>
                  </a:rPr>
                  <a:t>Meeting</a:t>
                </a:r>
              </a:p>
            </p:txBody>
          </p:sp>
        </p:grpSp>
        <p:grpSp>
          <p:nvGrpSpPr>
            <p:cNvPr id="1062" name="Main Topic 4"/>
            <p:cNvGrpSpPr/>
            <p:nvPr/>
          </p:nvGrpSpPr>
          <p:grpSpPr>
            <a:xfrm>
              <a:off x="5202800" y="2083800"/>
              <a:ext cx="1048800" cy="304000"/>
              <a:chOff x="5202800" y="2083800"/>
              <a:chExt cx="1048800" cy="304000"/>
            </a:xfrm>
          </p:grpSpPr>
          <p:sp>
            <p:nvSpPr>
              <p:cNvPr id="1063" name="Rectangle balloon"/>
              <p:cNvSpPr/>
              <p:nvPr/>
            </p:nvSpPr>
            <p:spPr>
              <a:xfrm>
                <a:off x="5202800" y="2083800"/>
                <a:ext cx="1048800" cy="304000"/>
              </a:xfrm>
              <a:custGeom>
                <a:avLst/>
                <a:gdLst/>
                <a:ahLst/>
                <a:cxnLst/>
                <a:pathLst>
                  <a:path w="1048800" h="304000">
                    <a:moveTo>
                      <a:pt x="54720" y="0"/>
                    </a:moveTo>
                    <a:lnTo>
                      <a:pt x="994080" y="0"/>
                    </a:lnTo>
                    <a:cubicBezTo>
                      <a:pt x="1024305" y="0"/>
                      <a:pt x="1048800" y="24498"/>
                      <a:pt x="1048800" y="54720"/>
                    </a:cubicBezTo>
                    <a:lnTo>
                      <a:pt x="1048800" y="249280"/>
                    </a:lnTo>
                    <a:cubicBezTo>
                      <a:pt x="1048800" y="279502"/>
                      <a:pt x="1024305" y="304000"/>
                      <a:pt x="9940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64" name=""/>
              <p:cNvSpPr/>
              <p:nvPr/>
            </p:nvSpPr>
            <p:spPr>
              <a:xfrm>
                <a:off x="5225600" y="2106600"/>
                <a:ext cx="1003200" cy="152000"/>
              </a:xfrm>
              <a:custGeom>
                <a:avLst/>
                <a:gdLst/>
                <a:ahLst/>
                <a:cxnLst/>
                <a:pathLst>
                  <a:path w="1003200" h="152000">
                    <a:moveTo>
                      <a:pt x="54720" y="0"/>
                    </a:moveTo>
                    <a:lnTo>
                      <a:pt x="948480" y="0"/>
                    </a:lnTo>
                    <a:cubicBezTo>
                      <a:pt x="978705" y="0"/>
                      <a:pt x="1003200" y="24498"/>
                      <a:pt x="1003200" y="54720"/>
                    </a:cubicBezTo>
                    <a:lnTo>
                      <a:pt x="1003200" y="97280"/>
                    </a:lnTo>
                    <a:cubicBezTo>
                      <a:pt x="1003200" y="127502"/>
                      <a:pt x="978705" y="152000"/>
                      <a:pt x="9484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082" name="Man"/>
              <p:cNvGrpSpPr/>
              <p:nvPr/>
            </p:nvGrpSpPr>
            <p:grpSpPr>
              <a:xfrm>
                <a:off x="5294000" y="2137000"/>
                <a:ext cx="167200" cy="197600"/>
                <a:chOff x="5294000" y="2137000"/>
                <a:chExt cx="167200" cy="197600"/>
              </a:xfrm>
            </p:grpSpPr>
            <p:sp>
              <p:nvSpPr>
                <p:cNvPr id="1083" name=""/>
                <p:cNvSpPr/>
                <p:nvPr/>
              </p:nvSpPr>
              <p:spPr>
                <a:xfrm>
                  <a:off x="5293880" y="2226148"/>
                  <a:ext cx="167186" cy="108520"/>
                </a:xfrm>
                <a:custGeom>
                  <a:avLst/>
                  <a:gdLst/>
                  <a:ahLst/>
                  <a:cxnLst/>
                  <a:pathLst>
                    <a:path w="167186" h="108520">
                      <a:moveTo>
                        <a:pt x="51797" y="1385"/>
                      </a:moveTo>
                      <a:cubicBezTo>
                        <a:pt x="51797" y="1385"/>
                        <a:pt x="25033" y="10599"/>
                        <a:pt x="11202" y="37697"/>
                      </a:cubicBezTo>
                      <a:cubicBezTo>
                        <a:pt x="-5750" y="70908"/>
                        <a:pt x="1388" y="98806"/>
                        <a:pt x="2167" y="98806"/>
                      </a:cubicBezTo>
                      <a:cubicBezTo>
                        <a:pt x="3172" y="98806"/>
                        <a:pt x="46452" y="109839"/>
                        <a:pt x="85600" y="108257"/>
                      </a:cubicBezTo>
                      <a:cubicBezTo>
                        <a:pt x="118301" y="106915"/>
                        <a:pt x="124518" y="106038"/>
                        <a:pt x="144604" y="97528"/>
                      </a:cubicBezTo>
                      <a:cubicBezTo>
                        <a:pt x="155812" y="92779"/>
                        <a:pt x="163293" y="83662"/>
                        <a:pt x="166486" y="75806"/>
                      </a:cubicBezTo>
                      <a:cubicBezTo>
                        <a:pt x="171317" y="63916"/>
                        <a:pt x="153953" y="20869"/>
                        <a:pt x="135217" y="11127"/>
                      </a:cubicBezTo>
                      <a:cubicBezTo>
                        <a:pt x="116481" y="1385"/>
                        <a:pt x="106890" y="-165"/>
                        <a:pt x="106890" y="-165"/>
                      </a:cubicBezTo>
                      <a:lnTo>
                        <a:pt x="51797" y="13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C4744"/>
                    </a:gs>
                    <a:gs pos="100000">
                      <a:srgbClr val="2E0C00"/>
                    </a:gs>
                  </a:gsLst>
                  <a:lin ang="2700000" scaled="0"/>
                </a:gradFill>
                <a:ln w="2109" cap="flat">
                  <a:noFill/>
                  <a:miter lim="800000"/>
                </a:ln>
              </p:spPr>
            </p:sp>
            <p:sp>
              <p:nvSpPr>
                <p:cNvPr id="1084" name=""/>
                <p:cNvSpPr/>
                <p:nvPr/>
              </p:nvSpPr>
              <p:spPr>
                <a:xfrm>
                  <a:off x="5402223" y="2226120"/>
                  <a:ext cx="31586" cy="103277"/>
                </a:xfrm>
                <a:custGeom>
                  <a:avLst/>
                  <a:gdLst/>
                  <a:ahLst/>
                  <a:cxnLst/>
                  <a:pathLst>
                    <a:path w="31586" h="103277">
                      <a:moveTo>
                        <a:pt x="-102" y="0"/>
                      </a:moveTo>
                      <a:lnTo>
                        <a:pt x="10950" y="3570"/>
                      </a:lnTo>
                      <a:lnTo>
                        <a:pt x="29639" y="35870"/>
                      </a:lnTo>
                      <a:lnTo>
                        <a:pt x="22825" y="42763"/>
                      </a:lnTo>
                      <a:lnTo>
                        <a:pt x="31586" y="48475"/>
                      </a:lnTo>
                      <a:lnTo>
                        <a:pt x="19905" y="101652"/>
                      </a:lnTo>
                      <a:cubicBezTo>
                        <a:pt x="19905" y="101652"/>
                        <a:pt x="17958" y="103622"/>
                        <a:pt x="17180" y="103277"/>
                      </a:cubicBezTo>
                      <a:cubicBezTo>
                        <a:pt x="16401" y="102834"/>
                        <a:pt x="-102" y="-1945"/>
                        <a:pt x="-10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0000"/>
                    </a:gs>
                    <a:gs pos="100000">
                      <a:srgbClr val="1C1C1C"/>
                    </a:gs>
                  </a:gsLst>
                  <a:lin ang="10800000" scaled="0"/>
                </a:gradFill>
                <a:ln w="4275" cap="flat">
                  <a:noFill/>
                  <a:miter lim="800000"/>
                </a:ln>
              </p:spPr>
            </p:sp>
            <p:sp>
              <p:nvSpPr>
                <p:cNvPr id="1085" name=""/>
                <p:cNvSpPr/>
                <p:nvPr/>
              </p:nvSpPr>
              <p:spPr>
                <a:xfrm>
                  <a:off x="5323578" y="2226145"/>
                  <a:ext cx="108675" cy="104384"/>
                </a:xfrm>
                <a:custGeom>
                  <a:avLst/>
                  <a:gdLst/>
                  <a:ahLst/>
                  <a:cxnLst/>
                  <a:pathLst>
                    <a:path w="108675" h="104384">
                      <a:moveTo>
                        <a:pt x="10740" y="8045"/>
                      </a:moveTo>
                      <a:cubicBezTo>
                        <a:pt x="10740" y="8045"/>
                        <a:pt x="1171" y="18862"/>
                        <a:pt x="221" y="18688"/>
                      </a:cubicBezTo>
                      <a:cubicBezTo>
                        <a:pt x="-730" y="18513"/>
                        <a:pt x="8225" y="48450"/>
                        <a:pt x="8225" y="48450"/>
                      </a:cubicBezTo>
                      <a:lnTo>
                        <a:pt x="27692" y="45299"/>
                      </a:lnTo>
                      <a:lnTo>
                        <a:pt x="19905" y="55934"/>
                      </a:lnTo>
                      <a:lnTo>
                        <a:pt x="90765" y="104384"/>
                      </a:lnTo>
                      <a:lnTo>
                        <a:pt x="96994" y="103203"/>
                      </a:lnTo>
                      <a:lnTo>
                        <a:pt x="108675" y="49238"/>
                      </a:lnTo>
                      <a:lnTo>
                        <a:pt x="98552" y="43723"/>
                      </a:lnTo>
                      <a:cubicBezTo>
                        <a:pt x="98552" y="43723"/>
                        <a:pt x="106338" y="35845"/>
                        <a:pt x="106923" y="35254"/>
                      </a:cubicBezTo>
                      <a:cubicBezTo>
                        <a:pt x="107507" y="34663"/>
                        <a:pt x="87650" y="4333"/>
                        <a:pt x="87650" y="4333"/>
                      </a:cubicBezTo>
                      <a:lnTo>
                        <a:pt x="77189" y="-163"/>
                      </a:lnTo>
                      <a:lnTo>
                        <a:pt x="10740" y="804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7C80"/>
                    </a:gs>
                    <a:gs pos="100000">
                      <a:srgbClr val="800000"/>
                    </a:gs>
                  </a:gsLst>
                  <a:lin ang="0" scaled="0"/>
                </a:gradFill>
                <a:ln w="4275" cap="flat">
                  <a:noFill/>
                  <a:miter lim="800000"/>
                </a:ln>
              </p:spPr>
            </p:sp>
            <p:sp>
              <p:nvSpPr>
                <p:cNvPr id="1086" name=""/>
                <p:cNvSpPr/>
                <p:nvPr/>
              </p:nvSpPr>
              <p:spPr>
                <a:xfrm>
                  <a:off x="5334321" y="2226072"/>
                  <a:ext cx="80740" cy="92962"/>
                </a:xfrm>
                <a:custGeom>
                  <a:avLst/>
                  <a:gdLst/>
                  <a:ahLst/>
                  <a:cxnLst/>
                  <a:pathLst>
                    <a:path w="80740" h="92962">
                      <a:moveTo>
                        <a:pt x="0" y="8115"/>
                      </a:moveTo>
                      <a:cubicBezTo>
                        <a:pt x="0" y="8115"/>
                        <a:pt x="46494" y="53088"/>
                        <a:pt x="55535" y="65851"/>
                      </a:cubicBezTo>
                      <a:cubicBezTo>
                        <a:pt x="64575" y="78614"/>
                        <a:pt x="76132" y="92962"/>
                        <a:pt x="76132" y="92962"/>
                      </a:cubicBezTo>
                      <a:lnTo>
                        <a:pt x="80220" y="90077"/>
                      </a:lnTo>
                      <a:cubicBezTo>
                        <a:pt x="80220" y="90077"/>
                        <a:pt x="82750" y="44975"/>
                        <a:pt x="76521" y="24886"/>
                      </a:cubicBezTo>
                      <a:cubicBezTo>
                        <a:pt x="71296" y="8034"/>
                        <a:pt x="67804" y="0"/>
                        <a:pt x="67804" y="0"/>
                      </a:cubicBezTo>
                      <a:lnTo>
                        <a:pt x="0" y="81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4696F7"/>
                    </a:gs>
                  </a:gsLst>
                  <a:lin ang="18900000" scaled="0"/>
                </a:gradFill>
                <a:ln w="4275" cap="flat">
                  <a:noFill/>
                  <a:miter lim="800000"/>
                </a:ln>
              </p:spPr>
            </p:sp>
            <p:sp>
              <p:nvSpPr>
                <p:cNvPr id="1087" name=""/>
                <p:cNvSpPr/>
                <p:nvPr/>
              </p:nvSpPr>
              <p:spPr>
                <a:xfrm>
                  <a:off x="5334140" y="2231265"/>
                  <a:ext cx="33094" cy="19301"/>
                </a:xfrm>
                <a:custGeom>
                  <a:avLst/>
                  <a:gdLst/>
                  <a:ahLst/>
                  <a:cxnLst/>
                  <a:pathLst>
                    <a:path w="33094" h="19301">
                      <a:moveTo>
                        <a:pt x="33094" y="9549"/>
                      </a:moveTo>
                      <a:lnTo>
                        <a:pt x="26865" y="19301"/>
                      </a:lnTo>
                      <a:lnTo>
                        <a:pt x="179" y="2924"/>
                      </a:lnTo>
                      <a:lnTo>
                        <a:pt x="3893" y="0"/>
                      </a:lnTo>
                      <a:lnTo>
                        <a:pt x="33094" y="95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275" cap="flat">
                  <a:noFill/>
                  <a:miter lim="800000"/>
                </a:ln>
              </p:spPr>
            </p:sp>
            <p:sp>
              <p:nvSpPr>
                <p:cNvPr id="1088" name=""/>
                <p:cNvSpPr/>
                <p:nvPr/>
              </p:nvSpPr>
              <p:spPr>
                <a:xfrm>
                  <a:off x="5367300" y="2235460"/>
                  <a:ext cx="19078" cy="16150"/>
                </a:xfrm>
                <a:custGeom>
                  <a:avLst/>
                  <a:gdLst/>
                  <a:ahLst/>
                  <a:cxnLst/>
                  <a:pathLst>
                    <a:path w="19078" h="16150">
                      <a:moveTo>
                        <a:pt x="-68" y="5355"/>
                      </a:moveTo>
                      <a:lnTo>
                        <a:pt x="11875" y="16024"/>
                      </a:lnTo>
                      <a:lnTo>
                        <a:pt x="19010" y="13138"/>
                      </a:lnTo>
                      <a:lnTo>
                        <a:pt x="19108" y="139"/>
                      </a:lnTo>
                      <a:lnTo>
                        <a:pt x="-68" y="535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696F7"/>
                    </a:gs>
                    <a:gs pos="100000">
                      <a:srgbClr val="234B7B"/>
                    </a:gs>
                  </a:gsLst>
                  <a:lin ang="8100000" scaled="0"/>
                </a:gradFill>
                <a:ln w="4275" cap="flat">
                  <a:noFill/>
                  <a:miter lim="800000"/>
                </a:ln>
              </p:spPr>
            </p:sp>
            <p:sp>
              <p:nvSpPr>
                <p:cNvPr id="1089" name=""/>
                <p:cNvSpPr/>
                <p:nvPr/>
              </p:nvSpPr>
              <p:spPr>
                <a:xfrm>
                  <a:off x="5386310" y="2226931"/>
                  <a:ext cx="17520" cy="14180"/>
                </a:xfrm>
                <a:custGeom>
                  <a:avLst/>
                  <a:gdLst/>
                  <a:ahLst/>
                  <a:cxnLst/>
                  <a:pathLst>
                    <a:path w="17520" h="14180">
                      <a:moveTo>
                        <a:pt x="389" y="9848"/>
                      </a:moveTo>
                      <a:lnTo>
                        <a:pt x="17520" y="14180"/>
                      </a:lnTo>
                      <a:lnTo>
                        <a:pt x="15963" y="0"/>
                      </a:lnTo>
                      <a:lnTo>
                        <a:pt x="98" y="4727"/>
                      </a:lnTo>
                      <a:lnTo>
                        <a:pt x="389" y="9848"/>
                      </a:lnTo>
                      <a:close/>
                    </a:path>
                  </a:pathLst>
                </a:custGeom>
                <a:solidFill>
                  <a:srgbClr val="D2DAE5"/>
                </a:solidFill>
                <a:ln w="4275" cap="flat">
                  <a:noFill/>
                  <a:miter lim="800000"/>
                </a:ln>
              </p:spPr>
            </p:sp>
            <p:sp>
              <p:nvSpPr>
                <p:cNvPr id="1090" name=""/>
                <p:cNvSpPr/>
                <p:nvPr/>
              </p:nvSpPr>
              <p:spPr>
                <a:xfrm>
                  <a:off x="5316127" y="2146117"/>
                  <a:ext cx="99906" cy="94697"/>
                </a:xfrm>
                <a:custGeom>
                  <a:avLst/>
                  <a:gdLst/>
                  <a:ahLst/>
                  <a:cxnLst/>
                  <a:pathLst>
                    <a:path w="99906" h="94697">
                      <a:moveTo>
                        <a:pt x="-232" y="47348"/>
                      </a:moveTo>
                      <a:cubicBezTo>
                        <a:pt x="-232" y="21199"/>
                        <a:pt x="22132" y="0"/>
                        <a:pt x="49720" y="0"/>
                      </a:cubicBezTo>
                      <a:cubicBezTo>
                        <a:pt x="77309" y="0"/>
                        <a:pt x="99673" y="21199"/>
                        <a:pt x="99673" y="47348"/>
                      </a:cubicBezTo>
                      <a:cubicBezTo>
                        <a:pt x="99673" y="73498"/>
                        <a:pt x="77309" y="94697"/>
                        <a:pt x="49720" y="94697"/>
                      </a:cubicBezTo>
                      <a:cubicBezTo>
                        <a:pt x="22132" y="94697"/>
                        <a:pt x="-232" y="73498"/>
                        <a:pt x="-232" y="4734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95C00"/>
                    </a:gs>
                    <a:gs pos="100000">
                      <a:srgbClr val="FFCC66"/>
                    </a:gs>
                  </a:gsLst>
                  <a:lin ang="13500000" scaled="0"/>
                </a:gradFill>
                <a:ln w="2109" cap="flat">
                  <a:noFill/>
                  <a:miter lim="800000"/>
                </a:ln>
              </p:spPr>
            </p:sp>
            <p:sp>
              <p:nvSpPr>
                <p:cNvPr id="1091" name=""/>
                <p:cNvSpPr/>
                <p:nvPr/>
              </p:nvSpPr>
              <p:spPr>
                <a:xfrm>
                  <a:off x="5311086" y="2136753"/>
                  <a:ext cx="96704" cy="78515"/>
                </a:xfrm>
                <a:custGeom>
                  <a:avLst/>
                  <a:gdLst/>
                  <a:ahLst/>
                  <a:cxnLst/>
                  <a:pathLst>
                    <a:path w="96704" h="78515">
                      <a:moveTo>
                        <a:pt x="96965" y="27943"/>
                      </a:moveTo>
                      <a:cubicBezTo>
                        <a:pt x="92861" y="32262"/>
                        <a:pt x="84960" y="38973"/>
                        <a:pt x="63546" y="43699"/>
                      </a:cubicBezTo>
                      <a:cubicBezTo>
                        <a:pt x="50353" y="46612"/>
                        <a:pt x="34709" y="40637"/>
                        <a:pt x="33780" y="41077"/>
                      </a:cubicBezTo>
                      <a:cubicBezTo>
                        <a:pt x="32851" y="41518"/>
                        <a:pt x="28204" y="50767"/>
                        <a:pt x="30063" y="57814"/>
                      </a:cubicBezTo>
                      <a:cubicBezTo>
                        <a:pt x="31921" y="64862"/>
                        <a:pt x="32851" y="72790"/>
                        <a:pt x="28204" y="68385"/>
                      </a:cubicBezTo>
                      <a:cubicBezTo>
                        <a:pt x="23557" y="63981"/>
                        <a:pt x="19839" y="60457"/>
                        <a:pt x="14728" y="63100"/>
                      </a:cubicBezTo>
                      <a:cubicBezTo>
                        <a:pt x="9617" y="65742"/>
                        <a:pt x="13334" y="76313"/>
                        <a:pt x="11011" y="77194"/>
                      </a:cubicBezTo>
                      <a:cubicBezTo>
                        <a:pt x="8687" y="78075"/>
                        <a:pt x="8222" y="82039"/>
                        <a:pt x="4040" y="69266"/>
                      </a:cubicBezTo>
                      <a:cubicBezTo>
                        <a:pt x="-142" y="56493"/>
                        <a:pt x="-3606" y="32132"/>
                        <a:pt x="7779" y="17817"/>
                      </a:cubicBezTo>
                      <a:cubicBezTo>
                        <a:pt x="19163" y="3503"/>
                        <a:pt x="41352" y="-346"/>
                        <a:pt x="57316" y="0"/>
                      </a:cubicBezTo>
                      <a:cubicBezTo>
                        <a:pt x="73276" y="298"/>
                        <a:pt x="84835" y="11883"/>
                        <a:pt x="90411" y="18489"/>
                      </a:cubicBezTo>
                      <a:cubicBezTo>
                        <a:pt x="95887" y="25096"/>
                        <a:pt x="97079" y="27943"/>
                        <a:pt x="96965" y="27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C6600"/>
                    </a:gs>
                    <a:gs pos="100000">
                      <a:srgbClr val="663300"/>
                    </a:gs>
                  </a:gsLst>
                  <a:lin ang="8100000" scaled="0"/>
                </a:gradFill>
                <a:ln w="2109" cap="flat">
                  <a:noFill/>
                  <a:miter lim="800000"/>
                </a:ln>
              </p:spPr>
            </p:sp>
            <p:sp>
              <p:nvSpPr>
                <p:cNvPr id="1092" name=""/>
                <p:cNvSpPr/>
                <p:nvPr/>
              </p:nvSpPr>
              <p:spPr>
                <a:xfrm>
                  <a:off x="5378914" y="2247810"/>
                  <a:ext cx="36598" cy="71297"/>
                </a:xfrm>
                <a:custGeom>
                  <a:avLst/>
                  <a:gdLst/>
                  <a:ahLst/>
                  <a:cxnLst/>
                  <a:pathLst>
                    <a:path w="36598" h="71297">
                      <a:moveTo>
                        <a:pt x="0" y="2757"/>
                      </a:moveTo>
                      <a:lnTo>
                        <a:pt x="11680" y="45299"/>
                      </a:lnTo>
                      <a:lnTo>
                        <a:pt x="31537" y="71297"/>
                      </a:lnTo>
                      <a:lnTo>
                        <a:pt x="36598" y="68342"/>
                      </a:lnTo>
                      <a:lnTo>
                        <a:pt x="36598" y="43723"/>
                      </a:lnTo>
                      <a:lnTo>
                        <a:pt x="7398" y="0"/>
                      </a:lnTo>
                      <a:lnTo>
                        <a:pt x="0" y="27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696F7"/>
                    </a:gs>
                    <a:gs pos="100000">
                      <a:srgbClr val="234B7B"/>
                    </a:gs>
                  </a:gsLst>
                  <a:lin ang="2700000" scaled="0"/>
                </a:gradFill>
                <a:ln w="4275" cap="flat">
                  <a:noFill/>
                  <a:miter lim="800000"/>
                </a:ln>
              </p:spPr>
            </p:sp>
          </p:grpSp>
          <p:sp>
            <p:nvSpPr>
              <p:cNvPr id="3303" name="Text 3303"/>
              <p:cNvSpPr txBox="1"/>
              <p:nvPr/>
            </p:nvSpPr>
            <p:spPr>
              <a:xfrm>
                <a:off x="5491600" y="2167400"/>
                <a:ext cx="737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Participants</a:t>
                </a:r>
              </a:p>
            </p:txBody>
          </p:sp>
        </p:grpSp>
        <p:grpSp>
          <p:nvGrpSpPr>
            <p:cNvPr id="1066" name="Main Topic 4"/>
            <p:cNvGrpSpPr/>
            <p:nvPr/>
          </p:nvGrpSpPr>
          <p:grpSpPr>
            <a:xfrm>
              <a:off x="5202800" y="3907800"/>
              <a:ext cx="965200" cy="304000"/>
              <a:chOff x="5202800" y="3907800"/>
              <a:chExt cx="965200" cy="304000"/>
            </a:xfrm>
          </p:grpSpPr>
          <p:sp>
            <p:nvSpPr>
              <p:cNvPr id="1067" name="Rectangle balloon"/>
              <p:cNvSpPr/>
              <p:nvPr/>
            </p:nvSpPr>
            <p:spPr>
              <a:xfrm>
                <a:off x="5202800" y="3907800"/>
                <a:ext cx="965200" cy="304000"/>
              </a:xfrm>
              <a:custGeom>
                <a:avLst/>
                <a:gdLst/>
                <a:ahLst/>
                <a:cxnLst/>
                <a:pathLst>
                  <a:path w="965200" h="304000">
                    <a:moveTo>
                      <a:pt x="54720" y="0"/>
                    </a:moveTo>
                    <a:lnTo>
                      <a:pt x="910480" y="0"/>
                    </a:lnTo>
                    <a:cubicBezTo>
                      <a:pt x="940705" y="0"/>
                      <a:pt x="965200" y="24498"/>
                      <a:pt x="965200" y="54720"/>
                    </a:cubicBezTo>
                    <a:lnTo>
                      <a:pt x="965200" y="249280"/>
                    </a:lnTo>
                    <a:cubicBezTo>
                      <a:pt x="965200" y="279502"/>
                      <a:pt x="940705" y="304000"/>
                      <a:pt x="9104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68" name=""/>
              <p:cNvSpPr/>
              <p:nvPr/>
            </p:nvSpPr>
            <p:spPr>
              <a:xfrm>
                <a:off x="5225600" y="3930600"/>
                <a:ext cx="919600" cy="152000"/>
              </a:xfrm>
              <a:custGeom>
                <a:avLst/>
                <a:gdLst/>
                <a:ahLst/>
                <a:cxnLst/>
                <a:pathLst>
                  <a:path w="919600" h="152000">
                    <a:moveTo>
                      <a:pt x="54720" y="0"/>
                    </a:moveTo>
                    <a:lnTo>
                      <a:pt x="864880" y="0"/>
                    </a:lnTo>
                    <a:cubicBezTo>
                      <a:pt x="895105" y="0"/>
                      <a:pt x="919600" y="24498"/>
                      <a:pt x="919600" y="54720"/>
                    </a:cubicBezTo>
                    <a:lnTo>
                      <a:pt x="919600" y="97280"/>
                    </a:lnTo>
                    <a:cubicBezTo>
                      <a:pt x="919600" y="127502"/>
                      <a:pt x="895105" y="152000"/>
                      <a:pt x="8648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141" name="Dynamic Arrow"/>
              <p:cNvSpPr/>
              <p:nvPr/>
            </p:nvSpPr>
            <p:spPr>
              <a:xfrm>
                <a:off x="5294000" y="39686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8F66"/>
                  </a:gs>
                  <a:gs pos="39000">
                    <a:srgbClr val="FF4500"/>
                  </a:gs>
                  <a:gs pos="100000">
                    <a:srgbClr val="992900"/>
                  </a:gs>
                </a:gsLst>
                <a:lin ang="5400000" scaled="0"/>
              </a:gradFill>
              <a:ln w="2500" cap="flat">
                <a:solidFill>
                  <a:srgbClr val="FF4500"/>
                </a:solidFill>
                <a:bevel/>
              </a:ln>
            </p:spPr>
          </p:sp>
          <p:sp>
            <p:nvSpPr>
              <p:cNvPr id="3304" name="Text 3304"/>
              <p:cNvSpPr txBox="1"/>
              <p:nvPr/>
            </p:nvSpPr>
            <p:spPr>
              <a:xfrm>
                <a:off x="5506800" y="3991400"/>
                <a:ext cx="638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Decisions</a:t>
                </a:r>
              </a:p>
            </p:txBody>
          </p:sp>
        </p:grpSp>
        <p:grpSp>
          <p:nvGrpSpPr>
            <p:cNvPr id="1070" name="Main Topic 4"/>
            <p:cNvGrpSpPr/>
            <p:nvPr/>
          </p:nvGrpSpPr>
          <p:grpSpPr>
            <a:xfrm>
              <a:off x="5202800" y="4895800"/>
              <a:ext cx="744800" cy="304000"/>
              <a:chOff x="5202800" y="4895800"/>
              <a:chExt cx="744800" cy="304000"/>
            </a:xfrm>
          </p:grpSpPr>
          <p:sp>
            <p:nvSpPr>
              <p:cNvPr id="1071" name="Rectangle balloon"/>
              <p:cNvSpPr/>
              <p:nvPr/>
            </p:nvSpPr>
            <p:spPr>
              <a:xfrm>
                <a:off x="5202800" y="4895800"/>
                <a:ext cx="744800" cy="304000"/>
              </a:xfrm>
              <a:custGeom>
                <a:avLst/>
                <a:gdLst/>
                <a:ahLst/>
                <a:cxnLst/>
                <a:pathLst>
                  <a:path w="744800" h="304000">
                    <a:moveTo>
                      <a:pt x="54720" y="0"/>
                    </a:moveTo>
                    <a:lnTo>
                      <a:pt x="690080" y="0"/>
                    </a:lnTo>
                    <a:cubicBezTo>
                      <a:pt x="720302" y="0"/>
                      <a:pt x="744800" y="24498"/>
                      <a:pt x="744800" y="54720"/>
                    </a:cubicBezTo>
                    <a:lnTo>
                      <a:pt x="744800" y="249280"/>
                    </a:lnTo>
                    <a:cubicBezTo>
                      <a:pt x="744800" y="279502"/>
                      <a:pt x="720302" y="304000"/>
                      <a:pt x="6900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72" name=""/>
              <p:cNvSpPr/>
              <p:nvPr/>
            </p:nvSpPr>
            <p:spPr>
              <a:xfrm>
                <a:off x="5225600" y="4918600"/>
                <a:ext cx="699200" cy="152000"/>
              </a:xfrm>
              <a:custGeom>
                <a:avLst/>
                <a:gdLst/>
                <a:ahLst/>
                <a:cxnLst/>
                <a:pathLst>
                  <a:path w="699200" h="152000">
                    <a:moveTo>
                      <a:pt x="54720" y="0"/>
                    </a:moveTo>
                    <a:lnTo>
                      <a:pt x="644480" y="0"/>
                    </a:lnTo>
                    <a:cubicBezTo>
                      <a:pt x="674702" y="0"/>
                      <a:pt x="699200" y="24498"/>
                      <a:pt x="699200" y="54720"/>
                    </a:cubicBezTo>
                    <a:lnTo>
                      <a:pt x="699200" y="97280"/>
                    </a:lnTo>
                    <a:cubicBezTo>
                      <a:pt x="699200" y="127502"/>
                      <a:pt x="674702" y="152000"/>
                      <a:pt x="6444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166" name="Pencil"/>
              <p:cNvGrpSpPr/>
              <p:nvPr/>
            </p:nvGrpSpPr>
            <p:grpSpPr>
              <a:xfrm>
                <a:off x="5294000" y="4956600"/>
                <a:ext cx="182400" cy="182400"/>
                <a:chOff x="5294000" y="4956600"/>
                <a:chExt cx="182400" cy="182400"/>
              </a:xfrm>
            </p:grpSpPr>
            <p:sp>
              <p:nvSpPr>
                <p:cNvPr id="1167" name=""/>
                <p:cNvSpPr/>
                <p:nvPr/>
              </p:nvSpPr>
              <p:spPr>
                <a:xfrm>
                  <a:off x="5319780" y="4956600"/>
                  <a:ext cx="125811" cy="128749"/>
                </a:xfrm>
                <a:custGeom>
                  <a:avLst/>
                  <a:gdLst/>
                  <a:ahLst/>
                  <a:cxnLst/>
                  <a:pathLst>
                    <a:path w="125811" h="128749">
                      <a:moveTo>
                        <a:pt x="0" y="108564"/>
                      </a:moveTo>
                      <a:lnTo>
                        <a:pt x="109345" y="0"/>
                      </a:lnTo>
                      <a:lnTo>
                        <a:pt x="125811" y="10127"/>
                      </a:lnTo>
                      <a:lnTo>
                        <a:pt x="7462" y="128749"/>
                      </a:lnTo>
                      <a:lnTo>
                        <a:pt x="0" y="10856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168" name=""/>
                <p:cNvSpPr/>
                <p:nvPr/>
              </p:nvSpPr>
              <p:spPr>
                <a:xfrm>
                  <a:off x="5327242" y="4966726"/>
                  <a:ext cx="138874" cy="140685"/>
                </a:xfrm>
                <a:custGeom>
                  <a:avLst/>
                  <a:gdLst/>
                  <a:ahLst/>
                  <a:cxnLst/>
                  <a:pathLst>
                    <a:path w="138874" h="140685">
                      <a:moveTo>
                        <a:pt x="0" y="118622"/>
                      </a:moveTo>
                      <a:lnTo>
                        <a:pt x="118349" y="0"/>
                      </a:lnTo>
                      <a:lnTo>
                        <a:pt x="138874" y="21789"/>
                      </a:lnTo>
                      <a:lnTo>
                        <a:pt x="21528" y="140685"/>
                      </a:lnTo>
                      <a:lnTo>
                        <a:pt x="18051" y="122240"/>
                      </a:lnTo>
                      <a:lnTo>
                        <a:pt x="0" y="1186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169" name=""/>
                <p:cNvSpPr/>
                <p:nvPr/>
              </p:nvSpPr>
              <p:spPr>
                <a:xfrm>
                  <a:off x="5348770" y="4988515"/>
                  <a:ext cx="127631" cy="127300"/>
                </a:xfrm>
                <a:custGeom>
                  <a:avLst/>
                  <a:gdLst/>
                  <a:ahLst/>
                  <a:cxnLst/>
                  <a:pathLst>
                    <a:path w="127631" h="127300">
                      <a:moveTo>
                        <a:pt x="0" y="118896"/>
                      </a:moveTo>
                      <a:lnTo>
                        <a:pt x="117347" y="0"/>
                      </a:lnTo>
                      <a:lnTo>
                        <a:pt x="127631" y="17388"/>
                      </a:lnTo>
                      <a:lnTo>
                        <a:pt x="19802" y="127300"/>
                      </a:lnTo>
                      <a:lnTo>
                        <a:pt x="0" y="11889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1A33"/>
                    </a:gs>
                    <a:gs pos="100000">
                      <a:srgbClr val="3399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170" name=""/>
                <p:cNvSpPr/>
                <p:nvPr/>
              </p:nvSpPr>
              <p:spPr>
                <a:xfrm>
                  <a:off x="5304093" y="5065164"/>
                  <a:ext cx="64478" cy="64944"/>
                </a:xfrm>
                <a:custGeom>
                  <a:avLst/>
                  <a:gdLst/>
                  <a:ahLst/>
                  <a:cxnLst/>
                  <a:pathLst>
                    <a:path w="64478" h="64944">
                      <a:moveTo>
                        <a:pt x="64478" y="50651"/>
                      </a:moveTo>
                      <a:lnTo>
                        <a:pt x="44676" y="42247"/>
                      </a:lnTo>
                      <a:lnTo>
                        <a:pt x="41200" y="23802"/>
                      </a:lnTo>
                      <a:lnTo>
                        <a:pt x="23148" y="20184"/>
                      </a:lnTo>
                      <a:lnTo>
                        <a:pt x="15687" y="0"/>
                      </a:lnTo>
                      <a:lnTo>
                        <a:pt x="0" y="44760"/>
                      </a:lnTo>
                      <a:lnTo>
                        <a:pt x="18995" y="64944"/>
                      </a:lnTo>
                      <a:lnTo>
                        <a:pt x="64478" y="5065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000"/>
                    </a:gs>
                    <a:gs pos="48000">
                      <a:srgbClr val="FFFFA0"/>
                    </a:gs>
                    <a:gs pos="100000">
                      <a:srgbClr val="FFC000"/>
                    </a:gs>
                  </a:gsLst>
                  <a:lin ang="30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171" name=""/>
                <p:cNvSpPr/>
                <p:nvPr/>
              </p:nvSpPr>
              <p:spPr>
                <a:xfrm>
                  <a:off x="5294000" y="5108789"/>
                  <a:ext cx="30213" cy="30211"/>
                </a:xfrm>
                <a:custGeom>
                  <a:avLst/>
                  <a:gdLst/>
                  <a:ahLst/>
                  <a:cxnLst/>
                  <a:pathLst>
                    <a:path w="30213" h="30211">
                      <a:moveTo>
                        <a:pt x="9691" y="0"/>
                      </a:moveTo>
                      <a:lnTo>
                        <a:pt x="0" y="30211"/>
                      </a:lnTo>
                      <a:lnTo>
                        <a:pt x="30213" y="21824"/>
                      </a:lnTo>
                      <a:lnTo>
                        <a:pt x="969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00000">
                      <a:srgbClr val="0080FF"/>
                    </a:gs>
                  </a:gsLst>
                  <a:lin ang="420000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</p:grpSp>
          <p:sp>
            <p:nvSpPr>
              <p:cNvPr id="3305" name="Text 3305"/>
              <p:cNvSpPr txBox="1"/>
              <p:nvPr/>
            </p:nvSpPr>
            <p:spPr>
              <a:xfrm>
                <a:off x="5506800" y="4979400"/>
                <a:ext cx="418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Notes</a:t>
                </a:r>
              </a:p>
            </p:txBody>
          </p:sp>
        </p:grpSp>
        <p:grpSp>
          <p:nvGrpSpPr>
            <p:cNvPr id="1074" name="Main Topic 4"/>
            <p:cNvGrpSpPr/>
            <p:nvPr/>
          </p:nvGrpSpPr>
          <p:grpSpPr>
            <a:xfrm>
              <a:off x="2284400" y="4648800"/>
              <a:ext cx="1261600" cy="304000"/>
              <a:chOff x="2284400" y="4648800"/>
              <a:chExt cx="1261600" cy="304000"/>
            </a:xfrm>
          </p:grpSpPr>
          <p:sp>
            <p:nvSpPr>
              <p:cNvPr id="1075" name="Rectangle balloon"/>
              <p:cNvSpPr/>
              <p:nvPr/>
            </p:nvSpPr>
            <p:spPr>
              <a:xfrm>
                <a:off x="2284400" y="4648800"/>
                <a:ext cx="1261600" cy="304000"/>
              </a:xfrm>
              <a:custGeom>
                <a:avLst/>
                <a:gdLst/>
                <a:ahLst/>
                <a:cxnLst/>
                <a:pathLst>
                  <a:path w="1261600" h="304000">
                    <a:moveTo>
                      <a:pt x="54720" y="0"/>
                    </a:moveTo>
                    <a:lnTo>
                      <a:pt x="1206880" y="0"/>
                    </a:lnTo>
                    <a:cubicBezTo>
                      <a:pt x="1237105" y="0"/>
                      <a:pt x="1261600" y="24498"/>
                      <a:pt x="1261600" y="54720"/>
                    </a:cubicBezTo>
                    <a:lnTo>
                      <a:pt x="1261600" y="249280"/>
                    </a:lnTo>
                    <a:cubicBezTo>
                      <a:pt x="1261600" y="279502"/>
                      <a:pt x="1237105" y="304000"/>
                      <a:pt x="1206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76" name=""/>
              <p:cNvSpPr/>
              <p:nvPr/>
            </p:nvSpPr>
            <p:spPr>
              <a:xfrm>
                <a:off x="2307200" y="4671600"/>
                <a:ext cx="1216000" cy="152000"/>
              </a:xfrm>
              <a:custGeom>
                <a:avLst/>
                <a:gdLst/>
                <a:ahLst/>
                <a:cxnLst/>
                <a:pathLst>
                  <a:path w="1216000" h="152000">
                    <a:moveTo>
                      <a:pt x="54720" y="0"/>
                    </a:moveTo>
                    <a:lnTo>
                      <a:pt x="1161280" y="0"/>
                    </a:lnTo>
                    <a:cubicBezTo>
                      <a:pt x="1191505" y="0"/>
                      <a:pt x="1216000" y="24498"/>
                      <a:pt x="1216000" y="54720"/>
                    </a:cubicBezTo>
                    <a:lnTo>
                      <a:pt x="1216000" y="97280"/>
                    </a:lnTo>
                    <a:cubicBezTo>
                      <a:pt x="1216000" y="127502"/>
                      <a:pt x="1191505" y="152000"/>
                      <a:pt x="11612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188" name="Comment"/>
              <p:cNvGrpSpPr/>
              <p:nvPr/>
            </p:nvGrpSpPr>
            <p:grpSpPr>
              <a:xfrm>
                <a:off x="2375600" y="4717200"/>
                <a:ext cx="182400" cy="167200"/>
                <a:chOff x="2375600" y="4717200"/>
                <a:chExt cx="182400" cy="167200"/>
              </a:xfrm>
            </p:grpSpPr>
            <p:sp>
              <p:nvSpPr>
                <p:cNvPr id="1189" name=""/>
                <p:cNvSpPr/>
                <p:nvPr/>
              </p:nvSpPr>
              <p:spPr>
                <a:xfrm>
                  <a:off x="2375557" y="4717147"/>
                  <a:ext cx="131153" cy="119011"/>
                </a:xfrm>
                <a:custGeom>
                  <a:avLst/>
                  <a:gdLst/>
                  <a:ahLst/>
                  <a:cxnLst/>
                  <a:pathLst>
                    <a:path w="131153" h="119011">
                      <a:moveTo>
                        <a:pt x="8449" y="0"/>
                      </a:moveTo>
                      <a:lnTo>
                        <a:pt x="122662" y="0"/>
                      </a:lnTo>
                      <a:cubicBezTo>
                        <a:pt x="127340" y="0"/>
                        <a:pt x="131153" y="3852"/>
                        <a:pt x="131153" y="8604"/>
                      </a:cubicBezTo>
                      <a:lnTo>
                        <a:pt x="131153" y="81947"/>
                      </a:lnTo>
                      <a:cubicBezTo>
                        <a:pt x="131153" y="86699"/>
                        <a:pt x="127340" y="90551"/>
                        <a:pt x="122662" y="90551"/>
                      </a:cubicBezTo>
                      <a:lnTo>
                        <a:pt x="65577" y="90551"/>
                      </a:lnTo>
                      <a:lnTo>
                        <a:pt x="5246" y="130912"/>
                      </a:lnTo>
                      <a:lnTo>
                        <a:pt x="23608" y="90551"/>
                      </a:lnTo>
                      <a:lnTo>
                        <a:pt x="8449" y="90551"/>
                      </a:lnTo>
                      <a:cubicBezTo>
                        <a:pt x="3771" y="90551"/>
                        <a:pt x="0" y="86699"/>
                        <a:pt x="0" y="81947"/>
                      </a:cubicBezTo>
                      <a:lnTo>
                        <a:pt x="0" y="8604"/>
                      </a:lnTo>
                      <a:cubicBezTo>
                        <a:pt x="0" y="3852"/>
                        <a:pt x="3771" y="0"/>
                        <a:pt x="844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F66"/>
                    </a:gs>
                    <a:gs pos="100000">
                      <a:srgbClr val="CC8C00"/>
                    </a:gs>
                  </a:gsLst>
                  <a:lin ang="5400000" scaled="0"/>
                </a:gradFill>
                <a:ln w="7600" cap="flat">
                  <a:solidFill>
                    <a:srgbClr val="FF8000"/>
                  </a:solidFill>
                  <a:bevel/>
                </a:ln>
              </p:spPr>
            </p:sp>
            <p:sp>
              <p:nvSpPr>
                <p:cNvPr id="1190" name=""/>
                <p:cNvSpPr/>
                <p:nvPr/>
              </p:nvSpPr>
              <p:spPr>
                <a:xfrm>
                  <a:off x="2417216" y="4755334"/>
                  <a:ext cx="100414" cy="100992"/>
                </a:xfrm>
                <a:custGeom>
                  <a:avLst/>
                  <a:gdLst/>
                  <a:ahLst/>
                  <a:cxnLst/>
                  <a:pathLst>
                    <a:path w="100414" h="100992">
                      <a:moveTo>
                        <a:pt x="8459" y="0"/>
                      </a:moveTo>
                      <a:lnTo>
                        <a:pt x="100414" y="0"/>
                      </a:lnTo>
                      <a:lnTo>
                        <a:pt x="100414" y="100992"/>
                      </a:lnTo>
                      <a:lnTo>
                        <a:pt x="0" y="100781"/>
                      </a:lnTo>
                      <a:lnTo>
                        <a:pt x="0" y="8593"/>
                      </a:lnTo>
                      <a:cubicBezTo>
                        <a:pt x="0" y="3841"/>
                        <a:pt x="3781" y="0"/>
                        <a:pt x="84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191" name=""/>
                <p:cNvSpPr/>
                <p:nvPr/>
              </p:nvSpPr>
              <p:spPr>
                <a:xfrm>
                  <a:off x="2424364" y="4762912"/>
                  <a:ext cx="133568" cy="121436"/>
                </a:xfrm>
                <a:custGeom>
                  <a:avLst/>
                  <a:gdLst/>
                  <a:ahLst/>
                  <a:cxnLst/>
                  <a:pathLst>
                    <a:path w="133568" h="121436">
                      <a:moveTo>
                        <a:pt x="8459" y="0"/>
                      </a:moveTo>
                      <a:lnTo>
                        <a:pt x="125015" y="0"/>
                      </a:lnTo>
                      <a:cubicBezTo>
                        <a:pt x="129692" y="0"/>
                        <a:pt x="133568" y="3857"/>
                        <a:pt x="133568" y="8608"/>
                      </a:cubicBezTo>
                      <a:lnTo>
                        <a:pt x="133568" y="84380"/>
                      </a:lnTo>
                      <a:cubicBezTo>
                        <a:pt x="133568" y="89131"/>
                        <a:pt x="129692" y="93006"/>
                        <a:pt x="125015" y="93006"/>
                      </a:cubicBezTo>
                      <a:lnTo>
                        <a:pt x="106854" y="93006"/>
                      </a:lnTo>
                      <a:lnTo>
                        <a:pt x="124604" y="121436"/>
                      </a:lnTo>
                      <a:lnTo>
                        <a:pt x="66784" y="93006"/>
                      </a:lnTo>
                      <a:lnTo>
                        <a:pt x="8459" y="92991"/>
                      </a:lnTo>
                      <a:cubicBezTo>
                        <a:pt x="3782" y="92991"/>
                        <a:pt x="0" y="89117"/>
                        <a:pt x="0" y="84365"/>
                      </a:cubicBezTo>
                      <a:lnTo>
                        <a:pt x="0" y="8593"/>
                      </a:lnTo>
                      <a:cubicBezTo>
                        <a:pt x="0" y="3841"/>
                        <a:pt x="3782" y="0"/>
                        <a:pt x="845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F66"/>
                    </a:gs>
                    <a:gs pos="100000">
                      <a:srgbClr val="CC8C00"/>
                    </a:gs>
                  </a:gsLst>
                  <a:lin ang="5400000" scaled="0"/>
                </a:gradFill>
                <a:ln w="7600" cap="flat">
                  <a:solidFill>
                    <a:srgbClr val="FF8000"/>
                  </a:solidFill>
                  <a:bevel/>
                </a:ln>
              </p:spPr>
            </p:sp>
          </p:grpSp>
          <p:sp>
            <p:nvSpPr>
              <p:cNvPr id="3306" name="Text 3306"/>
              <p:cNvSpPr txBox="1"/>
              <p:nvPr/>
            </p:nvSpPr>
            <p:spPr>
              <a:xfrm>
                <a:off x="2588400" y="4732400"/>
                <a:ext cx="934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Communication</a:t>
                </a:r>
              </a:p>
            </p:txBody>
          </p:sp>
        </p:grpSp>
        <p:grpSp>
          <p:nvGrpSpPr>
            <p:cNvPr id="1078" name="Main Topic 4"/>
            <p:cNvGrpSpPr/>
            <p:nvPr/>
          </p:nvGrpSpPr>
          <p:grpSpPr>
            <a:xfrm>
              <a:off x="2284400" y="4078800"/>
              <a:ext cx="1261600" cy="304000"/>
              <a:chOff x="2284400" y="4078800"/>
              <a:chExt cx="1261600" cy="304000"/>
            </a:xfrm>
          </p:grpSpPr>
          <p:sp>
            <p:nvSpPr>
              <p:cNvPr id="1079" name="Rectangle balloon"/>
              <p:cNvSpPr/>
              <p:nvPr/>
            </p:nvSpPr>
            <p:spPr>
              <a:xfrm>
                <a:off x="2284400" y="4078800"/>
                <a:ext cx="1261600" cy="304000"/>
              </a:xfrm>
              <a:custGeom>
                <a:avLst/>
                <a:gdLst/>
                <a:ahLst/>
                <a:cxnLst/>
                <a:pathLst>
                  <a:path w="1261600" h="304000">
                    <a:moveTo>
                      <a:pt x="54720" y="0"/>
                    </a:moveTo>
                    <a:lnTo>
                      <a:pt x="1206880" y="0"/>
                    </a:lnTo>
                    <a:cubicBezTo>
                      <a:pt x="1237105" y="0"/>
                      <a:pt x="1261600" y="24498"/>
                      <a:pt x="1261600" y="54720"/>
                    </a:cubicBezTo>
                    <a:lnTo>
                      <a:pt x="1261600" y="249280"/>
                    </a:lnTo>
                    <a:cubicBezTo>
                      <a:pt x="1261600" y="279502"/>
                      <a:pt x="1237105" y="304000"/>
                      <a:pt x="1206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80" name=""/>
              <p:cNvSpPr/>
              <p:nvPr/>
            </p:nvSpPr>
            <p:spPr>
              <a:xfrm>
                <a:off x="2307200" y="4101600"/>
                <a:ext cx="1216000" cy="152000"/>
              </a:xfrm>
              <a:custGeom>
                <a:avLst/>
                <a:gdLst/>
                <a:ahLst/>
                <a:cxnLst/>
                <a:pathLst>
                  <a:path w="1216000" h="152000">
                    <a:moveTo>
                      <a:pt x="54720" y="0"/>
                    </a:moveTo>
                    <a:lnTo>
                      <a:pt x="1161280" y="0"/>
                    </a:lnTo>
                    <a:cubicBezTo>
                      <a:pt x="1191505" y="0"/>
                      <a:pt x="1216000" y="24498"/>
                      <a:pt x="1216000" y="54720"/>
                    </a:cubicBezTo>
                    <a:lnTo>
                      <a:pt x="1216000" y="97280"/>
                    </a:lnTo>
                    <a:cubicBezTo>
                      <a:pt x="1216000" y="127502"/>
                      <a:pt x="1191505" y="152000"/>
                      <a:pt x="11612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192" name="Time"/>
              <p:cNvGrpSpPr/>
              <p:nvPr/>
            </p:nvGrpSpPr>
            <p:grpSpPr>
              <a:xfrm>
                <a:off x="2375600" y="4132000"/>
                <a:ext cx="182400" cy="197600"/>
                <a:chOff x="2375600" y="4132000"/>
                <a:chExt cx="182400" cy="197600"/>
              </a:xfrm>
            </p:grpSpPr>
            <p:sp>
              <p:nvSpPr>
                <p:cNvPr id="1193" name=""/>
                <p:cNvSpPr/>
                <p:nvPr/>
              </p:nvSpPr>
              <p:spPr>
                <a:xfrm flipH="true">
                  <a:off x="2512115" y="4302018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1194" name=""/>
                <p:cNvSpPr/>
                <p:nvPr/>
              </p:nvSpPr>
              <p:spPr>
                <a:xfrm>
                  <a:off x="2401530" y="4301943"/>
                  <a:ext cx="20064" cy="27664"/>
                </a:xfrm>
                <a:custGeom>
                  <a:avLst/>
                  <a:gdLst/>
                  <a:ahLst/>
                  <a:cxnLst/>
                  <a:pathLst>
                    <a:path w="20064" h="27664">
                      <a:moveTo>
                        <a:pt x="20038" y="6314"/>
                      </a:moveTo>
                      <a:lnTo>
                        <a:pt x="11565" y="24725"/>
                      </a:lnTo>
                      <a:cubicBezTo>
                        <a:pt x="10817" y="26399"/>
                        <a:pt x="9783" y="27664"/>
                        <a:pt x="8200" y="27664"/>
                      </a:cubicBezTo>
                      <a:lnTo>
                        <a:pt x="2749" y="27577"/>
                      </a:lnTo>
                      <a:cubicBezTo>
                        <a:pt x="1166" y="27577"/>
                        <a:pt x="-897" y="25903"/>
                        <a:pt x="349" y="23795"/>
                      </a:cubicBezTo>
                      <a:lnTo>
                        <a:pt x="11190" y="0"/>
                      </a:lnTo>
                      <a:lnTo>
                        <a:pt x="20038" y="6314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7600" cap="flat">
                  <a:solidFill>
                    <a:srgbClr val="595959"/>
                  </a:solidFill>
                  <a:bevel/>
                </a:ln>
              </p:spPr>
            </p:sp>
            <p:sp>
              <p:nvSpPr>
                <p:cNvPr id="1195" name=""/>
                <p:cNvSpPr/>
                <p:nvPr/>
              </p:nvSpPr>
              <p:spPr>
                <a:xfrm>
                  <a:off x="2384720" y="4157662"/>
                  <a:ext cx="164160" cy="164160"/>
                </a:xfrm>
                <a:custGeom>
                  <a:avLst/>
                  <a:gdLst/>
                  <a:ahLst/>
                  <a:cxnLst/>
                  <a:pathLst>
                    <a:path w="164160" h="164160">
                      <a:moveTo>
                        <a:pt x="0" y="82080"/>
                      </a:moveTo>
                      <a:cubicBezTo>
                        <a:pt x="0" y="36749"/>
                        <a:pt x="36749" y="0"/>
                        <a:pt x="82080" y="0"/>
                      </a:cubicBezTo>
                      <a:cubicBezTo>
                        <a:pt x="127412" y="0"/>
                        <a:pt x="164160" y="36749"/>
                        <a:pt x="164160" y="82080"/>
                      </a:cubicBezTo>
                      <a:cubicBezTo>
                        <a:pt x="164160" y="127412"/>
                        <a:pt x="127412" y="164160"/>
                        <a:pt x="82080" y="164160"/>
                      </a:cubicBezTo>
                      <a:cubicBezTo>
                        <a:pt x="36749" y="164160"/>
                        <a:pt x="0" y="127412"/>
                        <a:pt x="0" y="820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1418"/>
                    </a:gs>
                    <a:gs pos="32000">
                      <a:srgbClr val="FF4F52"/>
                    </a:gs>
                    <a:gs pos="100000">
                      <a:srgbClr val="FF1418"/>
                    </a:gs>
                  </a:gsLst>
                  <a:lin ang="54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1196" name=""/>
                <p:cNvSpPr/>
                <p:nvPr/>
              </p:nvSpPr>
              <p:spPr>
                <a:xfrm>
                  <a:off x="2375600" y="4131984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1197" name=""/>
                <p:cNvSpPr/>
                <p:nvPr/>
              </p:nvSpPr>
              <p:spPr>
                <a:xfrm flipH="true">
                  <a:off x="2482186" y="4131984"/>
                  <a:ext cx="75814" cy="47029"/>
                </a:xfrm>
                <a:custGeom>
                  <a:avLst/>
                  <a:gdLst/>
                  <a:ahLst/>
                  <a:cxnLst/>
                  <a:pathLst>
                    <a:path w="75814" h="47029">
                      <a:moveTo>
                        <a:pt x="0" y="46880"/>
                      </a:moveTo>
                      <a:cubicBezTo>
                        <a:pt x="0" y="20989"/>
                        <a:pt x="20546" y="0"/>
                        <a:pt x="45892" y="0"/>
                      </a:cubicBezTo>
                      <a:cubicBezTo>
                        <a:pt x="57322" y="0"/>
                        <a:pt x="67776" y="4269"/>
                        <a:pt x="75814" y="11331"/>
                      </a:cubicBezTo>
                      <a:cubicBezTo>
                        <a:pt x="59115" y="30283"/>
                        <a:pt x="22168" y="48956"/>
                        <a:pt x="0" y="4688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32000">
                      <a:srgbClr val="FF4C4C"/>
                    </a:gs>
                    <a:gs pos="100000">
                      <a:srgbClr val="FF0000"/>
                    </a:gs>
                  </a:gsLst>
                  <a:lin ang="1800000" scaled="0"/>
                </a:gradFill>
                <a:ln w="7600" cap="flat">
                  <a:solidFill>
                    <a:srgbClr val="FF0000"/>
                  </a:solidFill>
                  <a:bevel/>
                </a:ln>
              </p:spPr>
            </p:sp>
            <p:sp>
              <p:nvSpPr>
                <p:cNvPr id="1198" name=""/>
                <p:cNvSpPr/>
                <p:nvPr/>
              </p:nvSpPr>
              <p:spPr>
                <a:xfrm>
                  <a:off x="2407520" y="4180462"/>
                  <a:ext cx="118560" cy="118560"/>
                </a:xfrm>
                <a:custGeom>
                  <a:avLst/>
                  <a:gdLst/>
                  <a:ahLst/>
                  <a:cxnLst/>
                  <a:pathLst>
                    <a:path w="118560" h="118560">
                      <a:moveTo>
                        <a:pt x="0" y="59280"/>
                      </a:moveTo>
                      <a:cubicBezTo>
                        <a:pt x="0" y="26541"/>
                        <a:pt x="26541" y="0"/>
                        <a:pt x="59280" y="0"/>
                      </a:cubicBezTo>
                      <a:cubicBezTo>
                        <a:pt x="92019" y="0"/>
                        <a:pt x="118560" y="26541"/>
                        <a:pt x="118560" y="59280"/>
                      </a:cubicBezTo>
                      <a:cubicBezTo>
                        <a:pt x="118560" y="92019"/>
                        <a:pt x="92019" y="118560"/>
                        <a:pt x="59280" y="118560"/>
                      </a:cubicBezTo>
                      <a:cubicBezTo>
                        <a:pt x="26541" y="118560"/>
                        <a:pt x="0" y="92019"/>
                        <a:pt x="0" y="592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199" name=""/>
                <p:cNvSpPr/>
                <p:nvPr/>
              </p:nvSpPr>
              <p:spPr>
                <a:xfrm>
                  <a:off x="2458592" y="4198120"/>
                  <a:ext cx="45600" cy="45600"/>
                </a:xfrm>
                <a:custGeom>
                  <a:avLst/>
                  <a:gdLst/>
                  <a:ahLst/>
                  <a:cxnLst/>
                  <a:pathLst>
                    <a:path w="45600" h="45600">
                      <a:moveTo>
                        <a:pt x="0" y="0"/>
                      </a:moveTo>
                      <a:lnTo>
                        <a:pt x="7600" y="0"/>
                      </a:lnTo>
                      <a:lnTo>
                        <a:pt x="7600" y="38000"/>
                      </a:lnTo>
                      <a:lnTo>
                        <a:pt x="45600" y="38000"/>
                      </a:lnTo>
                      <a:lnTo>
                        <a:pt x="45600" y="45600"/>
                      </a:lnTo>
                      <a:lnTo>
                        <a:pt x="0" y="45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3307" name="Text 3307"/>
              <p:cNvSpPr txBox="1"/>
              <p:nvPr/>
            </p:nvSpPr>
            <p:spPr>
              <a:xfrm>
                <a:off x="2588400" y="4162400"/>
                <a:ext cx="934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Time and Place</a:t>
                </a:r>
              </a:p>
            </p:txBody>
          </p:sp>
        </p:grpSp>
        <p:grpSp>
          <p:nvGrpSpPr>
            <p:cNvPr id="1093" name="Sub Topic 4"/>
            <p:cNvGrpSpPr/>
            <p:nvPr/>
          </p:nvGrpSpPr>
          <p:grpSpPr>
            <a:xfrm>
              <a:off x="6403600" y="1133800"/>
              <a:ext cx="912000" cy="228000"/>
              <a:chOff x="6403600" y="1133800"/>
              <a:chExt cx="912000" cy="228000"/>
            </a:xfrm>
          </p:grpSpPr>
          <p:sp>
            <p:nvSpPr>
              <p:cNvPr id="1094" name="Rectangle balloon"/>
              <p:cNvSpPr/>
              <p:nvPr/>
            </p:nvSpPr>
            <p:spPr>
              <a:xfrm>
                <a:off x="6403600" y="1133800"/>
                <a:ext cx="912000" cy="228000"/>
              </a:xfrm>
              <a:custGeom>
                <a:avLst/>
                <a:gdLst/>
                <a:ahLst/>
                <a:cxnLst/>
                <a:pathLst>
                  <a:path w="912000" h="228000">
                    <a:moveTo>
                      <a:pt x="41040" y="0"/>
                    </a:moveTo>
                    <a:lnTo>
                      <a:pt x="870960" y="0"/>
                    </a:lnTo>
                    <a:cubicBezTo>
                      <a:pt x="893623" y="0"/>
                      <a:pt x="912000" y="18374"/>
                      <a:pt x="912000" y="41040"/>
                    </a:cubicBezTo>
                    <a:lnTo>
                      <a:pt x="912000" y="186960"/>
                    </a:lnTo>
                    <a:cubicBezTo>
                      <a:pt x="912000" y="209626"/>
                      <a:pt x="893623" y="228000"/>
                      <a:pt x="870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95" name=""/>
              <p:cNvSpPr/>
              <p:nvPr/>
            </p:nvSpPr>
            <p:spPr>
              <a:xfrm>
                <a:off x="6426400" y="1156600"/>
                <a:ext cx="866400" cy="114000"/>
              </a:xfrm>
              <a:custGeom>
                <a:avLst/>
                <a:gdLst/>
                <a:ahLst/>
                <a:cxnLst/>
                <a:pathLst>
                  <a:path w="866400" h="114000">
                    <a:moveTo>
                      <a:pt x="41040" y="0"/>
                    </a:moveTo>
                    <a:lnTo>
                      <a:pt x="825360" y="0"/>
                    </a:lnTo>
                    <a:cubicBezTo>
                      <a:pt x="848023" y="0"/>
                      <a:pt x="866400" y="18374"/>
                      <a:pt x="866400" y="41040"/>
                    </a:cubicBezTo>
                    <a:lnTo>
                      <a:pt x="866400" y="72960"/>
                    </a:lnTo>
                    <a:cubicBezTo>
                      <a:pt x="866400" y="95626"/>
                      <a:pt x="848023" y="114000"/>
                      <a:pt x="825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08" name="Text 3308"/>
              <p:cNvSpPr txBox="1"/>
              <p:nvPr/>
            </p:nvSpPr>
            <p:spPr>
              <a:xfrm>
                <a:off x="6464400" y="1187000"/>
                <a:ext cx="858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Product Manager</a:t>
                </a:r>
              </a:p>
            </p:txBody>
          </p:sp>
        </p:grpSp>
        <p:grpSp>
          <p:nvGrpSpPr>
            <p:cNvPr id="1097" name="Sub Topic 4"/>
            <p:cNvGrpSpPr/>
            <p:nvPr/>
          </p:nvGrpSpPr>
          <p:grpSpPr>
            <a:xfrm>
              <a:off x="6403600" y="1741800"/>
              <a:ext cx="638400" cy="228000"/>
              <a:chOff x="6403600" y="1741800"/>
              <a:chExt cx="638400" cy="228000"/>
            </a:xfrm>
          </p:grpSpPr>
          <p:sp>
            <p:nvSpPr>
              <p:cNvPr id="1098" name="Rectangle balloon"/>
              <p:cNvSpPr/>
              <p:nvPr/>
            </p:nvSpPr>
            <p:spPr>
              <a:xfrm>
                <a:off x="6403600" y="1741800"/>
                <a:ext cx="638400" cy="228000"/>
              </a:xfrm>
              <a:custGeom>
                <a:avLst/>
                <a:gdLst/>
                <a:ahLst/>
                <a:cxnLst/>
                <a:pathLst>
                  <a:path w="638400" h="228000">
                    <a:moveTo>
                      <a:pt x="41040" y="0"/>
                    </a:moveTo>
                    <a:lnTo>
                      <a:pt x="597360" y="0"/>
                    </a:lnTo>
                    <a:cubicBezTo>
                      <a:pt x="620026" y="0"/>
                      <a:pt x="638400" y="18374"/>
                      <a:pt x="638400" y="41040"/>
                    </a:cubicBezTo>
                    <a:lnTo>
                      <a:pt x="638400" y="186960"/>
                    </a:lnTo>
                    <a:cubicBezTo>
                      <a:pt x="638400" y="209626"/>
                      <a:pt x="620026" y="228000"/>
                      <a:pt x="597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99" name=""/>
              <p:cNvSpPr/>
              <p:nvPr/>
            </p:nvSpPr>
            <p:spPr>
              <a:xfrm>
                <a:off x="6426400" y="1764600"/>
                <a:ext cx="592800" cy="114000"/>
              </a:xfrm>
              <a:custGeom>
                <a:avLst/>
                <a:gdLst/>
                <a:ahLst/>
                <a:cxnLst/>
                <a:pathLst>
                  <a:path w="592800" h="114000">
                    <a:moveTo>
                      <a:pt x="41040" y="0"/>
                    </a:moveTo>
                    <a:lnTo>
                      <a:pt x="551760" y="0"/>
                    </a:lnTo>
                    <a:cubicBezTo>
                      <a:pt x="574426" y="0"/>
                      <a:pt x="592800" y="18374"/>
                      <a:pt x="592800" y="41040"/>
                    </a:cubicBezTo>
                    <a:lnTo>
                      <a:pt x="592800" y="72960"/>
                    </a:lnTo>
                    <a:cubicBezTo>
                      <a:pt x="592800" y="95626"/>
                      <a:pt x="574426" y="114000"/>
                      <a:pt x="551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09" name="Text 3309"/>
              <p:cNvSpPr txBox="1"/>
              <p:nvPr/>
            </p:nvSpPr>
            <p:spPr>
              <a:xfrm>
                <a:off x="6464400" y="1795000"/>
                <a:ext cx="585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Developers</a:t>
                </a:r>
              </a:p>
            </p:txBody>
          </p:sp>
        </p:grpSp>
        <p:grpSp>
          <p:nvGrpSpPr>
            <p:cNvPr id="1101" name="Sub Topic 4"/>
            <p:cNvGrpSpPr/>
            <p:nvPr/>
          </p:nvGrpSpPr>
          <p:grpSpPr>
            <a:xfrm>
              <a:off x="6403600" y="2501800"/>
              <a:ext cx="486400" cy="228000"/>
              <a:chOff x="6403600" y="2501800"/>
              <a:chExt cx="486400" cy="228000"/>
            </a:xfrm>
          </p:grpSpPr>
          <p:sp>
            <p:nvSpPr>
              <p:cNvPr id="1102" name="Rectangle balloon"/>
              <p:cNvSpPr/>
              <p:nvPr/>
            </p:nvSpPr>
            <p:spPr>
              <a:xfrm>
                <a:off x="6403600" y="2501800"/>
                <a:ext cx="486400" cy="228000"/>
              </a:xfrm>
              <a:custGeom>
                <a:avLst/>
                <a:gdLst/>
                <a:ahLst/>
                <a:cxnLst/>
                <a:pathLst>
                  <a:path w="486400" h="228000">
                    <a:moveTo>
                      <a:pt x="41040" y="0"/>
                    </a:moveTo>
                    <a:lnTo>
                      <a:pt x="445360" y="0"/>
                    </a:lnTo>
                    <a:cubicBezTo>
                      <a:pt x="468026" y="0"/>
                      <a:pt x="486400" y="18374"/>
                      <a:pt x="486400" y="41040"/>
                    </a:cubicBezTo>
                    <a:lnTo>
                      <a:pt x="486400" y="186960"/>
                    </a:lnTo>
                    <a:cubicBezTo>
                      <a:pt x="486400" y="209626"/>
                      <a:pt x="468026" y="228000"/>
                      <a:pt x="445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03" name=""/>
              <p:cNvSpPr/>
              <p:nvPr/>
            </p:nvSpPr>
            <p:spPr>
              <a:xfrm>
                <a:off x="6426400" y="2524600"/>
                <a:ext cx="440800" cy="114000"/>
              </a:xfrm>
              <a:custGeom>
                <a:avLst/>
                <a:gdLst/>
                <a:ahLst/>
                <a:cxnLst/>
                <a:pathLst>
                  <a:path w="440800" h="114000">
                    <a:moveTo>
                      <a:pt x="41040" y="0"/>
                    </a:moveTo>
                    <a:lnTo>
                      <a:pt x="399760" y="0"/>
                    </a:lnTo>
                    <a:cubicBezTo>
                      <a:pt x="422426" y="0"/>
                      <a:pt x="440800" y="18374"/>
                      <a:pt x="440800" y="41040"/>
                    </a:cubicBezTo>
                    <a:lnTo>
                      <a:pt x="440800" y="72960"/>
                    </a:lnTo>
                    <a:cubicBezTo>
                      <a:pt x="440800" y="95626"/>
                      <a:pt x="422426" y="114000"/>
                      <a:pt x="399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0" name="Text 3310"/>
              <p:cNvSpPr txBox="1"/>
              <p:nvPr/>
            </p:nvSpPr>
            <p:spPr>
              <a:xfrm>
                <a:off x="6464400" y="2555000"/>
                <a:ext cx="433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Testers</a:t>
                </a:r>
              </a:p>
            </p:txBody>
          </p:sp>
        </p:grpSp>
        <p:grpSp>
          <p:nvGrpSpPr>
            <p:cNvPr id="1105" name="Sub Topic 4"/>
            <p:cNvGrpSpPr/>
            <p:nvPr/>
          </p:nvGrpSpPr>
          <p:grpSpPr>
            <a:xfrm>
              <a:off x="6403600" y="3109800"/>
              <a:ext cx="836000" cy="228000"/>
              <a:chOff x="6403600" y="3109800"/>
              <a:chExt cx="836000" cy="228000"/>
            </a:xfrm>
          </p:grpSpPr>
          <p:sp>
            <p:nvSpPr>
              <p:cNvPr id="1106" name="Rectangle balloon"/>
              <p:cNvSpPr/>
              <p:nvPr/>
            </p:nvSpPr>
            <p:spPr>
              <a:xfrm>
                <a:off x="6403600" y="3109800"/>
                <a:ext cx="836000" cy="228000"/>
              </a:xfrm>
              <a:custGeom>
                <a:avLst/>
                <a:gdLst/>
                <a:ahLst/>
                <a:cxnLst/>
                <a:pathLst>
                  <a:path w="836000" h="228000">
                    <a:moveTo>
                      <a:pt x="41040" y="0"/>
                    </a:moveTo>
                    <a:lnTo>
                      <a:pt x="794960" y="0"/>
                    </a:lnTo>
                    <a:cubicBezTo>
                      <a:pt x="817623" y="0"/>
                      <a:pt x="836000" y="18374"/>
                      <a:pt x="836000" y="41040"/>
                    </a:cubicBezTo>
                    <a:lnTo>
                      <a:pt x="836000" y="186960"/>
                    </a:lnTo>
                    <a:cubicBezTo>
                      <a:pt x="836000" y="209626"/>
                      <a:pt x="817623" y="228000"/>
                      <a:pt x="794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07" name=""/>
              <p:cNvSpPr/>
              <p:nvPr/>
            </p:nvSpPr>
            <p:spPr>
              <a:xfrm>
                <a:off x="6426400" y="3132600"/>
                <a:ext cx="790400" cy="114000"/>
              </a:xfrm>
              <a:custGeom>
                <a:avLst/>
                <a:gdLst/>
                <a:ahLst/>
                <a:cxnLst/>
                <a:pathLst>
                  <a:path w="790400" h="114000">
                    <a:moveTo>
                      <a:pt x="41040" y="0"/>
                    </a:moveTo>
                    <a:lnTo>
                      <a:pt x="749360" y="0"/>
                    </a:lnTo>
                    <a:cubicBezTo>
                      <a:pt x="772023" y="0"/>
                      <a:pt x="790400" y="18374"/>
                      <a:pt x="790400" y="41040"/>
                    </a:cubicBezTo>
                    <a:lnTo>
                      <a:pt x="790400" y="72960"/>
                    </a:lnTo>
                    <a:cubicBezTo>
                      <a:pt x="790400" y="95626"/>
                      <a:pt x="772023" y="114000"/>
                      <a:pt x="749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1" name="Text 3311"/>
              <p:cNvSpPr txBox="1"/>
              <p:nvPr/>
            </p:nvSpPr>
            <p:spPr>
              <a:xfrm>
                <a:off x="6464400" y="3163000"/>
                <a:ext cx="78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PR Department</a:t>
                </a:r>
              </a:p>
            </p:txBody>
          </p:sp>
        </p:grpSp>
        <p:grpSp>
          <p:nvGrpSpPr>
            <p:cNvPr id="1109" name="Sub Topic 4"/>
            <p:cNvGrpSpPr/>
            <p:nvPr/>
          </p:nvGrpSpPr>
          <p:grpSpPr>
            <a:xfrm>
              <a:off x="7391600" y="2957800"/>
              <a:ext cx="418000" cy="228000"/>
              <a:chOff x="7391600" y="2957800"/>
              <a:chExt cx="418000" cy="228000"/>
            </a:xfrm>
          </p:grpSpPr>
          <p:sp>
            <p:nvSpPr>
              <p:cNvPr id="1110" name="Rectangle balloon"/>
              <p:cNvSpPr/>
              <p:nvPr/>
            </p:nvSpPr>
            <p:spPr>
              <a:xfrm>
                <a:off x="7391600" y="2957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11" name=""/>
              <p:cNvSpPr/>
              <p:nvPr/>
            </p:nvSpPr>
            <p:spPr>
              <a:xfrm>
                <a:off x="7414400" y="2980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2" name="Text 3312"/>
              <p:cNvSpPr txBox="1"/>
              <p:nvPr/>
            </p:nvSpPr>
            <p:spPr>
              <a:xfrm>
                <a:off x="7452400" y="3011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13" name="Sub Topic 4"/>
            <p:cNvGrpSpPr/>
            <p:nvPr/>
          </p:nvGrpSpPr>
          <p:grpSpPr>
            <a:xfrm>
              <a:off x="7391600" y="3261800"/>
              <a:ext cx="418000" cy="228000"/>
              <a:chOff x="7391600" y="3261800"/>
              <a:chExt cx="418000" cy="228000"/>
            </a:xfrm>
          </p:grpSpPr>
          <p:sp>
            <p:nvSpPr>
              <p:cNvPr id="1114" name="Rectangle balloon"/>
              <p:cNvSpPr/>
              <p:nvPr/>
            </p:nvSpPr>
            <p:spPr>
              <a:xfrm>
                <a:off x="7391600" y="3261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15" name=""/>
              <p:cNvSpPr/>
              <p:nvPr/>
            </p:nvSpPr>
            <p:spPr>
              <a:xfrm>
                <a:off x="7414400" y="3284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3" name="Text 3313"/>
              <p:cNvSpPr txBox="1"/>
              <p:nvPr/>
            </p:nvSpPr>
            <p:spPr>
              <a:xfrm>
                <a:off x="7452400" y="3315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21" name="Sub Topic 4"/>
            <p:cNvGrpSpPr/>
            <p:nvPr/>
          </p:nvGrpSpPr>
          <p:grpSpPr>
            <a:xfrm>
              <a:off x="7194000" y="1437800"/>
              <a:ext cx="418000" cy="228000"/>
              <a:chOff x="7194000" y="1437800"/>
              <a:chExt cx="418000" cy="228000"/>
            </a:xfrm>
          </p:grpSpPr>
          <p:sp>
            <p:nvSpPr>
              <p:cNvPr id="1122" name="Rectangle balloon"/>
              <p:cNvSpPr/>
              <p:nvPr/>
            </p:nvSpPr>
            <p:spPr>
              <a:xfrm>
                <a:off x="7194000" y="1437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23" name=""/>
              <p:cNvSpPr/>
              <p:nvPr/>
            </p:nvSpPr>
            <p:spPr>
              <a:xfrm>
                <a:off x="7216800" y="1460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4" name="Text 3314"/>
              <p:cNvSpPr txBox="1"/>
              <p:nvPr/>
            </p:nvSpPr>
            <p:spPr>
              <a:xfrm>
                <a:off x="7254800" y="1491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25" name="Sub Topic 4"/>
            <p:cNvGrpSpPr/>
            <p:nvPr/>
          </p:nvGrpSpPr>
          <p:grpSpPr>
            <a:xfrm>
              <a:off x="7042000" y="2349800"/>
              <a:ext cx="418000" cy="228000"/>
              <a:chOff x="7042000" y="2349800"/>
              <a:chExt cx="418000" cy="228000"/>
            </a:xfrm>
          </p:grpSpPr>
          <p:sp>
            <p:nvSpPr>
              <p:cNvPr id="1126" name="Rectangle balloon"/>
              <p:cNvSpPr/>
              <p:nvPr/>
            </p:nvSpPr>
            <p:spPr>
              <a:xfrm>
                <a:off x="7042000" y="2349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27" name=""/>
              <p:cNvSpPr/>
              <p:nvPr/>
            </p:nvSpPr>
            <p:spPr>
              <a:xfrm>
                <a:off x="7064800" y="2372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5" name="Text 3315"/>
              <p:cNvSpPr txBox="1"/>
              <p:nvPr/>
            </p:nvSpPr>
            <p:spPr>
              <a:xfrm>
                <a:off x="7102800" y="2403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29" name="Sub Topic 4"/>
            <p:cNvGrpSpPr/>
            <p:nvPr/>
          </p:nvGrpSpPr>
          <p:grpSpPr>
            <a:xfrm>
              <a:off x="7042000" y="2653800"/>
              <a:ext cx="418000" cy="228000"/>
              <a:chOff x="7042000" y="2653800"/>
              <a:chExt cx="418000" cy="228000"/>
            </a:xfrm>
          </p:grpSpPr>
          <p:sp>
            <p:nvSpPr>
              <p:cNvPr id="1130" name="Rectangle balloon"/>
              <p:cNvSpPr/>
              <p:nvPr/>
            </p:nvSpPr>
            <p:spPr>
              <a:xfrm>
                <a:off x="7042000" y="2653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31" name=""/>
              <p:cNvSpPr/>
              <p:nvPr/>
            </p:nvSpPr>
            <p:spPr>
              <a:xfrm>
                <a:off x="7064800" y="2676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6" name="Text 3316"/>
              <p:cNvSpPr txBox="1"/>
              <p:nvPr/>
            </p:nvSpPr>
            <p:spPr>
              <a:xfrm>
                <a:off x="7102800" y="2707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33" name="Sub Topic 4"/>
            <p:cNvGrpSpPr/>
            <p:nvPr/>
          </p:nvGrpSpPr>
          <p:grpSpPr>
            <a:xfrm>
              <a:off x="7194000" y="1741800"/>
              <a:ext cx="418000" cy="228000"/>
              <a:chOff x="7194000" y="1741800"/>
              <a:chExt cx="418000" cy="228000"/>
            </a:xfrm>
          </p:grpSpPr>
          <p:sp>
            <p:nvSpPr>
              <p:cNvPr id="1134" name="Rectangle balloon"/>
              <p:cNvSpPr/>
              <p:nvPr/>
            </p:nvSpPr>
            <p:spPr>
              <a:xfrm>
                <a:off x="7194000" y="1741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35" name=""/>
              <p:cNvSpPr/>
              <p:nvPr/>
            </p:nvSpPr>
            <p:spPr>
              <a:xfrm>
                <a:off x="7216800" y="1764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7" name="Text 3317"/>
              <p:cNvSpPr txBox="1"/>
              <p:nvPr/>
            </p:nvSpPr>
            <p:spPr>
              <a:xfrm>
                <a:off x="7254800" y="1795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37" name="Sub Topic 4"/>
            <p:cNvGrpSpPr/>
            <p:nvPr/>
          </p:nvGrpSpPr>
          <p:grpSpPr>
            <a:xfrm>
              <a:off x="7194000" y="2045800"/>
              <a:ext cx="418000" cy="228000"/>
              <a:chOff x="7194000" y="2045800"/>
              <a:chExt cx="418000" cy="228000"/>
            </a:xfrm>
          </p:grpSpPr>
          <p:sp>
            <p:nvSpPr>
              <p:cNvPr id="1138" name="Rectangle balloon"/>
              <p:cNvSpPr/>
              <p:nvPr/>
            </p:nvSpPr>
            <p:spPr>
              <a:xfrm>
                <a:off x="7194000" y="20458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41040" y="0"/>
                    </a:moveTo>
                    <a:lnTo>
                      <a:pt x="376960" y="0"/>
                    </a:lnTo>
                    <a:cubicBezTo>
                      <a:pt x="399626" y="0"/>
                      <a:pt x="418000" y="18374"/>
                      <a:pt x="418000" y="41040"/>
                    </a:cubicBezTo>
                    <a:lnTo>
                      <a:pt x="418000" y="186960"/>
                    </a:lnTo>
                    <a:cubicBezTo>
                      <a:pt x="418000" y="209626"/>
                      <a:pt x="399626" y="228000"/>
                      <a:pt x="3769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39" name=""/>
              <p:cNvSpPr/>
              <p:nvPr/>
            </p:nvSpPr>
            <p:spPr>
              <a:xfrm>
                <a:off x="7216800" y="2068600"/>
                <a:ext cx="372400" cy="114000"/>
              </a:xfrm>
              <a:custGeom>
                <a:avLst/>
                <a:gdLst/>
                <a:ahLst/>
                <a:cxnLst/>
                <a:pathLst>
                  <a:path w="372400" h="114000">
                    <a:moveTo>
                      <a:pt x="41040" y="0"/>
                    </a:moveTo>
                    <a:lnTo>
                      <a:pt x="331360" y="0"/>
                    </a:lnTo>
                    <a:cubicBezTo>
                      <a:pt x="354026" y="0"/>
                      <a:pt x="372400" y="18374"/>
                      <a:pt x="372400" y="41040"/>
                    </a:cubicBezTo>
                    <a:lnTo>
                      <a:pt x="372400" y="72960"/>
                    </a:lnTo>
                    <a:cubicBezTo>
                      <a:pt x="372400" y="95626"/>
                      <a:pt x="354026" y="114000"/>
                      <a:pt x="3313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8" name="Text 3318"/>
              <p:cNvSpPr txBox="1"/>
              <p:nvPr/>
            </p:nvSpPr>
            <p:spPr>
              <a:xfrm>
                <a:off x="7254800" y="2099000"/>
                <a:ext cx="36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Name</a:t>
                </a:r>
              </a:p>
            </p:txBody>
          </p:sp>
        </p:grpSp>
        <p:grpSp>
          <p:nvGrpSpPr>
            <p:cNvPr id="1142" name="Sub Topic 4"/>
            <p:cNvGrpSpPr/>
            <p:nvPr/>
          </p:nvGrpSpPr>
          <p:grpSpPr>
            <a:xfrm>
              <a:off x="6320000" y="3641800"/>
              <a:ext cx="539600" cy="228000"/>
              <a:chOff x="6320000" y="3641800"/>
              <a:chExt cx="539600" cy="228000"/>
            </a:xfrm>
          </p:grpSpPr>
          <p:sp>
            <p:nvSpPr>
              <p:cNvPr id="1143" name="Rectangle balloon"/>
              <p:cNvSpPr/>
              <p:nvPr/>
            </p:nvSpPr>
            <p:spPr>
              <a:xfrm>
                <a:off x="6320000" y="3641800"/>
                <a:ext cx="539600" cy="228000"/>
              </a:xfrm>
              <a:custGeom>
                <a:avLst/>
                <a:gdLst/>
                <a:ahLst/>
                <a:cxnLst/>
                <a:pathLst>
                  <a:path w="539600" h="228000">
                    <a:moveTo>
                      <a:pt x="41040" y="0"/>
                    </a:moveTo>
                    <a:lnTo>
                      <a:pt x="498560" y="0"/>
                    </a:lnTo>
                    <a:cubicBezTo>
                      <a:pt x="521226" y="0"/>
                      <a:pt x="539600" y="18374"/>
                      <a:pt x="539600" y="41040"/>
                    </a:cubicBezTo>
                    <a:lnTo>
                      <a:pt x="539600" y="186960"/>
                    </a:lnTo>
                    <a:cubicBezTo>
                      <a:pt x="539600" y="209626"/>
                      <a:pt x="521226" y="228000"/>
                      <a:pt x="4985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44" name=""/>
              <p:cNvSpPr/>
              <p:nvPr/>
            </p:nvSpPr>
            <p:spPr>
              <a:xfrm>
                <a:off x="6342800" y="3664600"/>
                <a:ext cx="494000" cy="114000"/>
              </a:xfrm>
              <a:custGeom>
                <a:avLst/>
                <a:gdLst/>
                <a:ahLst/>
                <a:cxnLst/>
                <a:pathLst>
                  <a:path w="494000" h="114000">
                    <a:moveTo>
                      <a:pt x="41040" y="0"/>
                    </a:moveTo>
                    <a:lnTo>
                      <a:pt x="452960" y="0"/>
                    </a:lnTo>
                    <a:cubicBezTo>
                      <a:pt x="475626" y="0"/>
                      <a:pt x="494000" y="18374"/>
                      <a:pt x="494000" y="41040"/>
                    </a:cubicBezTo>
                    <a:lnTo>
                      <a:pt x="494000" y="72960"/>
                    </a:lnTo>
                    <a:cubicBezTo>
                      <a:pt x="494000" y="95626"/>
                      <a:pt x="475626" y="114000"/>
                      <a:pt x="4529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19" name="Text 3319"/>
              <p:cNvSpPr txBox="1"/>
              <p:nvPr/>
            </p:nvSpPr>
            <p:spPr>
              <a:xfrm>
                <a:off x="6380800" y="3695000"/>
                <a:ext cx="48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Decision</a:t>
                </a:r>
              </a:p>
            </p:txBody>
          </p:sp>
        </p:grpSp>
        <p:grpSp>
          <p:nvGrpSpPr>
            <p:cNvPr id="1146" name="Sub Topic 4"/>
            <p:cNvGrpSpPr/>
            <p:nvPr/>
          </p:nvGrpSpPr>
          <p:grpSpPr>
            <a:xfrm>
              <a:off x="6320000" y="3945800"/>
              <a:ext cx="539600" cy="228000"/>
              <a:chOff x="6320000" y="3945800"/>
              <a:chExt cx="539600" cy="228000"/>
            </a:xfrm>
          </p:grpSpPr>
          <p:sp>
            <p:nvSpPr>
              <p:cNvPr id="1147" name="Rectangle balloon"/>
              <p:cNvSpPr/>
              <p:nvPr/>
            </p:nvSpPr>
            <p:spPr>
              <a:xfrm>
                <a:off x="6320000" y="3945800"/>
                <a:ext cx="539600" cy="228000"/>
              </a:xfrm>
              <a:custGeom>
                <a:avLst/>
                <a:gdLst/>
                <a:ahLst/>
                <a:cxnLst/>
                <a:pathLst>
                  <a:path w="539600" h="228000">
                    <a:moveTo>
                      <a:pt x="41040" y="0"/>
                    </a:moveTo>
                    <a:lnTo>
                      <a:pt x="498560" y="0"/>
                    </a:lnTo>
                    <a:cubicBezTo>
                      <a:pt x="521226" y="0"/>
                      <a:pt x="539600" y="18374"/>
                      <a:pt x="539600" y="41040"/>
                    </a:cubicBezTo>
                    <a:lnTo>
                      <a:pt x="539600" y="186960"/>
                    </a:lnTo>
                    <a:cubicBezTo>
                      <a:pt x="539600" y="209626"/>
                      <a:pt x="521226" y="228000"/>
                      <a:pt x="4985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48" name=""/>
              <p:cNvSpPr/>
              <p:nvPr/>
            </p:nvSpPr>
            <p:spPr>
              <a:xfrm>
                <a:off x="6342800" y="3968600"/>
                <a:ext cx="494000" cy="114000"/>
              </a:xfrm>
              <a:custGeom>
                <a:avLst/>
                <a:gdLst/>
                <a:ahLst/>
                <a:cxnLst/>
                <a:pathLst>
                  <a:path w="494000" h="114000">
                    <a:moveTo>
                      <a:pt x="41040" y="0"/>
                    </a:moveTo>
                    <a:lnTo>
                      <a:pt x="452960" y="0"/>
                    </a:lnTo>
                    <a:cubicBezTo>
                      <a:pt x="475626" y="0"/>
                      <a:pt x="494000" y="18374"/>
                      <a:pt x="494000" y="41040"/>
                    </a:cubicBezTo>
                    <a:lnTo>
                      <a:pt x="494000" y="72960"/>
                    </a:lnTo>
                    <a:cubicBezTo>
                      <a:pt x="494000" y="95626"/>
                      <a:pt x="475626" y="114000"/>
                      <a:pt x="4529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0" name="Text 3320"/>
              <p:cNvSpPr txBox="1"/>
              <p:nvPr/>
            </p:nvSpPr>
            <p:spPr>
              <a:xfrm>
                <a:off x="6380800" y="3999000"/>
                <a:ext cx="48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Decision</a:t>
                </a:r>
              </a:p>
            </p:txBody>
          </p:sp>
        </p:grpSp>
        <p:grpSp>
          <p:nvGrpSpPr>
            <p:cNvPr id="1150" name="Sub Topic 4"/>
            <p:cNvGrpSpPr/>
            <p:nvPr/>
          </p:nvGrpSpPr>
          <p:grpSpPr>
            <a:xfrm>
              <a:off x="6320000" y="4249800"/>
              <a:ext cx="539600" cy="228000"/>
              <a:chOff x="6320000" y="4249800"/>
              <a:chExt cx="539600" cy="228000"/>
            </a:xfrm>
          </p:grpSpPr>
          <p:sp>
            <p:nvSpPr>
              <p:cNvPr id="1151" name="Rectangle balloon"/>
              <p:cNvSpPr/>
              <p:nvPr/>
            </p:nvSpPr>
            <p:spPr>
              <a:xfrm>
                <a:off x="6320000" y="4249800"/>
                <a:ext cx="539600" cy="228000"/>
              </a:xfrm>
              <a:custGeom>
                <a:avLst/>
                <a:gdLst/>
                <a:ahLst/>
                <a:cxnLst/>
                <a:pathLst>
                  <a:path w="539600" h="228000">
                    <a:moveTo>
                      <a:pt x="41040" y="0"/>
                    </a:moveTo>
                    <a:lnTo>
                      <a:pt x="498560" y="0"/>
                    </a:lnTo>
                    <a:cubicBezTo>
                      <a:pt x="521226" y="0"/>
                      <a:pt x="539600" y="18374"/>
                      <a:pt x="539600" y="41040"/>
                    </a:cubicBezTo>
                    <a:lnTo>
                      <a:pt x="539600" y="186960"/>
                    </a:lnTo>
                    <a:cubicBezTo>
                      <a:pt x="539600" y="209626"/>
                      <a:pt x="521226" y="228000"/>
                      <a:pt x="4985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52" name=""/>
              <p:cNvSpPr/>
              <p:nvPr/>
            </p:nvSpPr>
            <p:spPr>
              <a:xfrm>
                <a:off x="6342800" y="4272600"/>
                <a:ext cx="494000" cy="114000"/>
              </a:xfrm>
              <a:custGeom>
                <a:avLst/>
                <a:gdLst/>
                <a:ahLst/>
                <a:cxnLst/>
                <a:pathLst>
                  <a:path w="494000" h="114000">
                    <a:moveTo>
                      <a:pt x="41040" y="0"/>
                    </a:moveTo>
                    <a:lnTo>
                      <a:pt x="452960" y="0"/>
                    </a:lnTo>
                    <a:cubicBezTo>
                      <a:pt x="475626" y="0"/>
                      <a:pt x="494000" y="18374"/>
                      <a:pt x="494000" y="41040"/>
                    </a:cubicBezTo>
                    <a:lnTo>
                      <a:pt x="494000" y="72960"/>
                    </a:lnTo>
                    <a:cubicBezTo>
                      <a:pt x="494000" y="95626"/>
                      <a:pt x="475626" y="114000"/>
                      <a:pt x="4529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1" name="Text 3321"/>
              <p:cNvSpPr txBox="1"/>
              <p:nvPr/>
            </p:nvSpPr>
            <p:spPr>
              <a:xfrm>
                <a:off x="6380800" y="4303000"/>
                <a:ext cx="486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Decision</a:t>
                </a:r>
              </a:p>
            </p:txBody>
          </p:sp>
        </p:grpSp>
        <p:grpSp>
          <p:nvGrpSpPr>
            <p:cNvPr id="1154" name="Sub Topic 4"/>
            <p:cNvGrpSpPr/>
            <p:nvPr/>
          </p:nvGrpSpPr>
          <p:grpSpPr>
            <a:xfrm>
              <a:off x="6099600" y="4629800"/>
              <a:ext cx="364800" cy="228000"/>
              <a:chOff x="6099600" y="4629800"/>
              <a:chExt cx="364800" cy="228000"/>
            </a:xfrm>
          </p:grpSpPr>
          <p:sp>
            <p:nvSpPr>
              <p:cNvPr id="1155" name="Rectangle balloon"/>
              <p:cNvSpPr/>
              <p:nvPr/>
            </p:nvSpPr>
            <p:spPr>
              <a:xfrm>
                <a:off x="6099600" y="4629800"/>
                <a:ext cx="364800" cy="228000"/>
              </a:xfrm>
              <a:custGeom>
                <a:avLst/>
                <a:gdLst/>
                <a:ahLst/>
                <a:cxnLst/>
                <a:pathLst>
                  <a:path w="364800" h="228000">
                    <a:moveTo>
                      <a:pt x="41040" y="0"/>
                    </a:moveTo>
                    <a:lnTo>
                      <a:pt x="323760" y="0"/>
                    </a:lnTo>
                    <a:cubicBezTo>
                      <a:pt x="346426" y="0"/>
                      <a:pt x="364800" y="18374"/>
                      <a:pt x="364800" y="41040"/>
                    </a:cubicBezTo>
                    <a:lnTo>
                      <a:pt x="364800" y="186960"/>
                    </a:lnTo>
                    <a:cubicBezTo>
                      <a:pt x="364800" y="209626"/>
                      <a:pt x="346426" y="228000"/>
                      <a:pt x="3237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56" name=""/>
              <p:cNvSpPr/>
              <p:nvPr/>
            </p:nvSpPr>
            <p:spPr>
              <a:xfrm>
                <a:off x="6122400" y="4652600"/>
                <a:ext cx="319200" cy="114000"/>
              </a:xfrm>
              <a:custGeom>
                <a:avLst/>
                <a:gdLst/>
                <a:ahLst/>
                <a:cxnLst/>
                <a:pathLst>
                  <a:path w="319200" h="114000">
                    <a:moveTo>
                      <a:pt x="41040" y="0"/>
                    </a:moveTo>
                    <a:lnTo>
                      <a:pt x="278160" y="0"/>
                    </a:lnTo>
                    <a:cubicBezTo>
                      <a:pt x="300826" y="0"/>
                      <a:pt x="319200" y="18374"/>
                      <a:pt x="319200" y="41040"/>
                    </a:cubicBezTo>
                    <a:lnTo>
                      <a:pt x="319200" y="72960"/>
                    </a:lnTo>
                    <a:cubicBezTo>
                      <a:pt x="319200" y="95626"/>
                      <a:pt x="300826" y="114000"/>
                      <a:pt x="2781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2" name="Text 3322"/>
              <p:cNvSpPr txBox="1"/>
              <p:nvPr/>
            </p:nvSpPr>
            <p:spPr>
              <a:xfrm>
                <a:off x="6160400" y="4683000"/>
                <a:ext cx="31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Note</a:t>
                </a:r>
              </a:p>
            </p:txBody>
          </p:sp>
        </p:grpSp>
        <p:grpSp>
          <p:nvGrpSpPr>
            <p:cNvPr id="1158" name="Sub Topic 4"/>
            <p:cNvGrpSpPr/>
            <p:nvPr/>
          </p:nvGrpSpPr>
          <p:grpSpPr>
            <a:xfrm>
              <a:off x="6099600" y="4933800"/>
              <a:ext cx="364800" cy="228000"/>
              <a:chOff x="6099600" y="4933800"/>
              <a:chExt cx="364800" cy="228000"/>
            </a:xfrm>
          </p:grpSpPr>
          <p:sp>
            <p:nvSpPr>
              <p:cNvPr id="1159" name="Rectangle balloon"/>
              <p:cNvSpPr/>
              <p:nvPr/>
            </p:nvSpPr>
            <p:spPr>
              <a:xfrm>
                <a:off x="6099600" y="4933800"/>
                <a:ext cx="364800" cy="228000"/>
              </a:xfrm>
              <a:custGeom>
                <a:avLst/>
                <a:gdLst/>
                <a:ahLst/>
                <a:cxnLst/>
                <a:pathLst>
                  <a:path w="364800" h="228000">
                    <a:moveTo>
                      <a:pt x="41040" y="0"/>
                    </a:moveTo>
                    <a:lnTo>
                      <a:pt x="323760" y="0"/>
                    </a:lnTo>
                    <a:cubicBezTo>
                      <a:pt x="346426" y="0"/>
                      <a:pt x="364800" y="18374"/>
                      <a:pt x="364800" y="41040"/>
                    </a:cubicBezTo>
                    <a:lnTo>
                      <a:pt x="364800" y="186960"/>
                    </a:lnTo>
                    <a:cubicBezTo>
                      <a:pt x="364800" y="209626"/>
                      <a:pt x="346426" y="228000"/>
                      <a:pt x="3237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60" name=""/>
              <p:cNvSpPr/>
              <p:nvPr/>
            </p:nvSpPr>
            <p:spPr>
              <a:xfrm>
                <a:off x="6122400" y="4956600"/>
                <a:ext cx="319200" cy="114000"/>
              </a:xfrm>
              <a:custGeom>
                <a:avLst/>
                <a:gdLst/>
                <a:ahLst/>
                <a:cxnLst/>
                <a:pathLst>
                  <a:path w="319200" h="114000">
                    <a:moveTo>
                      <a:pt x="41040" y="0"/>
                    </a:moveTo>
                    <a:lnTo>
                      <a:pt x="278160" y="0"/>
                    </a:lnTo>
                    <a:cubicBezTo>
                      <a:pt x="300826" y="0"/>
                      <a:pt x="319200" y="18374"/>
                      <a:pt x="319200" y="41040"/>
                    </a:cubicBezTo>
                    <a:lnTo>
                      <a:pt x="319200" y="72960"/>
                    </a:lnTo>
                    <a:cubicBezTo>
                      <a:pt x="319200" y="95626"/>
                      <a:pt x="300826" y="114000"/>
                      <a:pt x="2781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3" name="Text 3323"/>
              <p:cNvSpPr txBox="1"/>
              <p:nvPr/>
            </p:nvSpPr>
            <p:spPr>
              <a:xfrm>
                <a:off x="6160400" y="4987000"/>
                <a:ext cx="31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Note</a:t>
                </a:r>
              </a:p>
            </p:txBody>
          </p:sp>
        </p:grpSp>
        <p:grpSp>
          <p:nvGrpSpPr>
            <p:cNvPr id="1162" name="Sub Topic 4"/>
            <p:cNvGrpSpPr/>
            <p:nvPr/>
          </p:nvGrpSpPr>
          <p:grpSpPr>
            <a:xfrm>
              <a:off x="6099600" y="5237800"/>
              <a:ext cx="364800" cy="228000"/>
              <a:chOff x="6099600" y="5237800"/>
              <a:chExt cx="364800" cy="228000"/>
            </a:xfrm>
          </p:grpSpPr>
          <p:sp>
            <p:nvSpPr>
              <p:cNvPr id="1163" name="Rectangle balloon"/>
              <p:cNvSpPr/>
              <p:nvPr/>
            </p:nvSpPr>
            <p:spPr>
              <a:xfrm>
                <a:off x="6099600" y="5237800"/>
                <a:ext cx="364800" cy="228000"/>
              </a:xfrm>
              <a:custGeom>
                <a:avLst/>
                <a:gdLst/>
                <a:ahLst/>
                <a:cxnLst/>
                <a:pathLst>
                  <a:path w="364800" h="228000">
                    <a:moveTo>
                      <a:pt x="41040" y="0"/>
                    </a:moveTo>
                    <a:lnTo>
                      <a:pt x="323760" y="0"/>
                    </a:lnTo>
                    <a:cubicBezTo>
                      <a:pt x="346426" y="0"/>
                      <a:pt x="364800" y="18374"/>
                      <a:pt x="364800" y="41040"/>
                    </a:cubicBezTo>
                    <a:lnTo>
                      <a:pt x="364800" y="186960"/>
                    </a:lnTo>
                    <a:cubicBezTo>
                      <a:pt x="364800" y="209626"/>
                      <a:pt x="346426" y="228000"/>
                      <a:pt x="3237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64" name=""/>
              <p:cNvSpPr/>
              <p:nvPr/>
            </p:nvSpPr>
            <p:spPr>
              <a:xfrm>
                <a:off x="6122400" y="5260600"/>
                <a:ext cx="319200" cy="114000"/>
              </a:xfrm>
              <a:custGeom>
                <a:avLst/>
                <a:gdLst/>
                <a:ahLst/>
                <a:cxnLst/>
                <a:pathLst>
                  <a:path w="319200" h="114000">
                    <a:moveTo>
                      <a:pt x="41040" y="0"/>
                    </a:moveTo>
                    <a:lnTo>
                      <a:pt x="278160" y="0"/>
                    </a:lnTo>
                    <a:cubicBezTo>
                      <a:pt x="300826" y="0"/>
                      <a:pt x="319200" y="18374"/>
                      <a:pt x="319200" y="41040"/>
                    </a:cubicBezTo>
                    <a:lnTo>
                      <a:pt x="319200" y="72960"/>
                    </a:lnTo>
                    <a:cubicBezTo>
                      <a:pt x="319200" y="95626"/>
                      <a:pt x="300826" y="114000"/>
                      <a:pt x="2781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4" name="Text 3324"/>
              <p:cNvSpPr txBox="1"/>
              <p:nvPr/>
            </p:nvSpPr>
            <p:spPr>
              <a:xfrm>
                <a:off x="6160400" y="5291000"/>
                <a:ext cx="31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Note</a:t>
                </a:r>
              </a:p>
            </p:txBody>
          </p:sp>
        </p:grpSp>
        <p:grpSp>
          <p:nvGrpSpPr>
            <p:cNvPr id="1172" name="Sub Topic 4"/>
            <p:cNvGrpSpPr/>
            <p:nvPr/>
          </p:nvGrpSpPr>
          <p:grpSpPr>
            <a:xfrm>
              <a:off x="1524400" y="3949600"/>
              <a:ext cx="608000" cy="243200"/>
              <a:chOff x="1524400" y="3949600"/>
              <a:chExt cx="608000" cy="243200"/>
            </a:xfrm>
          </p:grpSpPr>
          <p:sp>
            <p:nvSpPr>
              <p:cNvPr id="1173" name="Rectangle balloon"/>
              <p:cNvSpPr/>
              <p:nvPr/>
            </p:nvSpPr>
            <p:spPr>
              <a:xfrm>
                <a:off x="1524400" y="3949600"/>
                <a:ext cx="608000" cy="243200"/>
              </a:xfrm>
              <a:custGeom>
                <a:avLst/>
                <a:gdLst/>
                <a:ahLst/>
                <a:cxnLst/>
                <a:pathLst>
                  <a:path w="608000" h="243200">
                    <a:moveTo>
                      <a:pt x="43776" y="0"/>
                    </a:moveTo>
                    <a:lnTo>
                      <a:pt x="564224" y="0"/>
                    </a:lnTo>
                    <a:cubicBezTo>
                      <a:pt x="588401" y="0"/>
                      <a:pt x="608000" y="19598"/>
                      <a:pt x="608000" y="43776"/>
                    </a:cubicBezTo>
                    <a:lnTo>
                      <a:pt x="608000" y="199424"/>
                    </a:lnTo>
                    <a:cubicBezTo>
                      <a:pt x="608000" y="223601"/>
                      <a:pt x="588401" y="243200"/>
                      <a:pt x="564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74" name=""/>
              <p:cNvSpPr/>
              <p:nvPr/>
            </p:nvSpPr>
            <p:spPr>
              <a:xfrm>
                <a:off x="1547200" y="3972400"/>
                <a:ext cx="562400" cy="121600"/>
              </a:xfrm>
              <a:custGeom>
                <a:avLst/>
                <a:gdLst/>
                <a:ahLst/>
                <a:cxnLst/>
                <a:pathLst>
                  <a:path w="562400" h="121600">
                    <a:moveTo>
                      <a:pt x="43776" y="0"/>
                    </a:moveTo>
                    <a:lnTo>
                      <a:pt x="518624" y="0"/>
                    </a:lnTo>
                    <a:cubicBezTo>
                      <a:pt x="542801" y="0"/>
                      <a:pt x="562400" y="19598"/>
                      <a:pt x="562400" y="43776"/>
                    </a:cubicBezTo>
                    <a:lnTo>
                      <a:pt x="562400" y="77824"/>
                    </a:lnTo>
                    <a:cubicBezTo>
                      <a:pt x="562400" y="102001"/>
                      <a:pt x="542801" y="121600"/>
                      <a:pt x="518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5" name="Text 3325"/>
              <p:cNvSpPr txBox="1"/>
              <p:nvPr/>
            </p:nvSpPr>
            <p:spPr>
              <a:xfrm>
                <a:off x="1585200" y="4010400"/>
                <a:ext cx="55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Date/Time</a:t>
                </a:r>
              </a:p>
            </p:txBody>
          </p:sp>
        </p:grpSp>
        <p:grpSp>
          <p:nvGrpSpPr>
            <p:cNvPr id="1176" name="Sub Topic 4"/>
            <p:cNvGrpSpPr/>
            <p:nvPr/>
          </p:nvGrpSpPr>
          <p:grpSpPr>
            <a:xfrm>
              <a:off x="1722000" y="4268800"/>
              <a:ext cx="410400" cy="228000"/>
              <a:chOff x="1722000" y="4268800"/>
              <a:chExt cx="410400" cy="228000"/>
            </a:xfrm>
          </p:grpSpPr>
          <p:sp>
            <p:nvSpPr>
              <p:cNvPr id="1177" name="Rectangle balloon"/>
              <p:cNvSpPr/>
              <p:nvPr/>
            </p:nvSpPr>
            <p:spPr>
              <a:xfrm>
                <a:off x="1722000" y="4268800"/>
                <a:ext cx="410400" cy="228000"/>
              </a:xfrm>
              <a:custGeom>
                <a:avLst/>
                <a:gdLst/>
                <a:ahLst/>
                <a:cxnLst/>
                <a:pathLst>
                  <a:path w="410400" h="228000">
                    <a:moveTo>
                      <a:pt x="41040" y="0"/>
                    </a:moveTo>
                    <a:lnTo>
                      <a:pt x="369360" y="0"/>
                    </a:lnTo>
                    <a:cubicBezTo>
                      <a:pt x="392026" y="0"/>
                      <a:pt x="410400" y="18374"/>
                      <a:pt x="410400" y="41040"/>
                    </a:cubicBezTo>
                    <a:lnTo>
                      <a:pt x="410400" y="186960"/>
                    </a:lnTo>
                    <a:cubicBezTo>
                      <a:pt x="410400" y="209626"/>
                      <a:pt x="392026" y="228000"/>
                      <a:pt x="369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78" name=""/>
              <p:cNvSpPr/>
              <p:nvPr/>
            </p:nvSpPr>
            <p:spPr>
              <a:xfrm>
                <a:off x="1744800" y="4291600"/>
                <a:ext cx="364800" cy="114000"/>
              </a:xfrm>
              <a:custGeom>
                <a:avLst/>
                <a:gdLst/>
                <a:ahLst/>
                <a:cxnLst/>
                <a:pathLst>
                  <a:path w="364800" h="114000">
                    <a:moveTo>
                      <a:pt x="41040" y="0"/>
                    </a:moveTo>
                    <a:lnTo>
                      <a:pt x="323760" y="0"/>
                    </a:lnTo>
                    <a:cubicBezTo>
                      <a:pt x="346426" y="0"/>
                      <a:pt x="364800" y="18374"/>
                      <a:pt x="364800" y="41040"/>
                    </a:cubicBezTo>
                    <a:lnTo>
                      <a:pt x="364800" y="72960"/>
                    </a:lnTo>
                    <a:cubicBezTo>
                      <a:pt x="364800" y="95626"/>
                      <a:pt x="346426" y="114000"/>
                      <a:pt x="323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6" name="Text 3326"/>
              <p:cNvSpPr txBox="1"/>
              <p:nvPr/>
            </p:nvSpPr>
            <p:spPr>
              <a:xfrm>
                <a:off x="1782800" y="4322000"/>
                <a:ext cx="35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Place</a:t>
                </a:r>
              </a:p>
            </p:txBody>
          </p:sp>
        </p:grpSp>
        <p:grpSp>
          <p:nvGrpSpPr>
            <p:cNvPr id="1180" name="Main Topic 4"/>
            <p:cNvGrpSpPr/>
            <p:nvPr/>
          </p:nvGrpSpPr>
          <p:grpSpPr>
            <a:xfrm>
              <a:off x="2694800" y="3189600"/>
              <a:ext cx="851200" cy="304000"/>
              <a:chOff x="2694800" y="3189600"/>
              <a:chExt cx="851200" cy="304000"/>
            </a:xfrm>
          </p:grpSpPr>
          <p:sp>
            <p:nvSpPr>
              <p:cNvPr id="1181" name="Rectangle balloon"/>
              <p:cNvSpPr/>
              <p:nvPr/>
            </p:nvSpPr>
            <p:spPr>
              <a:xfrm>
                <a:off x="2694800" y="3189600"/>
                <a:ext cx="851200" cy="304000"/>
              </a:xfrm>
              <a:custGeom>
                <a:avLst/>
                <a:gdLst/>
                <a:ahLst/>
                <a:cxnLst/>
                <a:pathLst>
                  <a:path w="851200" h="304000">
                    <a:moveTo>
                      <a:pt x="54720" y="0"/>
                    </a:moveTo>
                    <a:lnTo>
                      <a:pt x="796480" y="0"/>
                    </a:lnTo>
                    <a:cubicBezTo>
                      <a:pt x="826705" y="0"/>
                      <a:pt x="851200" y="24498"/>
                      <a:pt x="851200" y="54720"/>
                    </a:cubicBezTo>
                    <a:lnTo>
                      <a:pt x="851200" y="249280"/>
                    </a:lnTo>
                    <a:cubicBezTo>
                      <a:pt x="851200" y="279502"/>
                      <a:pt x="826705" y="304000"/>
                      <a:pt x="7964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82" name=""/>
              <p:cNvSpPr/>
              <p:nvPr/>
            </p:nvSpPr>
            <p:spPr>
              <a:xfrm>
                <a:off x="2717600" y="3212400"/>
                <a:ext cx="805600" cy="152000"/>
              </a:xfrm>
              <a:custGeom>
                <a:avLst/>
                <a:gdLst/>
                <a:ahLst/>
                <a:cxnLst/>
                <a:pathLst>
                  <a:path w="805600" h="152000">
                    <a:moveTo>
                      <a:pt x="54720" y="0"/>
                    </a:moveTo>
                    <a:lnTo>
                      <a:pt x="750880" y="0"/>
                    </a:lnTo>
                    <a:cubicBezTo>
                      <a:pt x="781105" y="0"/>
                      <a:pt x="805600" y="24498"/>
                      <a:pt x="805600" y="54720"/>
                    </a:cubicBezTo>
                    <a:lnTo>
                      <a:pt x="805600" y="97280"/>
                    </a:lnTo>
                    <a:cubicBezTo>
                      <a:pt x="805600" y="127502"/>
                      <a:pt x="781105" y="152000"/>
                      <a:pt x="7508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212" name="Dynamic Progress"/>
              <p:cNvGrpSpPr/>
              <p:nvPr/>
            </p:nvGrpSpPr>
            <p:grpSpPr>
              <a:xfrm>
                <a:off x="2786000" y="3250400"/>
                <a:ext cx="182400" cy="182400"/>
                <a:chOff x="2786000" y="3250400"/>
                <a:chExt cx="182400" cy="182400"/>
              </a:xfrm>
            </p:grpSpPr>
            <p:sp>
              <p:nvSpPr>
                <p:cNvPr id="1213" name=""/>
                <p:cNvSpPr/>
                <p:nvPr/>
              </p:nvSpPr>
              <p:spPr>
                <a:xfrm>
                  <a:off x="2786000" y="32504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14" name=""/>
                <p:cNvSpPr/>
                <p:nvPr/>
              </p:nvSpPr>
              <p:spPr>
                <a:xfrm>
                  <a:off x="2808800" y="32732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0" swAng="162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327" name="Text 3327"/>
              <p:cNvSpPr txBox="1"/>
              <p:nvPr/>
            </p:nvSpPr>
            <p:spPr>
              <a:xfrm>
                <a:off x="2998800" y="3273200"/>
                <a:ext cx="5244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Agenda</a:t>
                </a:r>
              </a:p>
            </p:txBody>
          </p:sp>
        </p:grpSp>
        <p:grpSp>
          <p:nvGrpSpPr>
            <p:cNvPr id="1184" name="Main Topic 4"/>
            <p:cNvGrpSpPr/>
            <p:nvPr/>
          </p:nvGrpSpPr>
          <p:grpSpPr>
            <a:xfrm>
              <a:off x="2877200" y="2330800"/>
              <a:ext cx="668800" cy="304000"/>
              <a:chOff x="2877200" y="2330800"/>
              <a:chExt cx="668800" cy="304000"/>
            </a:xfrm>
          </p:grpSpPr>
          <p:sp>
            <p:nvSpPr>
              <p:cNvPr id="1185" name="Rectangle balloon"/>
              <p:cNvSpPr/>
              <p:nvPr/>
            </p:nvSpPr>
            <p:spPr>
              <a:xfrm>
                <a:off x="2877200" y="2330800"/>
                <a:ext cx="668800" cy="304000"/>
              </a:xfrm>
              <a:custGeom>
                <a:avLst/>
                <a:gdLst/>
                <a:ahLst/>
                <a:cxnLst/>
                <a:pathLst>
                  <a:path w="668800" h="304000">
                    <a:moveTo>
                      <a:pt x="54720" y="0"/>
                    </a:moveTo>
                    <a:lnTo>
                      <a:pt x="614080" y="0"/>
                    </a:lnTo>
                    <a:cubicBezTo>
                      <a:pt x="644302" y="0"/>
                      <a:pt x="668800" y="24498"/>
                      <a:pt x="668800" y="54720"/>
                    </a:cubicBezTo>
                    <a:lnTo>
                      <a:pt x="668800" y="249280"/>
                    </a:lnTo>
                    <a:cubicBezTo>
                      <a:pt x="668800" y="279502"/>
                      <a:pt x="644302" y="304000"/>
                      <a:pt x="6140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186" name=""/>
              <p:cNvSpPr/>
              <p:nvPr/>
            </p:nvSpPr>
            <p:spPr>
              <a:xfrm>
                <a:off x="2900000" y="2353600"/>
                <a:ext cx="623200" cy="152000"/>
              </a:xfrm>
              <a:custGeom>
                <a:avLst/>
                <a:gdLst/>
                <a:ahLst/>
                <a:cxnLst/>
                <a:pathLst>
                  <a:path w="623200" h="152000">
                    <a:moveTo>
                      <a:pt x="54720" y="0"/>
                    </a:moveTo>
                    <a:lnTo>
                      <a:pt x="568480" y="0"/>
                    </a:lnTo>
                    <a:cubicBezTo>
                      <a:pt x="598702" y="0"/>
                      <a:pt x="623200" y="24498"/>
                      <a:pt x="623200" y="54720"/>
                    </a:cubicBezTo>
                    <a:lnTo>
                      <a:pt x="623200" y="97280"/>
                    </a:lnTo>
                    <a:cubicBezTo>
                      <a:pt x="623200" y="127502"/>
                      <a:pt x="598702" y="152000"/>
                      <a:pt x="568480" y="152000"/>
                    </a:cubicBezTo>
                    <a:lnTo>
                      <a:pt x="54720" y="152000"/>
                    </a:lnTo>
                    <a:cubicBezTo>
                      <a:pt x="24498" y="152000"/>
                      <a:pt x="0" y="127502"/>
                      <a:pt x="0" y="97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28" name="Text 3328"/>
              <p:cNvSpPr txBox="1"/>
              <p:nvPr/>
            </p:nvSpPr>
            <p:spPr>
              <a:xfrm>
                <a:off x="2968400" y="2414400"/>
                <a:ext cx="554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D0D0D"/>
                    </a:solidFill>
                    <a:latin typeface="Arial"/>
                  </a:rPr>
                  <a:t>Purpose</a:t>
                </a:r>
              </a:p>
            </p:txBody>
          </p:sp>
        </p:grpSp>
        <p:grpSp>
          <p:nvGrpSpPr>
            <p:cNvPr id="1200" name="Sub Topic 4"/>
            <p:cNvGrpSpPr/>
            <p:nvPr/>
          </p:nvGrpSpPr>
          <p:grpSpPr>
            <a:xfrm>
              <a:off x="1516800" y="2900800"/>
              <a:ext cx="1026000" cy="258400"/>
              <a:chOff x="1516800" y="2900800"/>
              <a:chExt cx="1026000" cy="258400"/>
            </a:xfrm>
          </p:grpSpPr>
          <p:sp>
            <p:nvSpPr>
              <p:cNvPr id="1201" name="Rectangle balloon"/>
              <p:cNvSpPr/>
              <p:nvPr/>
            </p:nvSpPr>
            <p:spPr>
              <a:xfrm>
                <a:off x="1516800" y="2900800"/>
                <a:ext cx="1026000" cy="258400"/>
              </a:xfrm>
              <a:custGeom>
                <a:avLst/>
                <a:gdLst/>
                <a:ahLst/>
                <a:cxnLst/>
                <a:pathLst>
                  <a:path w="1026000" h="258400">
                    <a:moveTo>
                      <a:pt x="46512" y="0"/>
                    </a:moveTo>
                    <a:lnTo>
                      <a:pt x="979488" y="0"/>
                    </a:lnTo>
                    <a:cubicBezTo>
                      <a:pt x="1005176" y="0"/>
                      <a:pt x="1026000" y="20823"/>
                      <a:pt x="1026000" y="46512"/>
                    </a:cubicBezTo>
                    <a:lnTo>
                      <a:pt x="1026000" y="211888"/>
                    </a:lnTo>
                    <a:cubicBezTo>
                      <a:pt x="1026000" y="237577"/>
                      <a:pt x="1005176" y="258400"/>
                      <a:pt x="979488" y="258400"/>
                    </a:cubicBezTo>
                    <a:lnTo>
                      <a:pt x="46512" y="258400"/>
                    </a:lnTo>
                    <a:cubicBezTo>
                      <a:pt x="20823" y="258400"/>
                      <a:pt x="0" y="237577"/>
                      <a:pt x="0" y="211888"/>
                    </a:cubicBezTo>
                    <a:lnTo>
                      <a:pt x="0" y="46512"/>
                    </a:lnTo>
                    <a:cubicBezTo>
                      <a:pt x="0" y="20823"/>
                      <a:pt x="20823" y="0"/>
                      <a:pt x="465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02" name=""/>
              <p:cNvSpPr/>
              <p:nvPr/>
            </p:nvSpPr>
            <p:spPr>
              <a:xfrm>
                <a:off x="1539600" y="2923600"/>
                <a:ext cx="980400" cy="129200"/>
              </a:xfrm>
              <a:custGeom>
                <a:avLst/>
                <a:gdLst/>
                <a:ahLst/>
                <a:cxnLst/>
                <a:pathLst>
                  <a:path w="980400" h="129200">
                    <a:moveTo>
                      <a:pt x="46512" y="0"/>
                    </a:moveTo>
                    <a:lnTo>
                      <a:pt x="933888" y="0"/>
                    </a:lnTo>
                    <a:cubicBezTo>
                      <a:pt x="959576" y="0"/>
                      <a:pt x="980400" y="20823"/>
                      <a:pt x="980400" y="46512"/>
                    </a:cubicBezTo>
                    <a:lnTo>
                      <a:pt x="980400" y="82688"/>
                    </a:lnTo>
                    <a:cubicBezTo>
                      <a:pt x="980400" y="108377"/>
                      <a:pt x="959576" y="129200"/>
                      <a:pt x="933888" y="129200"/>
                    </a:cubicBezTo>
                    <a:lnTo>
                      <a:pt x="46512" y="129200"/>
                    </a:lnTo>
                    <a:cubicBezTo>
                      <a:pt x="20823" y="129200"/>
                      <a:pt x="0" y="108377"/>
                      <a:pt x="0" y="82688"/>
                    </a:cubicBezTo>
                    <a:lnTo>
                      <a:pt x="0" y="46512"/>
                    </a:lnTo>
                    <a:cubicBezTo>
                      <a:pt x="0" y="20823"/>
                      <a:pt x="20823" y="0"/>
                      <a:pt x="465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19" name="Lightning"/>
              <p:cNvSpPr/>
              <p:nvPr/>
            </p:nvSpPr>
            <p:spPr>
              <a:xfrm>
                <a:off x="1577600" y="2931200"/>
                <a:ext cx="182400" cy="197600"/>
              </a:xfrm>
              <a:custGeom>
                <a:avLst/>
                <a:gdLst>
                  <a:gd name="connsiteX0" fmla="*/ 91200 w 182400"/>
                  <a:gd name="connsiteY0" fmla="*/ 98800 h 1976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97600">
                    <a:moveTo>
                      <a:pt x="97046" y="0"/>
                    </a:moveTo>
                    <a:lnTo>
                      <a:pt x="182400" y="24097"/>
                    </a:lnTo>
                    <a:lnTo>
                      <a:pt x="136800" y="71088"/>
                    </a:lnTo>
                    <a:lnTo>
                      <a:pt x="162523" y="89161"/>
                    </a:lnTo>
                    <a:lnTo>
                      <a:pt x="0" y="197600"/>
                    </a:lnTo>
                    <a:lnTo>
                      <a:pt x="74831" y="103619"/>
                    </a:lnTo>
                    <a:lnTo>
                      <a:pt x="44431" y="103619"/>
                    </a:lnTo>
                    <a:lnTo>
                      <a:pt x="88861" y="50605"/>
                    </a:lnTo>
                    <a:lnTo>
                      <a:pt x="44431" y="50605"/>
                    </a:lnTo>
                    <a:lnTo>
                      <a:pt x="97046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E5A9"/>
                  </a:gs>
                  <a:gs pos="30000">
                    <a:srgbClr val="FFD269"/>
                  </a:gs>
                  <a:gs pos="31000">
                    <a:srgbClr val="FFC53E"/>
                  </a:gs>
                  <a:gs pos="100000">
                    <a:srgbClr val="EDA600"/>
                  </a:gs>
                </a:gsLst>
                <a:lin ang="5400000" scaled="0"/>
              </a:gradFill>
              <a:ln w="7600" cap="flat">
                <a:solidFill>
                  <a:srgbClr val="ECA600"/>
                </a:solidFill>
                <a:bevel/>
              </a:ln>
            </p:spPr>
          </p:sp>
          <p:grpSp>
            <p:nvGrpSpPr>
              <p:cNvPr id="1220" name="Numbers"/>
              <p:cNvGrpSpPr/>
              <p:nvPr/>
            </p:nvGrpSpPr>
            <p:grpSpPr>
              <a:xfrm>
                <a:off x="1790400" y="2938800"/>
                <a:ext cx="182400" cy="182400"/>
                <a:chOff x="1790400" y="2938800"/>
                <a:chExt cx="182400" cy="182400"/>
              </a:xfrm>
            </p:grpSpPr>
            <p:sp>
              <p:nvSpPr>
                <p:cNvPr id="1221" name=""/>
                <p:cNvSpPr/>
                <p:nvPr/>
              </p:nvSpPr>
              <p:spPr>
                <a:xfrm>
                  <a:off x="1790400" y="29388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6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1222" name=""/>
                <p:cNvSpPr/>
                <p:nvPr/>
              </p:nvSpPr>
              <p:spPr>
                <a:xfrm>
                  <a:off x="1794705" y="294315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23" name=""/>
                <p:cNvSpPr/>
                <p:nvPr/>
              </p:nvSpPr>
              <p:spPr>
                <a:xfrm>
                  <a:off x="1825304" y="2947126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24" name=""/>
                <p:cNvSpPr/>
                <p:nvPr/>
              </p:nvSpPr>
              <p:spPr>
                <a:xfrm>
                  <a:off x="1850897" y="2946563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329" name="Text 3329"/>
                <p:cNvSpPr txBox="1"/>
                <p:nvPr/>
              </p:nvSpPr>
              <p:spPr>
                <a:xfrm>
                  <a:off x="1752400" y="2938800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sp>
            <p:nvSpPr>
              <p:cNvPr id="3330" name="Text 3330"/>
              <p:cNvSpPr txBox="1"/>
              <p:nvPr/>
            </p:nvSpPr>
            <p:spPr>
              <a:xfrm>
                <a:off x="2003200" y="2969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1204" name="Sub Topic 4"/>
            <p:cNvGrpSpPr/>
            <p:nvPr/>
          </p:nvGrpSpPr>
          <p:grpSpPr>
            <a:xfrm>
              <a:off x="1729600" y="3235200"/>
              <a:ext cx="813200" cy="243200"/>
              <a:chOff x="1729600" y="3235200"/>
              <a:chExt cx="813200" cy="243200"/>
            </a:xfrm>
          </p:grpSpPr>
          <p:sp>
            <p:nvSpPr>
              <p:cNvPr id="1205" name="Rectangle balloon"/>
              <p:cNvSpPr/>
              <p:nvPr/>
            </p:nvSpPr>
            <p:spPr>
              <a:xfrm>
                <a:off x="1729600" y="3235200"/>
                <a:ext cx="813200" cy="243200"/>
              </a:xfrm>
              <a:custGeom>
                <a:avLst/>
                <a:gdLst/>
                <a:ahLst/>
                <a:cxnLst/>
                <a:pathLst>
                  <a:path w="813200" h="243200">
                    <a:moveTo>
                      <a:pt x="43776" y="0"/>
                    </a:moveTo>
                    <a:lnTo>
                      <a:pt x="769424" y="0"/>
                    </a:lnTo>
                    <a:cubicBezTo>
                      <a:pt x="793600" y="0"/>
                      <a:pt x="813200" y="19598"/>
                      <a:pt x="813200" y="43776"/>
                    </a:cubicBezTo>
                    <a:lnTo>
                      <a:pt x="813200" y="199424"/>
                    </a:lnTo>
                    <a:cubicBezTo>
                      <a:pt x="813200" y="223601"/>
                      <a:pt x="793600" y="243200"/>
                      <a:pt x="7694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06" name=""/>
              <p:cNvSpPr/>
              <p:nvPr/>
            </p:nvSpPr>
            <p:spPr>
              <a:xfrm>
                <a:off x="1752400" y="3258000"/>
                <a:ext cx="767600" cy="121600"/>
              </a:xfrm>
              <a:custGeom>
                <a:avLst/>
                <a:gdLst/>
                <a:ahLst/>
                <a:cxnLst/>
                <a:pathLst>
                  <a:path w="767600" h="121600">
                    <a:moveTo>
                      <a:pt x="43776" y="0"/>
                    </a:moveTo>
                    <a:lnTo>
                      <a:pt x="723824" y="0"/>
                    </a:lnTo>
                    <a:cubicBezTo>
                      <a:pt x="748001" y="0"/>
                      <a:pt x="767600" y="19598"/>
                      <a:pt x="767600" y="43776"/>
                    </a:cubicBezTo>
                    <a:lnTo>
                      <a:pt x="767600" y="77824"/>
                    </a:lnTo>
                    <a:cubicBezTo>
                      <a:pt x="767600" y="102001"/>
                      <a:pt x="748001" y="121600"/>
                      <a:pt x="7238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225" name="Numbers"/>
              <p:cNvGrpSpPr/>
              <p:nvPr/>
            </p:nvGrpSpPr>
            <p:grpSpPr>
              <a:xfrm>
                <a:off x="1790400" y="3265600"/>
                <a:ext cx="182400" cy="182400"/>
                <a:chOff x="1790400" y="3265600"/>
                <a:chExt cx="182400" cy="182400"/>
              </a:xfrm>
            </p:grpSpPr>
            <p:sp>
              <p:nvSpPr>
                <p:cNvPr id="1226" name=""/>
                <p:cNvSpPr/>
                <p:nvPr/>
              </p:nvSpPr>
              <p:spPr>
                <a:xfrm>
                  <a:off x="1790400" y="32656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6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1227" name=""/>
                <p:cNvSpPr/>
                <p:nvPr/>
              </p:nvSpPr>
              <p:spPr>
                <a:xfrm>
                  <a:off x="1794705" y="326995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28" name=""/>
                <p:cNvSpPr/>
                <p:nvPr/>
              </p:nvSpPr>
              <p:spPr>
                <a:xfrm>
                  <a:off x="1825304" y="3273926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29" name=""/>
                <p:cNvSpPr/>
                <p:nvPr/>
              </p:nvSpPr>
              <p:spPr>
                <a:xfrm>
                  <a:off x="1850897" y="3273363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331" name="Text 3331"/>
                <p:cNvSpPr txBox="1"/>
                <p:nvPr/>
              </p:nvSpPr>
              <p:spPr>
                <a:xfrm>
                  <a:off x="1752400" y="3265600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sp>
            <p:nvSpPr>
              <p:cNvPr id="3332" name="Text 3332"/>
              <p:cNvSpPr txBox="1"/>
              <p:nvPr/>
            </p:nvSpPr>
            <p:spPr>
              <a:xfrm>
                <a:off x="2003200" y="32960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1208" name="Sub Topic 4"/>
            <p:cNvGrpSpPr/>
            <p:nvPr/>
          </p:nvGrpSpPr>
          <p:grpSpPr>
            <a:xfrm>
              <a:off x="1729600" y="3554400"/>
              <a:ext cx="813200" cy="243200"/>
              <a:chOff x="1729600" y="3554400"/>
              <a:chExt cx="813200" cy="243200"/>
            </a:xfrm>
          </p:grpSpPr>
          <p:sp>
            <p:nvSpPr>
              <p:cNvPr id="1209" name="Rectangle balloon"/>
              <p:cNvSpPr/>
              <p:nvPr/>
            </p:nvSpPr>
            <p:spPr>
              <a:xfrm>
                <a:off x="1729600" y="3554400"/>
                <a:ext cx="813200" cy="243200"/>
              </a:xfrm>
              <a:custGeom>
                <a:avLst/>
                <a:gdLst/>
                <a:ahLst/>
                <a:cxnLst/>
                <a:pathLst>
                  <a:path w="813200" h="243200">
                    <a:moveTo>
                      <a:pt x="43776" y="0"/>
                    </a:moveTo>
                    <a:lnTo>
                      <a:pt x="769424" y="0"/>
                    </a:lnTo>
                    <a:cubicBezTo>
                      <a:pt x="793600" y="0"/>
                      <a:pt x="813200" y="19598"/>
                      <a:pt x="813200" y="43776"/>
                    </a:cubicBezTo>
                    <a:lnTo>
                      <a:pt x="813200" y="199424"/>
                    </a:lnTo>
                    <a:cubicBezTo>
                      <a:pt x="813200" y="223601"/>
                      <a:pt x="793600" y="243200"/>
                      <a:pt x="7694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10" name=""/>
              <p:cNvSpPr/>
              <p:nvPr/>
            </p:nvSpPr>
            <p:spPr>
              <a:xfrm>
                <a:off x="1752400" y="3577200"/>
                <a:ext cx="767600" cy="121600"/>
              </a:xfrm>
              <a:custGeom>
                <a:avLst/>
                <a:gdLst/>
                <a:ahLst/>
                <a:cxnLst/>
                <a:pathLst>
                  <a:path w="767600" h="121600">
                    <a:moveTo>
                      <a:pt x="43776" y="0"/>
                    </a:moveTo>
                    <a:lnTo>
                      <a:pt x="723824" y="0"/>
                    </a:lnTo>
                    <a:cubicBezTo>
                      <a:pt x="748001" y="0"/>
                      <a:pt x="767600" y="19598"/>
                      <a:pt x="767600" y="43776"/>
                    </a:cubicBezTo>
                    <a:lnTo>
                      <a:pt x="767600" y="77824"/>
                    </a:lnTo>
                    <a:cubicBezTo>
                      <a:pt x="767600" y="102001"/>
                      <a:pt x="748001" y="121600"/>
                      <a:pt x="7238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230" name="Numbers"/>
              <p:cNvGrpSpPr/>
              <p:nvPr/>
            </p:nvGrpSpPr>
            <p:grpSpPr>
              <a:xfrm>
                <a:off x="1790400" y="3584800"/>
                <a:ext cx="182400" cy="182400"/>
                <a:chOff x="1790400" y="3584800"/>
                <a:chExt cx="182400" cy="182400"/>
              </a:xfrm>
            </p:grpSpPr>
            <p:sp>
              <p:nvSpPr>
                <p:cNvPr id="1231" name=""/>
                <p:cNvSpPr/>
                <p:nvPr/>
              </p:nvSpPr>
              <p:spPr>
                <a:xfrm>
                  <a:off x="1790400" y="35848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788"/>
                        <a:pt x="40825" y="0"/>
                        <a:pt x="91200" y="0"/>
                      </a:cubicBezTo>
                      <a:cubicBezTo>
                        <a:pt x="141561" y="0"/>
                        <a:pt x="182400" y="40788"/>
                        <a:pt x="182400" y="91200"/>
                      </a:cubicBezTo>
                      <a:cubicBezTo>
                        <a:pt x="182400" y="141531"/>
                        <a:pt x="141561" y="182400"/>
                        <a:pt x="91200" y="182400"/>
                      </a:cubicBezTo>
                      <a:cubicBezTo>
                        <a:pt x="40825" y="182400"/>
                        <a:pt x="0" y="141531"/>
                        <a:pt x="0" y="91200"/>
                      </a:cubicBezTo>
                      <a:close/>
                    </a:path>
                  </a:pathLst>
                </a:custGeom>
                <a:solidFill>
                  <a:srgbClr val="1E90FF"/>
                </a:solidFill>
                <a:ln w="7600" cap="flat">
                  <a:solidFill>
                    <a:srgbClr val="1E90FF"/>
                  </a:solidFill>
                  <a:bevel/>
                </a:ln>
              </p:spPr>
            </p:sp>
            <p:sp>
              <p:nvSpPr>
                <p:cNvPr id="1232" name=""/>
                <p:cNvSpPr/>
                <p:nvPr/>
              </p:nvSpPr>
              <p:spPr>
                <a:xfrm>
                  <a:off x="1794705" y="3589156"/>
                  <a:ext cx="173790" cy="173687"/>
                </a:xfrm>
                <a:custGeom>
                  <a:avLst/>
                  <a:gdLst/>
                  <a:ahLst/>
                  <a:cxnLst/>
                  <a:pathLst>
                    <a:path w="173790" h="173687">
                      <a:moveTo>
                        <a:pt x="0" y="86844"/>
                      </a:moveTo>
                      <a:cubicBezTo>
                        <a:pt x="0" y="38839"/>
                        <a:pt x="38898" y="0"/>
                        <a:pt x="86895" y="0"/>
                      </a:cubicBezTo>
                      <a:cubicBezTo>
                        <a:pt x="134879" y="0"/>
                        <a:pt x="173790" y="38839"/>
                        <a:pt x="173790" y="86844"/>
                      </a:cubicBezTo>
                      <a:cubicBezTo>
                        <a:pt x="173790" y="134771"/>
                        <a:pt x="134879" y="173687"/>
                        <a:pt x="86895" y="173687"/>
                      </a:cubicBezTo>
                      <a:cubicBezTo>
                        <a:pt x="38898" y="173687"/>
                        <a:pt x="0" y="134771"/>
                        <a:pt x="0" y="86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69634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233" name=""/>
                <p:cNvSpPr/>
                <p:nvPr/>
              </p:nvSpPr>
              <p:spPr>
                <a:xfrm>
                  <a:off x="1825304" y="3593126"/>
                  <a:ext cx="114844" cy="69314"/>
                </a:xfrm>
                <a:custGeom>
                  <a:avLst/>
                  <a:gdLst/>
                  <a:ahLst/>
                  <a:cxnLst/>
                  <a:pathLst>
                    <a:path w="114844" h="69314">
                      <a:moveTo>
                        <a:pt x="0" y="34657"/>
                      </a:moveTo>
                      <a:cubicBezTo>
                        <a:pt x="0" y="15516"/>
                        <a:pt x="25709" y="0"/>
                        <a:pt x="57422" y="0"/>
                      </a:cubicBezTo>
                      <a:cubicBezTo>
                        <a:pt x="89136" y="0"/>
                        <a:pt x="114844" y="15516"/>
                        <a:pt x="114844" y="34657"/>
                      </a:cubicBezTo>
                      <a:cubicBezTo>
                        <a:pt x="114844" y="53798"/>
                        <a:pt x="89136" y="69314"/>
                        <a:pt x="57422" y="69314"/>
                      </a:cubicBezTo>
                      <a:cubicBezTo>
                        <a:pt x="25709" y="69314"/>
                        <a:pt x="0" y="53798"/>
                        <a:pt x="0" y="346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234" name=""/>
                <p:cNvSpPr/>
                <p:nvPr/>
              </p:nvSpPr>
              <p:spPr>
                <a:xfrm>
                  <a:off x="1850897" y="3592563"/>
                  <a:ext cx="64178" cy="30480"/>
                </a:xfrm>
                <a:custGeom>
                  <a:avLst/>
                  <a:gdLst/>
                  <a:ahLst/>
                  <a:cxnLst/>
                  <a:pathLst>
                    <a:path w="64178" h="30480">
                      <a:moveTo>
                        <a:pt x="0" y="15240"/>
                      </a:moveTo>
                      <a:cubicBezTo>
                        <a:pt x="0" y="6823"/>
                        <a:pt x="14367" y="0"/>
                        <a:pt x="32089" y="0"/>
                      </a:cubicBezTo>
                      <a:cubicBezTo>
                        <a:pt x="49811" y="0"/>
                        <a:pt x="64178" y="6823"/>
                        <a:pt x="64178" y="15240"/>
                      </a:cubicBezTo>
                      <a:cubicBezTo>
                        <a:pt x="64178" y="23657"/>
                        <a:pt x="49811" y="30480"/>
                        <a:pt x="32089" y="30480"/>
                      </a:cubicBezTo>
                      <a:cubicBezTo>
                        <a:pt x="14367" y="30480"/>
                        <a:pt x="0" y="23657"/>
                        <a:pt x="0" y="152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333" name="Text 3333"/>
                <p:cNvSpPr txBox="1"/>
                <p:nvPr/>
              </p:nvSpPr>
              <p:spPr>
                <a:xfrm>
                  <a:off x="1752400" y="3584800"/>
                  <a:ext cx="258400" cy="1824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216" b="1">
                      <a:solidFill>
                        <a:srgbClr val="FFFFFF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sp>
            <p:nvSpPr>
              <p:cNvPr id="3334" name="Text 3334"/>
              <p:cNvSpPr txBox="1"/>
              <p:nvPr/>
            </p:nvSpPr>
            <p:spPr>
              <a:xfrm>
                <a:off x="2003200" y="36152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1235" name="Sub Topic 4"/>
            <p:cNvGrpSpPr/>
            <p:nvPr/>
          </p:nvGrpSpPr>
          <p:grpSpPr>
            <a:xfrm>
              <a:off x="2200800" y="2216800"/>
              <a:ext cx="524400" cy="228000"/>
              <a:chOff x="2200800" y="2216800"/>
              <a:chExt cx="524400" cy="228000"/>
            </a:xfrm>
          </p:grpSpPr>
          <p:sp>
            <p:nvSpPr>
              <p:cNvPr id="1236" name="Rectangle balloon"/>
              <p:cNvSpPr/>
              <p:nvPr/>
            </p:nvSpPr>
            <p:spPr>
              <a:xfrm>
                <a:off x="2200800" y="2216800"/>
                <a:ext cx="524400" cy="228000"/>
              </a:xfrm>
              <a:custGeom>
                <a:avLst/>
                <a:gdLst/>
                <a:ahLst/>
                <a:cxnLst/>
                <a:pathLst>
                  <a:path w="524400" h="228000">
                    <a:moveTo>
                      <a:pt x="41040" y="0"/>
                    </a:moveTo>
                    <a:lnTo>
                      <a:pt x="483360" y="0"/>
                    </a:lnTo>
                    <a:cubicBezTo>
                      <a:pt x="506026" y="0"/>
                      <a:pt x="524400" y="18374"/>
                      <a:pt x="524400" y="41040"/>
                    </a:cubicBezTo>
                    <a:lnTo>
                      <a:pt x="524400" y="186960"/>
                    </a:lnTo>
                    <a:cubicBezTo>
                      <a:pt x="524400" y="209626"/>
                      <a:pt x="506026" y="228000"/>
                      <a:pt x="483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37" name=""/>
              <p:cNvSpPr/>
              <p:nvPr/>
            </p:nvSpPr>
            <p:spPr>
              <a:xfrm>
                <a:off x="2223600" y="2239600"/>
                <a:ext cx="478800" cy="114000"/>
              </a:xfrm>
              <a:custGeom>
                <a:avLst/>
                <a:gdLst/>
                <a:ahLst/>
                <a:cxnLst/>
                <a:pathLst>
                  <a:path w="478800" h="114000">
                    <a:moveTo>
                      <a:pt x="41040" y="0"/>
                    </a:moveTo>
                    <a:lnTo>
                      <a:pt x="437760" y="0"/>
                    </a:lnTo>
                    <a:cubicBezTo>
                      <a:pt x="460426" y="0"/>
                      <a:pt x="478800" y="18374"/>
                      <a:pt x="478800" y="41040"/>
                    </a:cubicBezTo>
                    <a:lnTo>
                      <a:pt x="478800" y="72960"/>
                    </a:lnTo>
                    <a:cubicBezTo>
                      <a:pt x="478800" y="95626"/>
                      <a:pt x="460426" y="114000"/>
                      <a:pt x="437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35" name="Text 3335"/>
              <p:cNvSpPr txBox="1"/>
              <p:nvPr/>
            </p:nvSpPr>
            <p:spPr>
              <a:xfrm>
                <a:off x="2261600" y="2270000"/>
                <a:ext cx="47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Purpose </a:t>
                </a:r>
              </a:p>
            </p:txBody>
          </p:sp>
        </p:grpSp>
        <p:grpSp>
          <p:nvGrpSpPr>
            <p:cNvPr id="1239" name="Sub Topic 4"/>
            <p:cNvGrpSpPr/>
            <p:nvPr/>
          </p:nvGrpSpPr>
          <p:grpSpPr>
            <a:xfrm>
              <a:off x="2200800" y="2520800"/>
              <a:ext cx="524400" cy="228000"/>
              <a:chOff x="2200800" y="2520800"/>
              <a:chExt cx="524400" cy="228000"/>
            </a:xfrm>
          </p:grpSpPr>
          <p:sp>
            <p:nvSpPr>
              <p:cNvPr id="1240" name="Rectangle balloon"/>
              <p:cNvSpPr/>
              <p:nvPr/>
            </p:nvSpPr>
            <p:spPr>
              <a:xfrm>
                <a:off x="2200800" y="2520800"/>
                <a:ext cx="524400" cy="228000"/>
              </a:xfrm>
              <a:custGeom>
                <a:avLst/>
                <a:gdLst/>
                <a:ahLst/>
                <a:cxnLst/>
                <a:pathLst>
                  <a:path w="524400" h="228000">
                    <a:moveTo>
                      <a:pt x="41040" y="0"/>
                    </a:moveTo>
                    <a:lnTo>
                      <a:pt x="483360" y="0"/>
                    </a:lnTo>
                    <a:cubicBezTo>
                      <a:pt x="506026" y="0"/>
                      <a:pt x="524400" y="18374"/>
                      <a:pt x="524400" y="41040"/>
                    </a:cubicBezTo>
                    <a:lnTo>
                      <a:pt x="524400" y="186960"/>
                    </a:lnTo>
                    <a:cubicBezTo>
                      <a:pt x="524400" y="209626"/>
                      <a:pt x="506026" y="228000"/>
                      <a:pt x="483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41" name=""/>
              <p:cNvSpPr/>
              <p:nvPr/>
            </p:nvSpPr>
            <p:spPr>
              <a:xfrm>
                <a:off x="2223600" y="2543600"/>
                <a:ext cx="478800" cy="114000"/>
              </a:xfrm>
              <a:custGeom>
                <a:avLst/>
                <a:gdLst/>
                <a:ahLst/>
                <a:cxnLst/>
                <a:pathLst>
                  <a:path w="478800" h="114000">
                    <a:moveTo>
                      <a:pt x="41040" y="0"/>
                    </a:moveTo>
                    <a:lnTo>
                      <a:pt x="437760" y="0"/>
                    </a:lnTo>
                    <a:cubicBezTo>
                      <a:pt x="460426" y="0"/>
                      <a:pt x="478800" y="18374"/>
                      <a:pt x="478800" y="41040"/>
                    </a:cubicBezTo>
                    <a:lnTo>
                      <a:pt x="478800" y="72960"/>
                    </a:lnTo>
                    <a:cubicBezTo>
                      <a:pt x="478800" y="95626"/>
                      <a:pt x="460426" y="114000"/>
                      <a:pt x="437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36" name="Text 3336"/>
              <p:cNvSpPr txBox="1"/>
              <p:nvPr/>
            </p:nvSpPr>
            <p:spPr>
              <a:xfrm>
                <a:off x="2261600" y="2574000"/>
                <a:ext cx="47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Purpose </a:t>
                </a:r>
              </a:p>
            </p:txBody>
          </p:sp>
        </p:grpSp>
        <p:grpSp>
          <p:nvGrpSpPr>
            <p:cNvPr id="1243" name="Sub Topic 4"/>
            <p:cNvGrpSpPr/>
            <p:nvPr/>
          </p:nvGrpSpPr>
          <p:grpSpPr>
            <a:xfrm>
              <a:off x="1532000" y="2216800"/>
              <a:ext cx="516800" cy="228000"/>
              <a:chOff x="1532000" y="2216800"/>
              <a:chExt cx="516800" cy="228000"/>
            </a:xfrm>
          </p:grpSpPr>
          <p:sp>
            <p:nvSpPr>
              <p:cNvPr id="1244" name="Rectangle balloon"/>
              <p:cNvSpPr/>
              <p:nvPr/>
            </p:nvSpPr>
            <p:spPr>
              <a:xfrm>
                <a:off x="1532000" y="2216800"/>
                <a:ext cx="516800" cy="228000"/>
              </a:xfrm>
              <a:custGeom>
                <a:avLst/>
                <a:gdLst/>
                <a:ahLst/>
                <a:cxnLst/>
                <a:pathLst>
                  <a:path w="516800" h="228000">
                    <a:moveTo>
                      <a:pt x="41040" y="0"/>
                    </a:moveTo>
                    <a:lnTo>
                      <a:pt x="475760" y="0"/>
                    </a:lnTo>
                    <a:cubicBezTo>
                      <a:pt x="498426" y="0"/>
                      <a:pt x="516800" y="18374"/>
                      <a:pt x="516800" y="41040"/>
                    </a:cubicBezTo>
                    <a:lnTo>
                      <a:pt x="516800" y="186960"/>
                    </a:lnTo>
                    <a:cubicBezTo>
                      <a:pt x="516800" y="209626"/>
                      <a:pt x="498426" y="228000"/>
                      <a:pt x="4757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45" name=""/>
              <p:cNvSpPr/>
              <p:nvPr/>
            </p:nvSpPr>
            <p:spPr>
              <a:xfrm>
                <a:off x="1554800" y="2239600"/>
                <a:ext cx="471200" cy="114000"/>
              </a:xfrm>
              <a:custGeom>
                <a:avLst/>
                <a:gdLst/>
                <a:ahLst/>
                <a:cxnLst/>
                <a:pathLst>
                  <a:path w="471200" h="114000">
                    <a:moveTo>
                      <a:pt x="41040" y="0"/>
                    </a:moveTo>
                    <a:lnTo>
                      <a:pt x="430160" y="0"/>
                    </a:lnTo>
                    <a:cubicBezTo>
                      <a:pt x="452826" y="0"/>
                      <a:pt x="471200" y="18374"/>
                      <a:pt x="471200" y="41040"/>
                    </a:cubicBezTo>
                    <a:lnTo>
                      <a:pt x="471200" y="72960"/>
                    </a:lnTo>
                    <a:cubicBezTo>
                      <a:pt x="471200" y="95626"/>
                      <a:pt x="452826" y="114000"/>
                      <a:pt x="4301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37" name="Text 3337"/>
              <p:cNvSpPr txBox="1"/>
              <p:nvPr/>
            </p:nvSpPr>
            <p:spPr>
              <a:xfrm>
                <a:off x="1592800" y="2270000"/>
                <a:ext cx="463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Solution</a:t>
                </a:r>
              </a:p>
            </p:txBody>
          </p:sp>
        </p:grpSp>
        <p:grpSp>
          <p:nvGrpSpPr>
            <p:cNvPr id="1247" name="Sub Topic 4"/>
            <p:cNvGrpSpPr/>
            <p:nvPr/>
          </p:nvGrpSpPr>
          <p:grpSpPr>
            <a:xfrm>
              <a:off x="939200" y="2216800"/>
              <a:ext cx="440800" cy="228000"/>
              <a:chOff x="939200" y="2216800"/>
              <a:chExt cx="440800" cy="228000"/>
            </a:xfrm>
          </p:grpSpPr>
          <p:sp>
            <p:nvSpPr>
              <p:cNvPr id="1248" name="Rectangle balloon"/>
              <p:cNvSpPr/>
              <p:nvPr/>
            </p:nvSpPr>
            <p:spPr>
              <a:xfrm>
                <a:off x="939200" y="2216800"/>
                <a:ext cx="440800" cy="228000"/>
              </a:xfrm>
              <a:custGeom>
                <a:avLst/>
                <a:gdLst/>
                <a:ahLst/>
                <a:cxnLst/>
                <a:pathLst>
                  <a:path w="440800" h="228000">
                    <a:moveTo>
                      <a:pt x="41040" y="0"/>
                    </a:moveTo>
                    <a:lnTo>
                      <a:pt x="399760" y="0"/>
                    </a:lnTo>
                    <a:cubicBezTo>
                      <a:pt x="422426" y="0"/>
                      <a:pt x="440800" y="18374"/>
                      <a:pt x="440800" y="41040"/>
                    </a:cubicBezTo>
                    <a:lnTo>
                      <a:pt x="440800" y="186960"/>
                    </a:lnTo>
                    <a:cubicBezTo>
                      <a:pt x="440800" y="209626"/>
                      <a:pt x="422426" y="228000"/>
                      <a:pt x="3997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6598C2"/>
                  </a:gs>
                </a:gsLst>
                <a:lin ang="5400000" scaled="0"/>
              </a:gra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249" name=""/>
              <p:cNvSpPr/>
              <p:nvPr/>
            </p:nvSpPr>
            <p:spPr>
              <a:xfrm>
                <a:off x="962000" y="2239600"/>
                <a:ext cx="395200" cy="114000"/>
              </a:xfrm>
              <a:custGeom>
                <a:avLst/>
                <a:gdLst/>
                <a:ahLst/>
                <a:cxnLst/>
                <a:pathLst>
                  <a:path w="395200" h="114000">
                    <a:moveTo>
                      <a:pt x="41040" y="0"/>
                    </a:moveTo>
                    <a:lnTo>
                      <a:pt x="354160" y="0"/>
                    </a:lnTo>
                    <a:cubicBezTo>
                      <a:pt x="376826" y="0"/>
                      <a:pt x="395200" y="18374"/>
                      <a:pt x="395200" y="41040"/>
                    </a:cubicBezTo>
                    <a:lnTo>
                      <a:pt x="395200" y="72960"/>
                    </a:lnTo>
                    <a:cubicBezTo>
                      <a:pt x="395200" y="95626"/>
                      <a:pt x="376826" y="114000"/>
                      <a:pt x="3541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38" name="Text 3338"/>
              <p:cNvSpPr txBox="1"/>
              <p:nvPr/>
            </p:nvSpPr>
            <p:spPr>
              <a:xfrm>
                <a:off x="1000000" y="2270000"/>
                <a:ext cx="387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Result</a:t>
                </a:r>
              </a:p>
            </p:txBody>
          </p:sp>
        </p:grpSp>
        <p:grpSp>
          <p:nvGrpSpPr>
            <p:cNvPr id="337" name="Sub Topic 4"/>
            <p:cNvGrpSpPr/>
            <p:nvPr/>
          </p:nvGrpSpPr>
          <p:grpSpPr>
            <a:xfrm>
              <a:off x="7011600" y="3641800"/>
              <a:ext cx="600400" cy="228000"/>
              <a:chOff x="7011600" y="3641800"/>
              <a:chExt cx="600400" cy="228000"/>
            </a:xfrm>
          </p:grpSpPr>
          <p:sp>
            <p:nvSpPr>
              <p:cNvPr id="338" name="Rectangle balloon"/>
              <p:cNvSpPr/>
              <p:nvPr/>
            </p:nvSpPr>
            <p:spPr>
              <a:xfrm>
                <a:off x="7011600" y="3641800"/>
                <a:ext cx="600400" cy="228000"/>
              </a:xfrm>
              <a:custGeom>
                <a:avLst/>
                <a:gdLst/>
                <a:ahLst/>
                <a:cxnLst/>
                <a:pathLst>
                  <a:path w="600400" h="228000">
                    <a:moveTo>
                      <a:pt x="41040" y="0"/>
                    </a:moveTo>
                    <a:lnTo>
                      <a:pt x="559360" y="0"/>
                    </a:lnTo>
                    <a:cubicBezTo>
                      <a:pt x="582026" y="0"/>
                      <a:pt x="600400" y="18374"/>
                      <a:pt x="600400" y="41040"/>
                    </a:cubicBezTo>
                    <a:lnTo>
                      <a:pt x="600400" y="186960"/>
                    </a:lnTo>
                    <a:cubicBezTo>
                      <a:pt x="600400" y="209626"/>
                      <a:pt x="582026" y="228000"/>
                      <a:pt x="559360" y="228000"/>
                    </a:cubicBezTo>
                    <a:lnTo>
                      <a:pt x="41040" y="228000"/>
                    </a:lnTo>
                    <a:cubicBezTo>
                      <a:pt x="18374" y="228000"/>
                      <a:pt x="0" y="209626"/>
                      <a:pt x="0" y="186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solidFill>
                <a:srgbClr val="6598C2"/>
              </a:solidFill>
              <a:ln w="7600" cap="flat">
                <a:solidFill>
                  <a:srgbClr val="38689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39" name=""/>
              <p:cNvSpPr/>
              <p:nvPr/>
            </p:nvSpPr>
            <p:spPr>
              <a:xfrm>
                <a:off x="7034400" y="3664600"/>
                <a:ext cx="554800" cy="114000"/>
              </a:xfrm>
              <a:custGeom>
                <a:avLst/>
                <a:gdLst/>
                <a:ahLst/>
                <a:cxnLst/>
                <a:pathLst>
                  <a:path w="554800" h="114000">
                    <a:moveTo>
                      <a:pt x="41040" y="0"/>
                    </a:moveTo>
                    <a:lnTo>
                      <a:pt x="513760" y="0"/>
                    </a:lnTo>
                    <a:cubicBezTo>
                      <a:pt x="536426" y="0"/>
                      <a:pt x="554800" y="18374"/>
                      <a:pt x="554800" y="41040"/>
                    </a:cubicBezTo>
                    <a:lnTo>
                      <a:pt x="554800" y="72960"/>
                    </a:lnTo>
                    <a:cubicBezTo>
                      <a:pt x="554800" y="95626"/>
                      <a:pt x="536426" y="114000"/>
                      <a:pt x="513760" y="114000"/>
                    </a:cubicBezTo>
                    <a:lnTo>
                      <a:pt x="41040" y="114000"/>
                    </a:lnTo>
                    <a:cubicBezTo>
                      <a:pt x="18374" y="114000"/>
                      <a:pt x="0" y="95626"/>
                      <a:pt x="0" y="72960"/>
                    </a:cubicBezTo>
                    <a:lnTo>
                      <a:pt x="0" y="41040"/>
                    </a:lnTo>
                    <a:cubicBezTo>
                      <a:pt x="0" y="18374"/>
                      <a:pt x="18374" y="0"/>
                      <a:pt x="410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339" name="Text 3339"/>
              <p:cNvSpPr txBox="1"/>
              <p:nvPr/>
            </p:nvSpPr>
            <p:spPr>
              <a:xfrm>
                <a:off x="7072400" y="36950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D0D0D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357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358" name=""/>
              <p:cNvSpPr/>
              <p:nvPr/>
            </p:nvSpPr>
            <p:spPr>
              <a:xfrm>
                <a:off x="57600" y="6377800"/>
                <a:ext cx="9028800" cy="243200"/>
              </a:xfrm>
              <a:custGeom>
                <a:avLst/>
                <a:gdLst/>
                <a:ahLst/>
                <a:cxnLst/>
                <a:rect l="l" t="t" r="r" b="b"/>
                <a:pathLst>
                  <a:path w="9028800" h="2432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243200"/>
                    </a:lnTo>
                    <a:lnTo>
                      <a:pt x="0" y="243200"/>
                    </a:lnTo>
                    <a:close/>
                  </a:path>
                </a:pathLst>
              </a:custGeom>
              <a:gradFill>
                <a:gsLst>
                  <a:gs pos="0">
                    <a:srgbClr val="348AC5"/>
                  </a:gs>
                  <a:gs pos="25000">
                    <a:srgbClr val="348AC5"/>
                  </a:gs>
                  <a:gs pos="26000">
                    <a:srgbClr val="5BA2D4"/>
                  </a:gs>
                  <a:gs pos="30000">
                    <a:srgbClr val="5BA2D4"/>
                  </a:gs>
                  <a:gs pos="31000">
                    <a:srgbClr val="2C76A9"/>
                  </a:gs>
                  <a:gs pos="75000">
                    <a:srgbClr val="348AC5"/>
                  </a:gs>
                  <a:gs pos="76000">
                    <a:srgbClr val="25628D"/>
                  </a:gs>
                  <a:gs pos="100000">
                    <a:srgbClr val="25628D"/>
                  </a:gs>
                </a:gsLst>
                <a:lin ang="1800000" scaled="0"/>
              </a:gradFill>
              <a:ln w="7600" cap="flat">
                <a:solidFill>
                  <a:srgbClr val="25628D"/>
                </a:solidFill>
                <a:bevel/>
              </a:ln>
              <a:effectLst>
                <a:outerShdw blurRad="0" dist="21496" dir="2700000" algn="tl">
                  <a:srgbClr val="BEBEBE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FFFFFF"/>
                    </a:solidFill>
                    <a:latin typeface="Arial"/>
                  </a:rPr>
                  <a:t>Company name/Author/Copy right</a:t>
                </a:r>
              </a:p>
            </p:txBody>
          </p:sp>
          <p:grpSp>
            <p:nvGrpSpPr>
              <p:cNvPr id="359" name=""/>
              <p:cNvGrpSpPr/>
              <p:nvPr/>
            </p:nvGrpSpPr>
            <p:grpSpPr>
              <a:xfrm>
                <a:off x="57600" y="237000"/>
                <a:ext cx="9028800" cy="760000"/>
                <a:chOff x="57600" y="237000"/>
                <a:chExt cx="9028800" cy="760000"/>
              </a:xfrm>
            </p:grpSpPr>
            <p:sp>
              <p:nvSpPr>
                <p:cNvPr id="360" name=""/>
                <p:cNvSpPr/>
                <p:nvPr/>
              </p:nvSpPr>
              <p:spPr>
                <a:xfrm>
                  <a:off x="57600" y="237000"/>
                  <a:ext cx="9028800" cy="51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8800" h="5168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516800"/>
                      </a:lnTo>
                      <a:lnTo>
                        <a:pt x="0" y="5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48AC5"/>
                    </a:gs>
                    <a:gs pos="25000">
                      <a:srgbClr val="348AC5"/>
                    </a:gs>
                    <a:gs pos="26000">
                      <a:srgbClr val="5BA2D4"/>
                    </a:gs>
                    <a:gs pos="30000">
                      <a:srgbClr val="5BA2D4"/>
                    </a:gs>
                    <a:gs pos="31000">
                      <a:srgbClr val="2C76A9"/>
                    </a:gs>
                    <a:gs pos="75000">
                      <a:srgbClr val="348AC5"/>
                    </a:gs>
                    <a:gs pos="76000">
                      <a:srgbClr val="25628D"/>
                    </a:gs>
                    <a:gs pos="100000">
                      <a:srgbClr val="25628D"/>
                    </a:gs>
                  </a:gsLst>
                  <a:lin ang="1800000" scaled="0"/>
                </a:gradFill>
                <a:ln w="7600" cap="flat">
                  <a:solidFill>
                    <a:srgbClr val="25628D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520">
                      <a:solidFill>
                        <a:srgbClr val="FFFFFF"/>
                      </a:solidFill>
                      <a:latin typeface="Arial"/>
                    </a:rPr>
                    <a:t>Mind Map - Insert Title Here</a:t>
                  </a:r>
                </a:p>
              </p:txBody>
            </p:sp>
          </p:grpSp>
        </p:grpSp>
        <p:grpSp>
          <p:nvGrpSpPr>
            <p:cNvPr id="365" name="Line Text"/>
            <p:cNvGrpSpPr/>
            <p:nvPr/>
          </p:nvGrpSpPr>
          <p:grpSpPr>
            <a:xfrm>
              <a:off x="255200" y="1048300"/>
              <a:ext cx="1672000" cy="627000"/>
              <a:chOff x="255200" y="1048300"/>
              <a:chExt cx="1672000" cy="627000"/>
            </a:xfrm>
          </p:grpSpPr>
          <p:sp>
            <p:nvSpPr>
              <p:cNvPr id="366" name=""/>
              <p:cNvSpPr/>
              <p:nvPr/>
            </p:nvSpPr>
            <p:spPr>
              <a:xfrm>
                <a:off x="255200" y="1048300"/>
                <a:ext cx="1672000" cy="627000"/>
              </a:xfrm>
              <a:custGeom>
                <a:avLst/>
                <a:gdLst/>
                <a:ahLst/>
                <a:cxnLst/>
                <a:pathLst>
                  <a:path w="1672000" h="627000" fill="none">
                    <a:moveTo>
                      <a:pt x="0" y="313500"/>
                    </a:moveTo>
                    <a:lnTo>
                      <a:pt x="1672000" y="313500"/>
                    </a:lnTo>
                    <a:lnTo>
                      <a:pt x="2052000" y="8303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8456B"/>
                </a:solidFill>
                <a:bevel/>
              </a:ln>
            </p:spPr>
          </p:sp>
          <p:sp>
            <p:nvSpPr>
              <p:cNvPr id="3340" name="Text 3340"/>
              <p:cNvSpPr txBox="1"/>
              <p:nvPr/>
            </p:nvSpPr>
            <p:spPr>
              <a:xfrm>
                <a:off x="255200" y="1017900"/>
                <a:ext cx="1672000" cy="3135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b"/>
              <a:lstStyle/>
              <a:p>
                <a:pPr algn="l"/>
                <a:r>
                  <a:rPr sz="760" b="1">
                    <a:solidFill>
                      <a:srgbClr val="766E43"/>
                    </a:solidFill>
                    <a:latin typeface="Arial"/>
                  </a:rPr>
                  <a:t>Format Painter</a:t>
                </a:r>
              </a:p>
            </p:txBody>
          </p:sp>
          <p:sp>
            <p:nvSpPr>
              <p:cNvPr id="3341" name="Text 3341"/>
              <p:cNvSpPr txBox="1"/>
              <p:nvPr/>
            </p:nvSpPr>
            <p:spPr>
              <a:xfrm>
                <a:off x="255200" y="1392200"/>
                <a:ext cx="1672000" cy="3135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t"/>
              <a:lstStyle/>
              <a:p>
                <a:pPr algn="l"/>
                <a:r>
                  <a:rPr sz="760">
                    <a:solidFill>
                      <a:srgbClr val="404040"/>
                    </a:solidFill>
                    <a:latin typeface="Arial"/>
                  </a:rPr>
                  <a:t>Select a shape and use the Format </a:t>
                </a:r>
                <a:r>
                  <a:rPr sz="760">
                    <a:solidFill>
                      <a:srgbClr val="404040"/>
                    </a:solidFill>
                    <a:latin typeface="Arial"/>
                  </a:rPr>
                  <a:t>Painter to change style.</a:t>
                </a:r>
              </a:p>
            </p:txBody>
          </p:sp>
          <p:grpSp>
            <p:nvGrpSpPr>
              <p:cNvPr id="369" name=""/>
              <p:cNvGrpSpPr/>
              <p:nvPr/>
            </p:nvGrpSpPr>
            <p:grpSpPr>
              <a:xfrm>
                <a:off x="2216000" y="1787400"/>
                <a:ext cx="182400" cy="182400"/>
                <a:chOff x="2216000" y="1787400"/>
                <a:chExt cx="182400" cy="182400"/>
              </a:xfrm>
            </p:grpSpPr>
            <p:sp>
              <p:nvSpPr>
                <p:cNvPr id="370" name=""/>
                <p:cNvSpPr/>
                <p:nvPr/>
              </p:nvSpPr>
              <p:spPr>
                <a:xfrm>
                  <a:off x="2216000" y="17874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 stroke="false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98B4D8"/>
                  </a:solidFill>
                  <a:bevel/>
                </a:ln>
              </p:spPr>
            </p:sp>
            <p:sp>
              <p:nvSpPr>
                <p:cNvPr id="371" name=""/>
                <p:cNvSpPr/>
                <p:nvPr/>
              </p:nvSpPr>
              <p:spPr>
                <a:xfrm>
                  <a:off x="2252480" y="1823880"/>
                  <a:ext cx="109440" cy="109440"/>
                </a:xfrm>
                <a:custGeom>
                  <a:avLst/>
                  <a:gdLst/>
                  <a:ahLst/>
                  <a:cxnLst/>
                  <a:pathLst>
                    <a:path w="109440" h="109440" stroke="false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98B4D8"/>
                  </a:solidFill>
                  <a:bevel/>
                </a:ln>
              </p:spPr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2013-12-02T00:18:28Z</dcterms:created>
  <dcterms:modified xsi:type="dcterms:W3CDTF">2013-12-02T00:18:28Z</dcterms:modified>
</cp:coreProperties>
</file>