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7" name="Group2127"/>
          <p:cNvGrpSpPr/>
          <p:nvPr/>
        </p:nvGrpSpPr>
        <p:grpSpPr>
          <a:xfrm>
            <a:off x="50000" y="228512"/>
            <a:ext cx="9044000" cy="6400977"/>
            <a:chOff x="50000" y="228512"/>
            <a:chExt cx="9044000" cy="6400977"/>
          </a:xfrm>
        </p:grpSpPr>
        <p:sp>
          <p:nvSpPr>
            <p:cNvPr id="631" name="ConnectLine"/>
            <p:cNvSpPr/>
            <p:nvPr/>
          </p:nvSpPr>
          <p:spPr>
            <a:xfrm>
              <a:off x="4480800" y="1847312"/>
              <a:ext cx="1763200" cy="182400"/>
            </a:xfrm>
            <a:custGeom>
              <a:avLst/>
              <a:gdLst/>
              <a:ahLst/>
              <a:cxnLst/>
              <a:pathLst>
                <a:path w="17632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-1763200" y="91200"/>
                  </a:lnTo>
                  <a:lnTo>
                    <a:pt x="-17632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36" name="ConnectLine"/>
            <p:cNvSpPr/>
            <p:nvPr/>
          </p:nvSpPr>
          <p:spPr>
            <a:xfrm>
              <a:off x="4480800" y="1847312"/>
              <a:ext cx="1763200" cy="182400"/>
            </a:xfrm>
            <a:custGeom>
              <a:avLst/>
              <a:gdLst/>
              <a:ahLst/>
              <a:cxnLst/>
              <a:pathLst>
                <a:path w="17632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1763200" y="91200"/>
                  </a:lnTo>
                  <a:lnTo>
                    <a:pt x="17632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41" name="ConnectLine"/>
            <p:cNvSpPr/>
            <p:nvPr/>
          </p:nvSpPr>
          <p:spPr>
            <a:xfrm>
              <a:off x="2717600" y="2637711"/>
              <a:ext cx="881600" cy="182400"/>
            </a:xfrm>
            <a:custGeom>
              <a:avLst/>
              <a:gdLst/>
              <a:ahLst/>
              <a:cxnLst/>
              <a:pathLst>
                <a:path w="8816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-881600" y="91200"/>
                  </a:lnTo>
                  <a:lnTo>
                    <a:pt x="-8816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46" name="ConnectLine"/>
            <p:cNvSpPr/>
            <p:nvPr/>
          </p:nvSpPr>
          <p:spPr>
            <a:xfrm>
              <a:off x="2717600" y="2637711"/>
              <a:ext cx="881600" cy="182400"/>
            </a:xfrm>
            <a:custGeom>
              <a:avLst/>
              <a:gdLst/>
              <a:ahLst/>
              <a:cxnLst/>
              <a:pathLst>
                <a:path w="8816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881600" y="91200"/>
                  </a:lnTo>
                  <a:lnTo>
                    <a:pt x="8816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51" name="ConnectLine"/>
            <p:cNvSpPr/>
            <p:nvPr/>
          </p:nvSpPr>
          <p:spPr>
            <a:xfrm>
              <a:off x="6244000" y="2637711"/>
              <a:ext cx="881600" cy="182400"/>
            </a:xfrm>
            <a:custGeom>
              <a:avLst/>
              <a:gdLst/>
              <a:ahLst/>
              <a:cxnLst/>
              <a:pathLst>
                <a:path w="8816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-881600" y="91200"/>
                  </a:lnTo>
                  <a:lnTo>
                    <a:pt x="-8816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56" name="ConnectLine"/>
            <p:cNvSpPr/>
            <p:nvPr/>
          </p:nvSpPr>
          <p:spPr>
            <a:xfrm>
              <a:off x="6244000" y="2637711"/>
              <a:ext cx="881600" cy="182400"/>
            </a:xfrm>
            <a:custGeom>
              <a:avLst/>
              <a:gdLst/>
              <a:ahLst/>
              <a:cxnLst/>
              <a:pathLst>
                <a:path w="8816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881600" y="91200"/>
                  </a:lnTo>
                  <a:lnTo>
                    <a:pt x="8816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60" name="ConnectLine"/>
            <p:cNvSpPr/>
            <p:nvPr/>
          </p:nvSpPr>
          <p:spPr>
            <a:xfrm>
              <a:off x="1836000" y="3428111"/>
              <a:ext cx="425600" cy="395200"/>
            </a:xfrm>
            <a:custGeom>
              <a:avLst/>
              <a:gdLst/>
              <a:ahLst/>
              <a:cxnLst/>
              <a:pathLst>
                <a:path w="425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395200"/>
                  </a:lnTo>
                  <a:lnTo>
                    <a:pt x="-425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81" name="ConnectLine"/>
            <p:cNvSpPr/>
            <p:nvPr/>
          </p:nvSpPr>
          <p:spPr>
            <a:xfrm>
              <a:off x="1836000" y="3428111"/>
              <a:ext cx="425600" cy="1003200"/>
            </a:xfrm>
            <a:custGeom>
              <a:avLst/>
              <a:gdLst/>
              <a:ahLst/>
              <a:cxnLst/>
              <a:pathLst>
                <a:path w="425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1003200"/>
                  </a:lnTo>
                  <a:lnTo>
                    <a:pt x="-425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90" name="ConnectLine"/>
            <p:cNvSpPr/>
            <p:nvPr/>
          </p:nvSpPr>
          <p:spPr>
            <a:xfrm>
              <a:off x="3599200" y="3428111"/>
              <a:ext cx="425600" cy="395200"/>
            </a:xfrm>
            <a:custGeom>
              <a:avLst/>
              <a:gdLst/>
              <a:ahLst/>
              <a:cxnLst/>
              <a:pathLst>
                <a:path w="425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395200"/>
                  </a:lnTo>
                  <a:lnTo>
                    <a:pt x="-425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94" name="ConnectLine"/>
            <p:cNvSpPr/>
            <p:nvPr/>
          </p:nvSpPr>
          <p:spPr>
            <a:xfrm>
              <a:off x="3599200" y="3428111"/>
              <a:ext cx="425600" cy="2219200"/>
            </a:xfrm>
            <a:custGeom>
              <a:avLst/>
              <a:gdLst/>
              <a:ahLst/>
              <a:cxnLst/>
              <a:pathLst>
                <a:path w="425600" h="2219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2219200"/>
                  </a:lnTo>
                  <a:lnTo>
                    <a:pt x="-425600" y="221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698" name="ConnectLine"/>
            <p:cNvSpPr/>
            <p:nvPr/>
          </p:nvSpPr>
          <p:spPr>
            <a:xfrm>
              <a:off x="3599200" y="3428111"/>
              <a:ext cx="425600" cy="1611200"/>
            </a:xfrm>
            <a:custGeom>
              <a:avLst/>
              <a:gdLst/>
              <a:ahLst/>
              <a:cxnLst/>
              <a:pathLst>
                <a:path w="425600" h="1611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1611200"/>
                  </a:lnTo>
                  <a:lnTo>
                    <a:pt x="-425600" y="161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02" name="ConnectLine"/>
            <p:cNvSpPr/>
            <p:nvPr/>
          </p:nvSpPr>
          <p:spPr>
            <a:xfrm>
              <a:off x="3599200" y="3428111"/>
              <a:ext cx="425600" cy="1003200"/>
            </a:xfrm>
            <a:custGeom>
              <a:avLst/>
              <a:gdLst/>
              <a:ahLst/>
              <a:cxnLst/>
              <a:pathLst>
                <a:path w="425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1003200"/>
                  </a:lnTo>
                  <a:lnTo>
                    <a:pt x="-425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06" name="ConnectLine"/>
            <p:cNvSpPr/>
            <p:nvPr/>
          </p:nvSpPr>
          <p:spPr>
            <a:xfrm>
              <a:off x="5362400" y="3428111"/>
              <a:ext cx="425600" cy="395200"/>
            </a:xfrm>
            <a:custGeom>
              <a:avLst/>
              <a:gdLst/>
              <a:ahLst/>
              <a:cxnLst/>
              <a:pathLst>
                <a:path w="425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395200"/>
                  </a:lnTo>
                  <a:lnTo>
                    <a:pt x="-425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10" name="ConnectLine"/>
            <p:cNvSpPr/>
            <p:nvPr/>
          </p:nvSpPr>
          <p:spPr>
            <a:xfrm>
              <a:off x="7125600" y="3428111"/>
              <a:ext cx="425600" cy="395200"/>
            </a:xfrm>
            <a:custGeom>
              <a:avLst/>
              <a:gdLst/>
              <a:ahLst/>
              <a:cxnLst/>
              <a:pathLst>
                <a:path w="425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395200"/>
                  </a:lnTo>
                  <a:lnTo>
                    <a:pt x="-425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18" name="ConnectLine"/>
            <p:cNvSpPr/>
            <p:nvPr/>
          </p:nvSpPr>
          <p:spPr>
            <a:xfrm>
              <a:off x="5362400" y="3428111"/>
              <a:ext cx="425600" cy="1003200"/>
            </a:xfrm>
            <a:custGeom>
              <a:avLst/>
              <a:gdLst/>
              <a:ahLst/>
              <a:cxnLst/>
              <a:pathLst>
                <a:path w="425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1003200"/>
                  </a:lnTo>
                  <a:lnTo>
                    <a:pt x="-425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22" name="ConnectLine"/>
            <p:cNvSpPr/>
            <p:nvPr/>
          </p:nvSpPr>
          <p:spPr>
            <a:xfrm>
              <a:off x="7125600" y="3428111"/>
              <a:ext cx="425600" cy="1611200"/>
            </a:xfrm>
            <a:custGeom>
              <a:avLst/>
              <a:gdLst/>
              <a:ahLst/>
              <a:cxnLst/>
              <a:pathLst>
                <a:path w="425600" h="1611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1611200"/>
                  </a:lnTo>
                  <a:lnTo>
                    <a:pt x="-425600" y="161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26" name="ConnectLine"/>
            <p:cNvSpPr/>
            <p:nvPr/>
          </p:nvSpPr>
          <p:spPr>
            <a:xfrm>
              <a:off x="7125600" y="3428111"/>
              <a:ext cx="425600" cy="1003200"/>
            </a:xfrm>
            <a:custGeom>
              <a:avLst/>
              <a:gdLst/>
              <a:ahLst/>
              <a:cxnLst/>
              <a:pathLst>
                <a:path w="425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516800" y="91200"/>
                  </a:lnTo>
                  <a:lnTo>
                    <a:pt x="-516800" y="1003200"/>
                  </a:lnTo>
                  <a:lnTo>
                    <a:pt x="-425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656" name="Rectangle"/>
            <p:cNvSpPr/>
            <p:nvPr/>
          </p:nvSpPr>
          <p:spPr>
            <a:xfrm>
              <a:off x="7353584" y="6408109"/>
              <a:ext cx="1672023" cy="212800"/>
            </a:xfrm>
            <a:custGeom>
              <a:avLst/>
              <a:gdLst/>
              <a:ahLst/>
              <a:cxnLst/>
              <a:rect l="l" t="t" r="r" b="b"/>
              <a:pathLst>
                <a:path w="1672023" h="212800">
                  <a:moveTo>
                    <a:pt x="0" y="0"/>
                  </a:moveTo>
                  <a:lnTo>
                    <a:pt x="1672023" y="0"/>
                  </a:lnTo>
                  <a:lnTo>
                    <a:pt x="1672023" y="212800"/>
                  </a:lnTo>
                  <a:lnTo>
                    <a:pt x="0" y="21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http://www.edrawsoft.com</a:t>
              </a:r>
            </a:p>
          </p:txBody>
        </p:sp>
        <p:grpSp>
          <p:nvGrpSpPr>
            <p:cNvPr id="772" name="Border"/>
            <p:cNvGrpSpPr/>
            <p:nvPr/>
          </p:nvGrpSpPr>
          <p:grpSpPr>
            <a:xfrm>
              <a:off x="57600" y="236112"/>
              <a:ext cx="9028800" cy="6384000"/>
              <a:chOff x="57600" y="236112"/>
              <a:chExt cx="9028800" cy="6384000"/>
            </a:xfrm>
          </p:grpSpPr>
          <p:grpSp>
            <p:nvGrpSpPr>
              <p:cNvPr id="773" name="Header"/>
              <p:cNvGrpSpPr/>
              <p:nvPr/>
            </p:nvGrpSpPr>
            <p:grpSpPr>
              <a:xfrm>
                <a:off x="57600" y="236112"/>
                <a:ext cx="9028800" cy="608000"/>
                <a:chOff x="57600" y="236112"/>
                <a:chExt cx="9028800" cy="608000"/>
              </a:xfrm>
            </p:grpSpPr>
            <p:sp>
              <p:nvSpPr>
                <p:cNvPr id="774" name=""/>
                <p:cNvSpPr/>
                <p:nvPr/>
              </p:nvSpPr>
              <p:spPr>
                <a:xfrm>
                  <a:off x="57600" y="236112"/>
                  <a:ext cx="9028800" cy="608000"/>
                </a:xfrm>
                <a:custGeom>
                  <a:avLst/>
                  <a:gdLst>
                    <a:gd name="rtl" fmla="*/ 4288680 w 9028800"/>
                    <a:gd name="rtr" fmla="*/ 8893367 w 9028800"/>
                  </a:gdLst>
                  <a:ahLst/>
                  <a:cxnLst/>
                  <a:rect l="rtl" t="t" r="rtr" b="b"/>
                  <a:pathLst>
                    <a:path w="9028800" h="6080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608000"/>
                      </a:lnTo>
                      <a:lnTo>
                        <a:pt x="0" y="60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9E6EE"/>
                    </a:gs>
                    <a:gs pos="100000">
                      <a:srgbClr val="6FBDD1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r"/>
                  <a:r>
                    <a:rPr sz="1368">
                      <a:solidFill>
                        <a:srgbClr val="000000"/>
                      </a:solidFill>
                      <a:latin typeface="Arial"/>
                    </a:rPr>
                    <a:t>Title/Company</a:t>
                  </a:r>
                </a:p>
              </p:txBody>
            </p:sp>
            <p:sp>
              <p:nvSpPr>
                <p:cNvPr id="775" name=""/>
                <p:cNvSpPr/>
                <p:nvPr/>
              </p:nvSpPr>
              <p:spPr>
                <a:xfrm>
                  <a:off x="57600" y="844112"/>
                  <a:ext cx="9028800" cy="145920"/>
                </a:xfrm>
                <a:custGeom>
                  <a:avLst/>
                  <a:gdLst/>
                  <a:ahLst/>
                  <a:cxnLst/>
                  <a:pathLst>
                    <a:path w="9028800" h="145920">
                      <a:moveTo>
                        <a:pt x="9028800" y="0"/>
                      </a:moveTo>
                      <a:lnTo>
                        <a:pt x="0" y="0"/>
                      </a:lnTo>
                      <a:lnTo>
                        <a:pt x="0" y="145920"/>
                      </a:lnTo>
                      <a:lnTo>
                        <a:pt x="9028800" y="145920"/>
                      </a:lnTo>
                      <a:lnTo>
                        <a:pt x="902880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6FBDD1"/>
                    </a:gs>
                  </a:gsLst>
                  <a:lin ang="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776" name=""/>
                <p:cNvSpPr/>
                <p:nvPr/>
              </p:nvSpPr>
              <p:spPr>
                <a:xfrm>
                  <a:off x="57600" y="266512"/>
                  <a:ext cx="3792096" cy="577600"/>
                </a:xfrm>
                <a:custGeom>
                  <a:avLst/>
                  <a:gdLst>
                    <a:gd name="rtl" fmla="*/ 113764 w 3792096"/>
                    <a:gd name="rtr" fmla="*/ 3526651 w 3792096"/>
                  </a:gdLst>
                  <a:ahLst/>
                  <a:cxnLst/>
                  <a:rect l="rtl" t="t" r="rtr" b="b"/>
                  <a:pathLst>
                    <a:path w="3792096" h="577600">
                      <a:moveTo>
                        <a:pt x="3214496" y="0"/>
                      </a:moveTo>
                      <a:cubicBezTo>
                        <a:pt x="3533506" y="0"/>
                        <a:pt x="3792096" y="258592"/>
                        <a:pt x="3792096" y="577600"/>
                      </a:cubicBezTo>
                      <a:lnTo>
                        <a:pt x="0" y="577600"/>
                      </a:lnTo>
                      <a:lnTo>
                        <a:pt x="0" y="0"/>
                      </a:lnTo>
                      <a:lnTo>
                        <a:pt x="321449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F9761"/>
                    </a:gs>
                    <a:gs pos="100000">
                      <a:srgbClr val="BC5E1C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Arial"/>
                    </a:rPr>
                    <a:t>Marketing Department</a:t>
                  </a:r>
                </a:p>
              </p:txBody>
            </p:sp>
          </p:grpSp>
          <p:grpSp>
            <p:nvGrpSpPr>
              <p:cNvPr id="777" name="Footer"/>
              <p:cNvGrpSpPr/>
              <p:nvPr/>
            </p:nvGrpSpPr>
            <p:grpSpPr>
              <a:xfrm>
                <a:off x="57600" y="6240112"/>
                <a:ext cx="9028800" cy="380000"/>
                <a:chOff x="57600" y="6240112"/>
                <a:chExt cx="9028800" cy="380000"/>
              </a:xfrm>
            </p:grpSpPr>
            <p:sp>
              <p:nvSpPr>
                <p:cNvPr id="778" name=""/>
                <p:cNvSpPr/>
                <p:nvPr/>
              </p:nvSpPr>
              <p:spPr>
                <a:xfrm>
                  <a:off x="57600" y="6240112"/>
                  <a:ext cx="9028800" cy="95000"/>
                </a:xfrm>
                <a:custGeom>
                  <a:avLst/>
                  <a:gdLst/>
                  <a:ahLst/>
                  <a:cxnLst/>
                  <a:pathLst>
                    <a:path w="9028800" h="950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95000"/>
                      </a:lnTo>
                      <a:lnTo>
                        <a:pt x="0" y="95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6FBDD1"/>
                    </a:gs>
                  </a:gsLst>
                  <a:lin ang="108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779" name=""/>
                <p:cNvSpPr/>
                <p:nvPr/>
              </p:nvSpPr>
              <p:spPr>
                <a:xfrm>
                  <a:off x="5474880" y="6335112"/>
                  <a:ext cx="3611520" cy="285000"/>
                </a:xfrm>
                <a:custGeom>
                  <a:avLst/>
                  <a:gdLst>
                    <a:gd name="rtl" fmla="*/ 108346 w 3611520"/>
                    <a:gd name="rtr" fmla="*/ 3358713 w 3611520"/>
                  </a:gdLst>
                  <a:ahLst/>
                  <a:cxnLst/>
                  <a:rect l="rtl" t="t" r="rtr" b="b"/>
                  <a:pathLst>
                    <a:path w="3611520" h="285000">
                      <a:moveTo>
                        <a:pt x="0" y="0"/>
                      </a:moveTo>
                      <a:lnTo>
                        <a:pt x="3611520" y="0"/>
                      </a:lnTo>
                      <a:lnTo>
                        <a:pt x="3611520" y="285000"/>
                      </a:lnTo>
                      <a:lnTo>
                        <a:pt x="285000" y="285000"/>
                      </a:lnTo>
                      <a:cubicBezTo>
                        <a:pt x="127594" y="285000"/>
                        <a:pt x="0" y="127594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F9761"/>
                    </a:gs>
                    <a:gs pos="100000">
                      <a:srgbClr val="BC5E1C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>
                      <a:solidFill>
                        <a:srgbClr val="000000"/>
                      </a:solidFill>
                      <a:latin typeface="Arial"/>
                    </a:rPr>
                    <a:t>www.edrawsoft.com</a:t>
                  </a:r>
                </a:p>
              </p:txBody>
            </p:sp>
          </p:grpSp>
        </p:grpSp>
        <p:grpSp>
          <p:nvGrpSpPr>
            <p:cNvPr id="623" name="Left Photo Box 3"/>
            <p:cNvGrpSpPr/>
            <p:nvPr/>
          </p:nvGrpSpPr>
          <p:grpSpPr>
            <a:xfrm>
              <a:off x="3690400" y="1239312"/>
              <a:ext cx="1580800" cy="608000"/>
              <a:chOff x="3690400" y="1239312"/>
              <a:chExt cx="1580800" cy="608000"/>
            </a:xfrm>
          </p:grpSpPr>
          <p:sp>
            <p:nvSpPr>
              <p:cNvPr id="624" name="Multi-Style Rectangle"/>
              <p:cNvSpPr/>
              <p:nvPr/>
            </p:nvSpPr>
            <p:spPr>
              <a:xfrm>
                <a:off x="3690400" y="1239312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FF9973"/>
                  </a:gs>
                  <a:gs pos="100000">
                    <a:srgbClr val="FF4E0D"/>
                  </a:gs>
                </a:gsLst>
                <a:lin ang="5400000" scaled="0"/>
              </a:gradFill>
              <a:ln w="7600" cap="flat">
                <a:solidFill>
                  <a:srgbClr val="FF4E0D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25" name=""/>
              <p:cNvSpPr/>
              <p:nvPr/>
            </p:nvSpPr>
            <p:spPr>
              <a:xfrm>
                <a:off x="3690400" y="1429312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FF4E0D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26" name="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13200" y="1452112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28" name="Text 2128"/>
              <p:cNvSpPr txBox="1"/>
              <p:nvPr/>
            </p:nvSpPr>
            <p:spPr>
              <a:xfrm>
                <a:off x="3713200" y="1273512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Marketing Director</a:t>
                </a:r>
              </a:p>
            </p:txBody>
          </p:sp>
          <p:sp>
            <p:nvSpPr>
              <p:cNvPr id="2129" name="Text 2129"/>
              <p:cNvSpPr txBox="1"/>
              <p:nvPr/>
            </p:nvSpPr>
            <p:spPr>
              <a:xfrm>
                <a:off x="4041368" y="1577512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35" name="Left Photo Box 3"/>
            <p:cNvGrpSpPr/>
            <p:nvPr/>
          </p:nvGrpSpPr>
          <p:grpSpPr>
            <a:xfrm>
              <a:off x="5453600" y="2029711"/>
              <a:ext cx="1580800" cy="608000"/>
              <a:chOff x="5453600" y="2029711"/>
              <a:chExt cx="1580800" cy="608000"/>
            </a:xfrm>
          </p:grpSpPr>
          <p:sp>
            <p:nvSpPr>
              <p:cNvPr id="632" name="Multi-Style Rectangle"/>
              <p:cNvSpPr/>
              <p:nvPr/>
            </p:nvSpPr>
            <p:spPr>
              <a:xfrm>
                <a:off x="5453600" y="2029711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FF9973"/>
                  </a:gs>
                  <a:gs pos="100000">
                    <a:srgbClr val="FF4E0D"/>
                  </a:gs>
                </a:gsLst>
                <a:lin ang="5400000" scaled="0"/>
              </a:gradFill>
              <a:ln w="7600" cap="flat">
                <a:solidFill>
                  <a:srgbClr val="FF4E0D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33" name=""/>
              <p:cNvSpPr/>
              <p:nvPr/>
            </p:nvSpPr>
            <p:spPr>
              <a:xfrm>
                <a:off x="5453600" y="2219711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FF4E0D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34" name="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400" y="2242511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30" name="Text 2130"/>
              <p:cNvSpPr txBox="1"/>
              <p:nvPr/>
            </p:nvSpPr>
            <p:spPr>
              <a:xfrm>
                <a:off x="5476400" y="2063911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Business Development Manager</a:t>
                </a:r>
              </a:p>
            </p:txBody>
          </p:sp>
          <p:sp>
            <p:nvSpPr>
              <p:cNvPr id="2131" name="Text 2131"/>
              <p:cNvSpPr txBox="1"/>
              <p:nvPr/>
            </p:nvSpPr>
            <p:spPr>
              <a:xfrm>
                <a:off x="5804568" y="2367911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655" name="Left Photo Box 3"/>
            <p:cNvGrpSpPr/>
            <p:nvPr/>
          </p:nvGrpSpPr>
          <p:grpSpPr>
            <a:xfrm>
              <a:off x="6335200" y="2820111"/>
              <a:ext cx="1580800" cy="608000"/>
              <a:chOff x="6335200" y="2820111"/>
              <a:chExt cx="1580800" cy="608000"/>
            </a:xfrm>
          </p:grpSpPr>
          <p:sp>
            <p:nvSpPr>
              <p:cNvPr id="652" name="Multi-Style Rectangle"/>
              <p:cNvSpPr/>
              <p:nvPr/>
            </p:nvSpPr>
            <p:spPr>
              <a:xfrm>
                <a:off x="6335200" y="2820111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51DFBE"/>
                  </a:gs>
                  <a:gs pos="100000">
                    <a:srgbClr val="1EAC8B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53" name=""/>
              <p:cNvSpPr/>
              <p:nvPr/>
            </p:nvSpPr>
            <p:spPr>
              <a:xfrm>
                <a:off x="6335200" y="3010111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54" name="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8000" y="3032911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32" name="Text 2132"/>
              <p:cNvSpPr txBox="1"/>
              <p:nvPr/>
            </p:nvSpPr>
            <p:spPr>
              <a:xfrm>
                <a:off x="6358000" y="2854311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Responsibility 2</a:t>
                </a:r>
              </a:p>
            </p:txBody>
          </p:sp>
          <p:sp>
            <p:nvSpPr>
              <p:cNvPr id="2133" name="Text 2133"/>
              <p:cNvSpPr txBox="1"/>
              <p:nvPr/>
            </p:nvSpPr>
            <p:spPr>
              <a:xfrm>
                <a:off x="6686168" y="3158311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50" name="Left Photo Box 3"/>
            <p:cNvGrpSpPr/>
            <p:nvPr/>
          </p:nvGrpSpPr>
          <p:grpSpPr>
            <a:xfrm>
              <a:off x="4572000" y="2820111"/>
              <a:ext cx="1580800" cy="608000"/>
              <a:chOff x="4572000" y="2820111"/>
              <a:chExt cx="1580800" cy="608000"/>
            </a:xfrm>
          </p:grpSpPr>
          <p:sp>
            <p:nvSpPr>
              <p:cNvPr id="647" name="Multi-Style Rectangle"/>
              <p:cNvSpPr/>
              <p:nvPr/>
            </p:nvSpPr>
            <p:spPr>
              <a:xfrm>
                <a:off x="4572000" y="2820111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51DFBE"/>
                  </a:gs>
                  <a:gs pos="100000">
                    <a:srgbClr val="1EAC8B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48" name=""/>
              <p:cNvSpPr/>
              <p:nvPr/>
            </p:nvSpPr>
            <p:spPr>
              <a:xfrm>
                <a:off x="4572000" y="3010111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49" name="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4800" y="3032911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34" name="Text 2134"/>
              <p:cNvSpPr txBox="1"/>
              <p:nvPr/>
            </p:nvSpPr>
            <p:spPr>
              <a:xfrm>
                <a:off x="4594800" y="2854311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Responsibility 1</a:t>
                </a:r>
              </a:p>
            </p:txBody>
          </p:sp>
          <p:sp>
            <p:nvSpPr>
              <p:cNvPr id="2135" name="Text 2135"/>
              <p:cNvSpPr txBox="1"/>
              <p:nvPr/>
            </p:nvSpPr>
            <p:spPr>
              <a:xfrm>
                <a:off x="4922968" y="3158311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30" name="Left Photo Box 3"/>
            <p:cNvGrpSpPr/>
            <p:nvPr/>
          </p:nvGrpSpPr>
          <p:grpSpPr>
            <a:xfrm>
              <a:off x="1927200" y="2029711"/>
              <a:ext cx="1580800" cy="608000"/>
              <a:chOff x="1927200" y="2029711"/>
              <a:chExt cx="1580800" cy="608000"/>
            </a:xfrm>
          </p:grpSpPr>
          <p:sp>
            <p:nvSpPr>
              <p:cNvPr id="627" name="Multi-Style Rectangle"/>
              <p:cNvSpPr/>
              <p:nvPr/>
            </p:nvSpPr>
            <p:spPr>
              <a:xfrm>
                <a:off x="1927200" y="2029711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FF9973"/>
                  </a:gs>
                  <a:gs pos="100000">
                    <a:srgbClr val="FF4E0D"/>
                  </a:gs>
                </a:gsLst>
                <a:lin ang="5400000" scaled="0"/>
              </a:gradFill>
              <a:ln w="7600" cap="flat">
                <a:solidFill>
                  <a:srgbClr val="FF4E0D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28" name=""/>
              <p:cNvSpPr/>
              <p:nvPr/>
            </p:nvSpPr>
            <p:spPr>
              <a:xfrm>
                <a:off x="1927200" y="2219711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FF4E0D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29" name="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0000" y="2242511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36" name="Text 2136"/>
              <p:cNvSpPr txBox="1"/>
              <p:nvPr/>
            </p:nvSpPr>
            <p:spPr>
              <a:xfrm>
                <a:off x="1950000" y="2063911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Marketing Communications Mgr.</a:t>
                </a:r>
              </a:p>
            </p:txBody>
          </p:sp>
          <p:sp>
            <p:nvSpPr>
              <p:cNvPr id="2137" name="Text 2137"/>
              <p:cNvSpPr txBox="1"/>
              <p:nvPr/>
            </p:nvSpPr>
            <p:spPr>
              <a:xfrm>
                <a:off x="2278168" y="2367911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45" name="Left Photo Box 3"/>
            <p:cNvGrpSpPr/>
            <p:nvPr/>
          </p:nvGrpSpPr>
          <p:grpSpPr>
            <a:xfrm>
              <a:off x="2808800" y="2820111"/>
              <a:ext cx="1580800" cy="608000"/>
              <a:chOff x="2808800" y="2820111"/>
              <a:chExt cx="1580800" cy="608000"/>
            </a:xfrm>
          </p:grpSpPr>
          <p:sp>
            <p:nvSpPr>
              <p:cNvPr id="642" name="Multi-Style Rectangle"/>
              <p:cNvSpPr/>
              <p:nvPr/>
            </p:nvSpPr>
            <p:spPr>
              <a:xfrm>
                <a:off x="2808800" y="2820111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51DFBE"/>
                  </a:gs>
                  <a:gs pos="100000">
                    <a:srgbClr val="1EAC8B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43" name=""/>
              <p:cNvSpPr/>
              <p:nvPr/>
            </p:nvSpPr>
            <p:spPr>
              <a:xfrm>
                <a:off x="2808800" y="3010111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44" name="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31600" y="3032911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38" name="Text 2138"/>
              <p:cNvSpPr txBox="1"/>
              <p:nvPr/>
            </p:nvSpPr>
            <p:spPr>
              <a:xfrm>
                <a:off x="2831600" y="2854311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Marketing Communications Mgr.</a:t>
                </a:r>
              </a:p>
            </p:txBody>
          </p:sp>
          <p:sp>
            <p:nvSpPr>
              <p:cNvPr id="2139" name="Text 2139"/>
              <p:cNvSpPr txBox="1"/>
              <p:nvPr/>
            </p:nvSpPr>
            <p:spPr>
              <a:xfrm>
                <a:off x="3159768" y="3158311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40" name="Left Photo Box 3"/>
            <p:cNvGrpSpPr/>
            <p:nvPr/>
          </p:nvGrpSpPr>
          <p:grpSpPr>
            <a:xfrm>
              <a:off x="1045600" y="2820111"/>
              <a:ext cx="1580800" cy="608000"/>
              <a:chOff x="1045600" y="2820111"/>
              <a:chExt cx="1580800" cy="608000"/>
            </a:xfrm>
          </p:grpSpPr>
          <p:sp>
            <p:nvSpPr>
              <p:cNvPr id="637" name="Multi-Style Rectangle"/>
              <p:cNvSpPr/>
              <p:nvPr/>
            </p:nvSpPr>
            <p:spPr>
              <a:xfrm>
                <a:off x="1045600" y="2820111"/>
                <a:ext cx="1580800" cy="190000"/>
              </a:xfrm>
              <a:custGeom>
                <a:avLst/>
                <a:gdLst/>
                <a:ahLst/>
                <a:cxnLst/>
                <a:pathLst>
                  <a:path w="1580800" h="190000">
                    <a:moveTo>
                      <a:pt x="0" y="79040"/>
                    </a:moveTo>
                    <a:cubicBezTo>
                      <a:pt x="0" y="35386"/>
                      <a:pt x="35386" y="0"/>
                      <a:pt x="79040" y="0"/>
                    </a:cubicBezTo>
                    <a:lnTo>
                      <a:pt x="1501760" y="0"/>
                    </a:lnTo>
                    <a:cubicBezTo>
                      <a:pt x="1545414" y="0"/>
                      <a:pt x="1580800" y="35386"/>
                      <a:pt x="1580800" y="79040"/>
                    </a:cubicBezTo>
                    <a:lnTo>
                      <a:pt x="1580800" y="190000"/>
                    </a:lnTo>
                    <a:lnTo>
                      <a:pt x="0" y="190000"/>
                    </a:lnTo>
                    <a:lnTo>
                      <a:pt x="0" y="79040"/>
                    </a:lnTo>
                    <a:close/>
                  </a:path>
                </a:pathLst>
              </a:custGeom>
              <a:gradFill>
                <a:gsLst>
                  <a:gs pos="0">
                    <a:srgbClr val="51DFBE"/>
                  </a:gs>
                  <a:gs pos="100000">
                    <a:srgbClr val="1EAC8B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38" name=""/>
              <p:cNvSpPr/>
              <p:nvPr/>
            </p:nvSpPr>
            <p:spPr>
              <a:xfrm>
                <a:off x="1045600" y="3010111"/>
                <a:ext cx="1580800" cy="418000"/>
              </a:xfrm>
              <a:custGeom>
                <a:avLst/>
                <a:gdLst/>
                <a:ahLst/>
                <a:cxnLst/>
                <a:pathLst>
                  <a:path w="1580800" h="418000">
                    <a:moveTo>
                      <a:pt x="0" y="0"/>
                    </a:moveTo>
                    <a:lnTo>
                      <a:pt x="1580800" y="0"/>
                    </a:lnTo>
                    <a:lnTo>
                      <a:pt x="1580800" y="338960"/>
                    </a:lnTo>
                    <a:cubicBezTo>
                      <a:pt x="1580800" y="382614"/>
                      <a:pt x="1545414" y="418000"/>
                      <a:pt x="1501760" y="418000"/>
                    </a:cubicBezTo>
                    <a:lnTo>
                      <a:pt x="79040" y="418000"/>
                    </a:lnTo>
                    <a:cubicBezTo>
                      <a:pt x="35386" y="418000"/>
                      <a:pt x="0" y="382614"/>
                      <a:pt x="0" y="33896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1EAC8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639" name="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8400" y="3032911"/>
                <a:ext cx="305368" cy="372400"/>
              </a:xfrm>
              <a:prstGeom prst="rect">
                <a:avLst/>
              </a:prstGeom>
            </p:spPr>
          </p:pic>
          <p:sp>
            <p:nvSpPr>
              <p:cNvPr id="2140" name="Text 2140"/>
              <p:cNvSpPr txBox="1"/>
              <p:nvPr/>
            </p:nvSpPr>
            <p:spPr>
              <a:xfrm>
                <a:off x="1068400" y="2854311"/>
                <a:ext cx="153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Marketing Communications Mgr.</a:t>
                </a:r>
              </a:p>
            </p:txBody>
          </p:sp>
          <p:sp>
            <p:nvSpPr>
              <p:cNvPr id="2141" name="Text 2141"/>
              <p:cNvSpPr txBox="1"/>
              <p:nvPr/>
            </p:nvSpPr>
            <p:spPr>
              <a:xfrm>
                <a:off x="1396568" y="3158311"/>
                <a:ext cx="1207032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57" name="Card 2"/>
            <p:cNvGrpSpPr/>
            <p:nvPr/>
          </p:nvGrpSpPr>
          <p:grpSpPr>
            <a:xfrm>
              <a:off x="1410400" y="3610511"/>
              <a:ext cx="1520000" cy="425600"/>
              <a:chOff x="1410400" y="3610511"/>
              <a:chExt cx="1520000" cy="425600"/>
            </a:xfrm>
          </p:grpSpPr>
          <p:sp>
            <p:nvSpPr>
              <p:cNvPr id="658" name="Multi-Style Rectangle"/>
              <p:cNvSpPr/>
              <p:nvPr/>
            </p:nvSpPr>
            <p:spPr>
              <a:xfrm>
                <a:off x="1410400" y="3610511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59" name=""/>
              <p:cNvSpPr/>
              <p:nvPr/>
            </p:nvSpPr>
            <p:spPr>
              <a:xfrm>
                <a:off x="1410400" y="3800511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42" name="Text 2142"/>
              <p:cNvSpPr txBox="1"/>
              <p:nvPr/>
            </p:nvSpPr>
            <p:spPr>
              <a:xfrm>
                <a:off x="1433200" y="36447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43" name="Text 2143"/>
              <p:cNvSpPr txBox="1"/>
              <p:nvPr/>
            </p:nvSpPr>
            <p:spPr>
              <a:xfrm>
                <a:off x="1433200" y="38575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80" name="Card 2"/>
            <p:cNvGrpSpPr/>
            <p:nvPr/>
          </p:nvGrpSpPr>
          <p:grpSpPr>
            <a:xfrm>
              <a:off x="1410400" y="4218512"/>
              <a:ext cx="1520000" cy="425600"/>
              <a:chOff x="1410400" y="4218512"/>
              <a:chExt cx="1520000" cy="425600"/>
            </a:xfrm>
          </p:grpSpPr>
          <p:sp>
            <p:nvSpPr>
              <p:cNvPr id="678" name="Multi-Style Rectangle"/>
              <p:cNvSpPr/>
              <p:nvPr/>
            </p:nvSpPr>
            <p:spPr>
              <a:xfrm>
                <a:off x="1410400" y="4218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79" name=""/>
              <p:cNvSpPr/>
              <p:nvPr/>
            </p:nvSpPr>
            <p:spPr>
              <a:xfrm>
                <a:off x="1410400" y="4408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44" name="Text 2144"/>
              <p:cNvSpPr txBox="1"/>
              <p:nvPr/>
            </p:nvSpPr>
            <p:spPr>
              <a:xfrm>
                <a:off x="1433200" y="4252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45" name="Text 2145"/>
              <p:cNvSpPr txBox="1"/>
              <p:nvPr/>
            </p:nvSpPr>
            <p:spPr>
              <a:xfrm>
                <a:off x="1433200" y="4465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87" name="Card 2"/>
            <p:cNvGrpSpPr/>
            <p:nvPr/>
          </p:nvGrpSpPr>
          <p:grpSpPr>
            <a:xfrm>
              <a:off x="3173600" y="3610511"/>
              <a:ext cx="1520000" cy="425600"/>
              <a:chOff x="3173600" y="3610511"/>
              <a:chExt cx="1520000" cy="425600"/>
            </a:xfrm>
          </p:grpSpPr>
          <p:sp>
            <p:nvSpPr>
              <p:cNvPr id="688" name="Multi-Style Rectangle"/>
              <p:cNvSpPr/>
              <p:nvPr/>
            </p:nvSpPr>
            <p:spPr>
              <a:xfrm>
                <a:off x="3173600" y="3610511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89" name=""/>
              <p:cNvSpPr/>
              <p:nvPr/>
            </p:nvSpPr>
            <p:spPr>
              <a:xfrm>
                <a:off x="3173600" y="3800511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46" name="Text 2146"/>
              <p:cNvSpPr txBox="1"/>
              <p:nvPr/>
            </p:nvSpPr>
            <p:spPr>
              <a:xfrm>
                <a:off x="3196400" y="36447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47" name="Text 2147"/>
              <p:cNvSpPr txBox="1"/>
              <p:nvPr/>
            </p:nvSpPr>
            <p:spPr>
              <a:xfrm>
                <a:off x="3196400" y="38575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701" name="Card 2"/>
            <p:cNvGrpSpPr/>
            <p:nvPr/>
          </p:nvGrpSpPr>
          <p:grpSpPr>
            <a:xfrm>
              <a:off x="3173600" y="4218512"/>
              <a:ext cx="1520000" cy="425600"/>
              <a:chOff x="3173600" y="4218512"/>
              <a:chExt cx="1520000" cy="425600"/>
            </a:xfrm>
          </p:grpSpPr>
          <p:sp>
            <p:nvSpPr>
              <p:cNvPr id="699" name="Multi-Style Rectangle"/>
              <p:cNvSpPr/>
              <p:nvPr/>
            </p:nvSpPr>
            <p:spPr>
              <a:xfrm>
                <a:off x="3173600" y="4218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00" name=""/>
              <p:cNvSpPr/>
              <p:nvPr/>
            </p:nvSpPr>
            <p:spPr>
              <a:xfrm>
                <a:off x="3173600" y="4408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48" name="Text 2148"/>
              <p:cNvSpPr txBox="1"/>
              <p:nvPr/>
            </p:nvSpPr>
            <p:spPr>
              <a:xfrm>
                <a:off x="3196400" y="4252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49" name="Text 2149"/>
              <p:cNvSpPr txBox="1"/>
              <p:nvPr/>
            </p:nvSpPr>
            <p:spPr>
              <a:xfrm>
                <a:off x="3196400" y="4465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97" name="Card 2"/>
            <p:cNvGrpSpPr/>
            <p:nvPr/>
          </p:nvGrpSpPr>
          <p:grpSpPr>
            <a:xfrm>
              <a:off x="3173600" y="4826512"/>
              <a:ext cx="1520000" cy="425600"/>
              <a:chOff x="3173600" y="4826512"/>
              <a:chExt cx="1520000" cy="425600"/>
            </a:xfrm>
          </p:grpSpPr>
          <p:sp>
            <p:nvSpPr>
              <p:cNvPr id="695" name="Multi-Style Rectangle"/>
              <p:cNvSpPr/>
              <p:nvPr/>
            </p:nvSpPr>
            <p:spPr>
              <a:xfrm>
                <a:off x="3173600" y="4826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96" name=""/>
              <p:cNvSpPr/>
              <p:nvPr/>
            </p:nvSpPr>
            <p:spPr>
              <a:xfrm>
                <a:off x="3173600" y="5016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50" name="Text 2150"/>
              <p:cNvSpPr txBox="1"/>
              <p:nvPr/>
            </p:nvSpPr>
            <p:spPr>
              <a:xfrm>
                <a:off x="3196400" y="4860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51" name="Text 2151"/>
              <p:cNvSpPr txBox="1"/>
              <p:nvPr/>
            </p:nvSpPr>
            <p:spPr>
              <a:xfrm>
                <a:off x="3196400" y="5073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693" name="Card 2"/>
            <p:cNvGrpSpPr/>
            <p:nvPr/>
          </p:nvGrpSpPr>
          <p:grpSpPr>
            <a:xfrm>
              <a:off x="3173600" y="5434512"/>
              <a:ext cx="1520000" cy="425600"/>
              <a:chOff x="3173600" y="5434512"/>
              <a:chExt cx="1520000" cy="425600"/>
            </a:xfrm>
          </p:grpSpPr>
          <p:sp>
            <p:nvSpPr>
              <p:cNvPr id="691" name="Multi-Style Rectangle"/>
              <p:cNvSpPr/>
              <p:nvPr/>
            </p:nvSpPr>
            <p:spPr>
              <a:xfrm>
                <a:off x="3173600" y="5434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92" name=""/>
              <p:cNvSpPr/>
              <p:nvPr/>
            </p:nvSpPr>
            <p:spPr>
              <a:xfrm>
                <a:off x="3173600" y="5624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52" name="Text 2152"/>
              <p:cNvSpPr txBox="1"/>
              <p:nvPr/>
            </p:nvSpPr>
            <p:spPr>
              <a:xfrm>
                <a:off x="3196400" y="5468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53" name="Text 2153"/>
              <p:cNvSpPr txBox="1"/>
              <p:nvPr/>
            </p:nvSpPr>
            <p:spPr>
              <a:xfrm>
                <a:off x="3196400" y="5681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703" name="Card 2"/>
            <p:cNvGrpSpPr/>
            <p:nvPr/>
          </p:nvGrpSpPr>
          <p:grpSpPr>
            <a:xfrm>
              <a:off x="4936800" y="3610511"/>
              <a:ext cx="1520000" cy="425600"/>
              <a:chOff x="4936800" y="3610511"/>
              <a:chExt cx="1520000" cy="425600"/>
            </a:xfrm>
          </p:grpSpPr>
          <p:sp>
            <p:nvSpPr>
              <p:cNvPr id="704" name="Multi-Style Rectangle"/>
              <p:cNvSpPr/>
              <p:nvPr/>
            </p:nvSpPr>
            <p:spPr>
              <a:xfrm>
                <a:off x="4936800" y="3610511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05" name=""/>
              <p:cNvSpPr/>
              <p:nvPr/>
            </p:nvSpPr>
            <p:spPr>
              <a:xfrm>
                <a:off x="4936800" y="3800511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54" name="Text 2154"/>
              <p:cNvSpPr txBox="1"/>
              <p:nvPr/>
            </p:nvSpPr>
            <p:spPr>
              <a:xfrm>
                <a:off x="4959600" y="36447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55" name="Text 2155"/>
              <p:cNvSpPr txBox="1"/>
              <p:nvPr/>
            </p:nvSpPr>
            <p:spPr>
              <a:xfrm>
                <a:off x="4959600" y="38575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717" name="Card 2"/>
            <p:cNvGrpSpPr/>
            <p:nvPr/>
          </p:nvGrpSpPr>
          <p:grpSpPr>
            <a:xfrm>
              <a:off x="4936800" y="4218512"/>
              <a:ext cx="1520000" cy="425600"/>
              <a:chOff x="4936800" y="4218512"/>
              <a:chExt cx="1520000" cy="425600"/>
            </a:xfrm>
          </p:grpSpPr>
          <p:sp>
            <p:nvSpPr>
              <p:cNvPr id="715" name="Multi-Style Rectangle"/>
              <p:cNvSpPr/>
              <p:nvPr/>
            </p:nvSpPr>
            <p:spPr>
              <a:xfrm>
                <a:off x="4936800" y="4218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16" name=""/>
              <p:cNvSpPr/>
              <p:nvPr/>
            </p:nvSpPr>
            <p:spPr>
              <a:xfrm>
                <a:off x="4936800" y="4408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56" name="Text 2156"/>
              <p:cNvSpPr txBox="1"/>
              <p:nvPr/>
            </p:nvSpPr>
            <p:spPr>
              <a:xfrm>
                <a:off x="4959600" y="4252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57" name="Text 2157"/>
              <p:cNvSpPr txBox="1"/>
              <p:nvPr/>
            </p:nvSpPr>
            <p:spPr>
              <a:xfrm>
                <a:off x="4959600" y="4465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707" name="Card 2"/>
            <p:cNvGrpSpPr/>
            <p:nvPr/>
          </p:nvGrpSpPr>
          <p:grpSpPr>
            <a:xfrm>
              <a:off x="6700000" y="3610511"/>
              <a:ext cx="1520000" cy="425600"/>
              <a:chOff x="6700000" y="3610511"/>
              <a:chExt cx="1520000" cy="425600"/>
            </a:xfrm>
          </p:grpSpPr>
          <p:sp>
            <p:nvSpPr>
              <p:cNvPr id="708" name="Multi-Style Rectangle"/>
              <p:cNvSpPr/>
              <p:nvPr/>
            </p:nvSpPr>
            <p:spPr>
              <a:xfrm>
                <a:off x="6700000" y="3610511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09" name=""/>
              <p:cNvSpPr/>
              <p:nvPr/>
            </p:nvSpPr>
            <p:spPr>
              <a:xfrm>
                <a:off x="6700000" y="3800511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58" name="Text 2158"/>
              <p:cNvSpPr txBox="1"/>
              <p:nvPr/>
            </p:nvSpPr>
            <p:spPr>
              <a:xfrm>
                <a:off x="6722800" y="36447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59" name="Text 2159"/>
              <p:cNvSpPr txBox="1"/>
              <p:nvPr/>
            </p:nvSpPr>
            <p:spPr>
              <a:xfrm>
                <a:off x="6722800" y="3857511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725" name="Card 2"/>
            <p:cNvGrpSpPr/>
            <p:nvPr/>
          </p:nvGrpSpPr>
          <p:grpSpPr>
            <a:xfrm>
              <a:off x="6700000" y="4218512"/>
              <a:ext cx="1520000" cy="425600"/>
              <a:chOff x="6700000" y="4218512"/>
              <a:chExt cx="1520000" cy="425600"/>
            </a:xfrm>
          </p:grpSpPr>
          <p:sp>
            <p:nvSpPr>
              <p:cNvPr id="723" name="Multi-Style Rectangle"/>
              <p:cNvSpPr/>
              <p:nvPr/>
            </p:nvSpPr>
            <p:spPr>
              <a:xfrm>
                <a:off x="6700000" y="4218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24" name=""/>
              <p:cNvSpPr/>
              <p:nvPr/>
            </p:nvSpPr>
            <p:spPr>
              <a:xfrm>
                <a:off x="6700000" y="4408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60" name="Text 2160"/>
              <p:cNvSpPr txBox="1"/>
              <p:nvPr/>
            </p:nvSpPr>
            <p:spPr>
              <a:xfrm>
                <a:off x="6722800" y="4252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61" name="Text 2161"/>
              <p:cNvSpPr txBox="1"/>
              <p:nvPr/>
            </p:nvSpPr>
            <p:spPr>
              <a:xfrm>
                <a:off x="6722800" y="4465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  <p:grpSp>
          <p:nvGrpSpPr>
            <p:cNvPr id="721" name="Card 2"/>
            <p:cNvGrpSpPr/>
            <p:nvPr/>
          </p:nvGrpSpPr>
          <p:grpSpPr>
            <a:xfrm>
              <a:off x="6700000" y="4826512"/>
              <a:ext cx="1520000" cy="425600"/>
              <a:chOff x="6700000" y="4826512"/>
              <a:chExt cx="1520000" cy="425600"/>
            </a:xfrm>
          </p:grpSpPr>
          <p:sp>
            <p:nvSpPr>
              <p:cNvPr id="719" name="Multi-Style Rectangle"/>
              <p:cNvSpPr/>
              <p:nvPr/>
            </p:nvSpPr>
            <p:spPr>
              <a:xfrm>
                <a:off x="6700000" y="4826512"/>
                <a:ext cx="1520000" cy="190000"/>
              </a:xfrm>
              <a:custGeom>
                <a:avLst/>
                <a:gdLst/>
                <a:ahLst/>
                <a:cxnLst/>
                <a:pathLst>
                  <a:path w="1520000" h="190000">
                    <a:moveTo>
                      <a:pt x="0" y="76000"/>
                    </a:moveTo>
                    <a:cubicBezTo>
                      <a:pt x="0" y="34025"/>
                      <a:pt x="34025" y="0"/>
                      <a:pt x="76000" y="0"/>
                    </a:cubicBezTo>
                    <a:lnTo>
                      <a:pt x="1444000" y="0"/>
                    </a:lnTo>
                    <a:cubicBezTo>
                      <a:pt x="1485975" y="0"/>
                      <a:pt x="1520000" y="34025"/>
                      <a:pt x="1520000" y="76000"/>
                    </a:cubicBezTo>
                    <a:lnTo>
                      <a:pt x="1520000" y="190000"/>
                    </a:lnTo>
                    <a:lnTo>
                      <a:pt x="0" y="190000"/>
                    </a:lnTo>
                    <a:lnTo>
                      <a:pt x="0" y="76000"/>
                    </a:lnTo>
                    <a:close/>
                  </a:path>
                </a:pathLst>
              </a:custGeom>
              <a:gradFill>
                <a:gsLst>
                  <a:gs pos="0">
                    <a:srgbClr val="E1B74D"/>
                  </a:gs>
                  <a:gs pos="100000">
                    <a:srgbClr val="AE841A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20" name=""/>
              <p:cNvSpPr/>
              <p:nvPr/>
            </p:nvSpPr>
            <p:spPr>
              <a:xfrm>
                <a:off x="6700000" y="5016512"/>
                <a:ext cx="1520000" cy="235600"/>
              </a:xfrm>
              <a:custGeom>
                <a:avLst/>
                <a:gdLst/>
                <a:ahLst/>
                <a:cxnLst/>
                <a:pathLst>
                  <a:path w="1520000" h="235600">
                    <a:moveTo>
                      <a:pt x="0" y="0"/>
                    </a:moveTo>
                    <a:lnTo>
                      <a:pt x="1520000" y="0"/>
                    </a:lnTo>
                    <a:lnTo>
                      <a:pt x="1520000" y="159600"/>
                    </a:lnTo>
                    <a:cubicBezTo>
                      <a:pt x="1520000" y="201575"/>
                      <a:pt x="1485975" y="235600"/>
                      <a:pt x="1444000" y="235600"/>
                    </a:cubicBezTo>
                    <a:lnTo>
                      <a:pt x="76000" y="235600"/>
                    </a:lnTo>
                    <a:cubicBezTo>
                      <a:pt x="34025" y="235600"/>
                      <a:pt x="0" y="201575"/>
                      <a:pt x="0" y="1596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9D9D9"/>
                  </a:gs>
                </a:gsLst>
                <a:lin ang="5400000" scaled="0"/>
              </a:gradFill>
              <a:ln w="7600" cap="flat">
                <a:solidFill>
                  <a:srgbClr val="AE841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62" name="Text 2162"/>
              <p:cNvSpPr txBox="1"/>
              <p:nvPr/>
            </p:nvSpPr>
            <p:spPr>
              <a:xfrm>
                <a:off x="6722800" y="48607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Employee</a:t>
                </a:r>
              </a:p>
            </p:txBody>
          </p:sp>
          <p:sp>
            <p:nvSpPr>
              <p:cNvPr id="2163" name="Text 2163"/>
              <p:cNvSpPr txBox="1"/>
              <p:nvPr/>
            </p:nvSpPr>
            <p:spPr>
              <a:xfrm>
                <a:off x="6722800" y="5073512"/>
                <a:ext cx="147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Default Name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2013-12-01T23:34:42Z</dcterms:created>
  <dcterms:modified xsi:type="dcterms:W3CDTF">2013-12-01T23:34:42Z</dcterms:modified>
</cp:coreProperties>
</file>